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950075" cy="1828800"/>
  <p:notesSz cx="6858000" cy="9144000"/>
  <p:defaultTextStyle>
    <a:defPPr>
      <a:defRPr lang="en-US"/>
    </a:defPPr>
    <a:lvl1pPr marL="0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66132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32264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98397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64530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830662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96793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162926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329059" algn="l" defTabSz="33226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2" autoAdjust="0"/>
  </p:normalViewPr>
  <p:slideViewPr>
    <p:cSldViewPr>
      <p:cViewPr varScale="1">
        <p:scale>
          <a:sx n="181" d="100"/>
          <a:sy n="181" d="100"/>
        </p:scale>
        <p:origin x="-84" y="-792"/>
      </p:cViewPr>
      <p:guideLst>
        <p:guide orient="horz" pos="576"/>
        <p:guide pos="21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CEA4D-39BA-448F-860C-381BF736226A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086100" y="685800"/>
            <a:ext cx="13030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7EAD-7DDE-4C25-A653-4C2347BB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86100" y="685800"/>
            <a:ext cx="13030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A7EAD-7DDE-4C25-A653-4C2347BB0E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61" y="568119"/>
            <a:ext cx="5907563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515" y="1036320"/>
            <a:ext cx="4865054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6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2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8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4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30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6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23769" y="20745"/>
            <a:ext cx="937536" cy="4432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748" y="20745"/>
            <a:ext cx="2699188" cy="4432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7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15" y="1175177"/>
            <a:ext cx="5907563" cy="36322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15" y="775124"/>
            <a:ext cx="5907563" cy="400051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613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3226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9839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6453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3066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99679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16292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29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746" y="121075"/>
            <a:ext cx="1818362" cy="342900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2941" y="121075"/>
            <a:ext cx="1818362" cy="342900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9" y="73237"/>
            <a:ext cx="6255066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7" y="409368"/>
            <a:ext cx="3070823" cy="170603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6132" indent="0">
              <a:buNone/>
              <a:defRPr sz="700" b="1"/>
            </a:lvl2pPr>
            <a:lvl3pPr marL="332264" indent="0">
              <a:buNone/>
              <a:defRPr sz="600" b="1"/>
            </a:lvl3pPr>
            <a:lvl4pPr marL="498397" indent="0">
              <a:buNone/>
              <a:defRPr sz="600" b="1"/>
            </a:lvl4pPr>
            <a:lvl5pPr marL="664530" indent="0">
              <a:buNone/>
              <a:defRPr sz="600" b="1"/>
            </a:lvl5pPr>
            <a:lvl6pPr marL="830662" indent="0">
              <a:buNone/>
              <a:defRPr sz="600" b="1"/>
            </a:lvl6pPr>
            <a:lvl7pPr marL="996793" indent="0">
              <a:buNone/>
              <a:defRPr sz="600" b="1"/>
            </a:lvl7pPr>
            <a:lvl8pPr marL="1162926" indent="0">
              <a:buNone/>
              <a:defRPr sz="600" b="1"/>
            </a:lvl8pPr>
            <a:lvl9pPr marL="132905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507" y="579971"/>
            <a:ext cx="3070823" cy="105367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0546" y="409368"/>
            <a:ext cx="3072029" cy="170603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6132" indent="0">
              <a:buNone/>
              <a:defRPr sz="700" b="1"/>
            </a:lvl2pPr>
            <a:lvl3pPr marL="332264" indent="0">
              <a:buNone/>
              <a:defRPr sz="600" b="1"/>
            </a:lvl3pPr>
            <a:lvl4pPr marL="498397" indent="0">
              <a:buNone/>
              <a:defRPr sz="600" b="1"/>
            </a:lvl4pPr>
            <a:lvl5pPr marL="664530" indent="0">
              <a:buNone/>
              <a:defRPr sz="600" b="1"/>
            </a:lvl5pPr>
            <a:lvl6pPr marL="830662" indent="0">
              <a:buNone/>
              <a:defRPr sz="600" b="1"/>
            </a:lvl6pPr>
            <a:lvl7pPr marL="996793" indent="0">
              <a:buNone/>
              <a:defRPr sz="600" b="1"/>
            </a:lvl7pPr>
            <a:lvl8pPr marL="1162926" indent="0">
              <a:buNone/>
              <a:defRPr sz="600" b="1"/>
            </a:lvl8pPr>
            <a:lvl9pPr marL="132905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0546" y="579971"/>
            <a:ext cx="3072029" cy="105367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7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0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4" y="72815"/>
            <a:ext cx="2286527" cy="30988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289" y="72815"/>
            <a:ext cx="3885283" cy="1560831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504" y="382698"/>
            <a:ext cx="2286527" cy="1250951"/>
          </a:xfrm>
        </p:spPr>
        <p:txBody>
          <a:bodyPr/>
          <a:lstStyle>
            <a:lvl1pPr marL="0" indent="0">
              <a:buNone/>
              <a:defRPr sz="600"/>
            </a:lvl1pPr>
            <a:lvl2pPr marL="166132" indent="0">
              <a:buNone/>
              <a:defRPr sz="500"/>
            </a:lvl2pPr>
            <a:lvl3pPr marL="332264" indent="0">
              <a:buNone/>
              <a:defRPr sz="400"/>
            </a:lvl3pPr>
            <a:lvl4pPr marL="498397" indent="0">
              <a:buNone/>
              <a:defRPr sz="400"/>
            </a:lvl4pPr>
            <a:lvl5pPr marL="664530" indent="0">
              <a:buNone/>
              <a:defRPr sz="400"/>
            </a:lvl5pPr>
            <a:lvl6pPr marL="830662" indent="0">
              <a:buNone/>
              <a:defRPr sz="400"/>
            </a:lvl6pPr>
            <a:lvl7pPr marL="996793" indent="0">
              <a:buNone/>
              <a:defRPr sz="400"/>
            </a:lvl7pPr>
            <a:lvl8pPr marL="1162926" indent="0">
              <a:buNone/>
              <a:defRPr sz="400"/>
            </a:lvl8pPr>
            <a:lvl9pPr marL="132905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268" y="1280160"/>
            <a:ext cx="4170046" cy="15113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62268" y="163407"/>
            <a:ext cx="4170046" cy="1097280"/>
          </a:xfrm>
        </p:spPr>
        <p:txBody>
          <a:bodyPr/>
          <a:lstStyle>
            <a:lvl1pPr marL="0" indent="0">
              <a:buNone/>
              <a:defRPr sz="1200"/>
            </a:lvl1pPr>
            <a:lvl2pPr marL="166132" indent="0">
              <a:buNone/>
              <a:defRPr sz="1000"/>
            </a:lvl2pPr>
            <a:lvl3pPr marL="332264" indent="0">
              <a:buNone/>
              <a:defRPr sz="800"/>
            </a:lvl3pPr>
            <a:lvl4pPr marL="498397" indent="0">
              <a:buNone/>
              <a:defRPr sz="700"/>
            </a:lvl4pPr>
            <a:lvl5pPr marL="664530" indent="0">
              <a:buNone/>
              <a:defRPr sz="700"/>
            </a:lvl5pPr>
            <a:lvl6pPr marL="830662" indent="0">
              <a:buNone/>
              <a:defRPr sz="700"/>
            </a:lvl6pPr>
            <a:lvl7pPr marL="996793" indent="0">
              <a:buNone/>
              <a:defRPr sz="700"/>
            </a:lvl7pPr>
            <a:lvl8pPr marL="1162926" indent="0">
              <a:buNone/>
              <a:defRPr sz="700"/>
            </a:lvl8pPr>
            <a:lvl9pPr marL="1329059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2268" y="1431293"/>
            <a:ext cx="4170046" cy="214631"/>
          </a:xfrm>
        </p:spPr>
        <p:txBody>
          <a:bodyPr/>
          <a:lstStyle>
            <a:lvl1pPr marL="0" indent="0">
              <a:buNone/>
              <a:defRPr sz="600"/>
            </a:lvl1pPr>
            <a:lvl2pPr marL="166132" indent="0">
              <a:buNone/>
              <a:defRPr sz="500"/>
            </a:lvl2pPr>
            <a:lvl3pPr marL="332264" indent="0">
              <a:buNone/>
              <a:defRPr sz="400"/>
            </a:lvl3pPr>
            <a:lvl4pPr marL="498397" indent="0">
              <a:buNone/>
              <a:defRPr sz="400"/>
            </a:lvl4pPr>
            <a:lvl5pPr marL="664530" indent="0">
              <a:buNone/>
              <a:defRPr sz="400"/>
            </a:lvl5pPr>
            <a:lvl6pPr marL="830662" indent="0">
              <a:buNone/>
              <a:defRPr sz="400"/>
            </a:lvl6pPr>
            <a:lvl7pPr marL="996793" indent="0">
              <a:buNone/>
              <a:defRPr sz="400"/>
            </a:lvl7pPr>
            <a:lvl8pPr marL="1162926" indent="0">
              <a:buNone/>
              <a:defRPr sz="400"/>
            </a:lvl8pPr>
            <a:lvl9pPr marL="132905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3CF-16EB-4291-A0AC-C885296CEA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0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509" y="73237"/>
            <a:ext cx="6255066" cy="304800"/>
          </a:xfrm>
          <a:prstGeom prst="rect">
            <a:avLst/>
          </a:prstGeom>
        </p:spPr>
        <p:txBody>
          <a:bodyPr vert="horz" lIns="33227" tIns="16613" rIns="33227" bIns="166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9" y="426722"/>
            <a:ext cx="6255066" cy="1206924"/>
          </a:xfrm>
          <a:prstGeom prst="rect">
            <a:avLst/>
          </a:prstGeom>
        </p:spPr>
        <p:txBody>
          <a:bodyPr vert="horz" lIns="33227" tIns="16613" rIns="33227" bIns="166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7510" y="1695031"/>
            <a:ext cx="1621683" cy="97367"/>
          </a:xfrm>
          <a:prstGeom prst="rect">
            <a:avLst/>
          </a:prstGeom>
        </p:spPr>
        <p:txBody>
          <a:bodyPr vert="horz" lIns="33227" tIns="16613" rIns="33227" bIns="1661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43CF-16EB-4291-A0AC-C885296CEA92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613" y="1695031"/>
            <a:ext cx="2200858" cy="97367"/>
          </a:xfrm>
          <a:prstGeom prst="rect">
            <a:avLst/>
          </a:prstGeom>
        </p:spPr>
        <p:txBody>
          <a:bodyPr vert="horz" lIns="33227" tIns="16613" rIns="33227" bIns="1661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0894" y="1695031"/>
            <a:ext cx="1621683" cy="97367"/>
          </a:xfrm>
          <a:prstGeom prst="rect">
            <a:avLst/>
          </a:prstGeom>
        </p:spPr>
        <p:txBody>
          <a:bodyPr vert="horz" lIns="33227" tIns="16613" rIns="33227" bIns="1661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C240-C7D8-497E-9883-016ED8DB4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2264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600" indent="-124600" algn="l" defTabSz="33226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9965" indent="-103832" algn="l" defTabSz="332264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15331" indent="-83066" algn="l" defTabSz="332264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81464" indent="-83066" algn="l" defTabSz="332264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7595" indent="-83066" algn="l" defTabSz="332264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3728" indent="-83066" algn="l" defTabSz="33226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79860" indent="-83066" algn="l" defTabSz="33226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45992" indent="-83066" algn="l" defTabSz="33226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12125" indent="-83066" algn="l" defTabSz="33226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66132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32264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98397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64530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0662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6793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62926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329059" algn="l" defTabSz="33226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>
          <a:xfrm>
            <a:off x="197205" y="927458"/>
            <a:ext cx="747440" cy="454993"/>
            <a:chOff x="-272905" y="587762"/>
            <a:chExt cx="1217550" cy="1133027"/>
          </a:xfrm>
        </p:grpSpPr>
        <p:sp>
          <p:nvSpPr>
            <p:cNvPr id="76" name="Rectangle 75"/>
            <p:cNvSpPr/>
            <p:nvPr/>
          </p:nvSpPr>
          <p:spPr>
            <a:xfrm flipH="1">
              <a:off x="-272905" y="1063290"/>
              <a:ext cx="1217550" cy="6574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flipH="1">
              <a:off x="661" y="927116"/>
              <a:ext cx="943983" cy="3732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flipH="1">
              <a:off x="-272905" y="927459"/>
              <a:ext cx="823817" cy="34829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flipH="1">
              <a:off x="-272905" y="587762"/>
              <a:ext cx="1217550" cy="1133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/>
          <p:cNvCxnSpPr/>
          <p:nvPr/>
        </p:nvCxnSpPr>
        <p:spPr>
          <a:xfrm flipH="1" flipV="1">
            <a:off x="550689" y="1177018"/>
            <a:ext cx="3287384" cy="0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Rectangle 135"/>
          <p:cNvSpPr/>
          <p:nvPr/>
        </p:nvSpPr>
        <p:spPr>
          <a:xfrm flipH="1">
            <a:off x="5484379" y="1113744"/>
            <a:ext cx="1050998" cy="4536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 rot="16200000" flipH="1">
            <a:off x="5517917" y="1378606"/>
            <a:ext cx="204025" cy="271094"/>
          </a:xfrm>
          <a:prstGeom prst="rect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 rot="16200000" flipH="1">
            <a:off x="4231989" y="809552"/>
            <a:ext cx="418920" cy="7314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 flipH="1">
            <a:off x="3619127" y="903707"/>
            <a:ext cx="1188056" cy="62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 flipH="1">
            <a:off x="3619127" y="1377898"/>
            <a:ext cx="1188056" cy="616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 rot="16200000" flipH="1">
            <a:off x="929447" y="1009788"/>
            <a:ext cx="417564" cy="31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 flipH="1">
            <a:off x="2229450" y="1503001"/>
            <a:ext cx="3254929" cy="643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 flipH="1">
            <a:off x="1494816" y="1268721"/>
            <a:ext cx="655909" cy="298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 rot="16200000" flipH="1">
            <a:off x="1121794" y="784569"/>
            <a:ext cx="32874" cy="31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/>
          <p:cNvGrpSpPr/>
          <p:nvPr/>
        </p:nvGrpSpPr>
        <p:grpSpPr>
          <a:xfrm flipH="1">
            <a:off x="1274873" y="1567377"/>
            <a:ext cx="5332511" cy="153411"/>
            <a:chOff x="823118" y="228600"/>
            <a:chExt cx="1371600" cy="128016"/>
          </a:xfrm>
        </p:grpSpPr>
        <p:sp>
          <p:nvSpPr>
            <p:cNvPr id="191" name="Rectangle 190"/>
            <p:cNvSpPr/>
            <p:nvPr/>
          </p:nvSpPr>
          <p:spPr>
            <a:xfrm>
              <a:off x="827690" y="274319"/>
              <a:ext cx="136702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23118" y="228600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23118" y="310896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ectangle 146"/>
          <p:cNvSpPr/>
          <p:nvPr/>
        </p:nvSpPr>
        <p:spPr>
          <a:xfrm rot="16200000" flipH="1">
            <a:off x="4239225" y="940572"/>
            <a:ext cx="136481" cy="475438"/>
          </a:xfrm>
          <a:prstGeom prst="rect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 rot="16200000" flipH="1">
            <a:off x="3838860" y="1147895"/>
            <a:ext cx="418916" cy="547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rot="16200000" flipH="1">
            <a:off x="4424844" y="1107458"/>
            <a:ext cx="240681" cy="818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 rot="16200000" flipH="1">
            <a:off x="3437065" y="1147894"/>
            <a:ext cx="418916" cy="547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 flipH="1">
            <a:off x="4016880" y="1439533"/>
            <a:ext cx="502273" cy="634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 flipH="1">
            <a:off x="5484379" y="1028040"/>
            <a:ext cx="1050998" cy="540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 flipH="1" flipV="1">
            <a:off x="6129299" y="1471266"/>
            <a:ext cx="2855" cy="96112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755477" y="1471266"/>
            <a:ext cx="373822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99086" y="1178910"/>
            <a:ext cx="273949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 rot="16200000" flipH="1">
            <a:off x="1108665" y="1181972"/>
            <a:ext cx="54789" cy="228288"/>
          </a:xfrm>
          <a:prstGeom prst="rect">
            <a:avLst/>
          </a:prstGeom>
          <a:noFill/>
          <a:ln w="63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510736" y="1177264"/>
            <a:ext cx="39953" cy="26387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 1"/>
          <p:cNvGrpSpPr/>
          <p:nvPr/>
        </p:nvGrpSpPr>
        <p:grpSpPr>
          <a:xfrm>
            <a:off x="450701" y="-525760"/>
            <a:ext cx="866602" cy="1767525"/>
            <a:chOff x="390241" y="-515992"/>
            <a:chExt cx="866602" cy="1767525"/>
          </a:xfrm>
        </p:grpSpPr>
        <p:sp>
          <p:nvSpPr>
            <p:cNvPr id="158" name="Oval 157"/>
            <p:cNvSpPr/>
            <p:nvPr/>
          </p:nvSpPr>
          <p:spPr>
            <a:xfrm flipH="1">
              <a:off x="390242" y="890579"/>
              <a:ext cx="309351" cy="20557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Block Arc 158"/>
            <p:cNvSpPr/>
            <p:nvPr/>
          </p:nvSpPr>
          <p:spPr>
            <a:xfrm rot="228822" flipH="1">
              <a:off x="509198" y="-515992"/>
              <a:ext cx="747645" cy="1767525"/>
            </a:xfrm>
            <a:prstGeom prst="blockArc">
              <a:avLst>
                <a:gd name="adj1" fmla="val 18130573"/>
                <a:gd name="adj2" fmla="val 2309262"/>
                <a:gd name="adj3" fmla="val 83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lowchart: Delay 160"/>
            <p:cNvSpPr/>
            <p:nvPr/>
          </p:nvSpPr>
          <p:spPr>
            <a:xfrm rot="5400000" flipH="1">
              <a:off x="340471" y="624690"/>
              <a:ext cx="408889" cy="309350"/>
            </a:xfrm>
            <a:prstGeom prst="flowChartDelay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 flipH="1">
            <a:off x="54657" y="122312"/>
            <a:ext cx="432048" cy="264688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pPr algn="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ultrasound transducer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 flipH="1">
            <a:off x="197204" y="1223337"/>
            <a:ext cx="7474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 vivo tissue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 flipH="1">
            <a:off x="3760517" y="519462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motor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Connector 164"/>
          <p:cNvCxnSpPr>
            <a:stCxn id="164" idx="2"/>
            <a:endCxn id="147" idx="1"/>
          </p:cNvCxnSpPr>
          <p:nvPr/>
        </p:nvCxnSpPr>
        <p:spPr>
          <a:xfrm>
            <a:off x="4307465" y="661039"/>
            <a:ext cx="1" cy="449012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Rectangle 165"/>
          <p:cNvSpPr/>
          <p:nvPr/>
        </p:nvSpPr>
        <p:spPr>
          <a:xfrm flipH="1">
            <a:off x="1297558" y="1150896"/>
            <a:ext cx="2321569" cy="527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 flipH="1">
            <a:off x="5347501" y="519462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motor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8" name="Straight Connector 167"/>
          <p:cNvCxnSpPr>
            <a:stCxn id="167" idx="2"/>
          </p:cNvCxnSpPr>
          <p:nvPr/>
        </p:nvCxnSpPr>
        <p:spPr>
          <a:xfrm>
            <a:off x="5894449" y="661039"/>
            <a:ext cx="0" cy="811194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9" name="TextBox 168"/>
          <p:cNvSpPr txBox="1"/>
          <p:nvPr/>
        </p:nvSpPr>
        <p:spPr>
          <a:xfrm flipH="1">
            <a:off x="4559584" y="519462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slide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0" name="Straight Connector 169"/>
          <p:cNvCxnSpPr>
            <a:stCxn id="169" idx="2"/>
          </p:cNvCxnSpPr>
          <p:nvPr/>
        </p:nvCxnSpPr>
        <p:spPr>
          <a:xfrm>
            <a:off x="5106532" y="661039"/>
            <a:ext cx="0" cy="82296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TextBox 170"/>
          <p:cNvSpPr txBox="1"/>
          <p:nvPr/>
        </p:nvSpPr>
        <p:spPr>
          <a:xfrm flipH="1">
            <a:off x="1026765" y="519462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module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1127559" y="642573"/>
            <a:ext cx="0" cy="261133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3" name="Group 172"/>
          <p:cNvGrpSpPr/>
          <p:nvPr/>
        </p:nvGrpSpPr>
        <p:grpSpPr>
          <a:xfrm rot="5400000" flipH="1">
            <a:off x="1937467" y="1001445"/>
            <a:ext cx="1285273" cy="153411"/>
            <a:chOff x="823118" y="228600"/>
            <a:chExt cx="1371600" cy="128016"/>
          </a:xfrm>
        </p:grpSpPr>
        <p:sp>
          <p:nvSpPr>
            <p:cNvPr id="188" name="Rectangle 187"/>
            <p:cNvSpPr/>
            <p:nvPr/>
          </p:nvSpPr>
          <p:spPr>
            <a:xfrm>
              <a:off x="827690" y="274320"/>
              <a:ext cx="1362456" cy="365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23118" y="228600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823118" y="310896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TextBox 173"/>
          <p:cNvSpPr txBox="1"/>
          <p:nvPr/>
        </p:nvSpPr>
        <p:spPr>
          <a:xfrm flipH="1">
            <a:off x="2671900" y="519462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buckling sheath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Straight Connector 174"/>
          <p:cNvCxnSpPr>
            <a:stCxn id="174" idx="2"/>
          </p:cNvCxnSpPr>
          <p:nvPr/>
        </p:nvCxnSpPr>
        <p:spPr>
          <a:xfrm>
            <a:off x="3218848" y="661039"/>
            <a:ext cx="0" cy="475488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6" name="TextBox 175"/>
          <p:cNvSpPr txBox="1"/>
          <p:nvPr/>
        </p:nvSpPr>
        <p:spPr>
          <a:xfrm flipH="1">
            <a:off x="738733" y="155017"/>
            <a:ext cx="1093896" cy="141577"/>
          </a:xfrm>
          <a:prstGeom prst="rect">
            <a:avLst/>
          </a:prstGeom>
          <a:noFill/>
        </p:spPr>
        <p:txBody>
          <a:bodyPr wrap="square" lIns="0" tIns="0" rIns="0" bIns="18288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steerable needle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H="1">
            <a:off x="882749" y="286591"/>
            <a:ext cx="0" cy="876636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8" name="Group 177"/>
          <p:cNvGrpSpPr/>
          <p:nvPr/>
        </p:nvGrpSpPr>
        <p:grpSpPr>
          <a:xfrm flipH="1">
            <a:off x="1073511" y="1192799"/>
            <a:ext cx="129439" cy="65748"/>
            <a:chOff x="4231940" y="1311080"/>
            <a:chExt cx="108012" cy="64008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4339952" y="1311080"/>
              <a:ext cx="0" cy="64008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4231940" y="1311080"/>
              <a:ext cx="0" cy="64008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9" name="Straight Arrow Connector 178"/>
          <p:cNvCxnSpPr/>
          <p:nvPr/>
        </p:nvCxnSpPr>
        <p:spPr>
          <a:xfrm flipH="1" flipV="1">
            <a:off x="4080768" y="1494065"/>
            <a:ext cx="390597" cy="623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1127559" y="1048154"/>
            <a:ext cx="0" cy="273949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/>
          <p:nvPr/>
        </p:nvCxnSpPr>
        <p:spPr>
          <a:xfrm rot="16200000" flipH="1">
            <a:off x="3743682" y="1194173"/>
            <a:ext cx="109579" cy="109579"/>
          </a:xfrm>
          <a:prstGeom prst="curvedConnector3">
            <a:avLst>
              <a:gd name="adj1" fmla="val -148533"/>
            </a:avLst>
          </a:prstGeom>
          <a:ln w="12700"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 flipH="1">
            <a:off x="3825867" y="1123500"/>
            <a:ext cx="195594" cy="109579"/>
            <a:chOff x="844280" y="600555"/>
            <a:chExt cx="163216" cy="91440"/>
          </a:xfrm>
        </p:grpSpPr>
        <p:sp>
          <p:nvSpPr>
            <p:cNvPr id="183" name="Rectangle 182"/>
            <p:cNvSpPr/>
            <p:nvPr/>
          </p:nvSpPr>
          <p:spPr>
            <a:xfrm>
              <a:off x="844280" y="623415"/>
              <a:ext cx="18288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62568" y="600555"/>
              <a:ext cx="18288" cy="914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Left Arrow 184"/>
            <p:cNvSpPr/>
            <p:nvPr/>
          </p:nvSpPr>
          <p:spPr>
            <a:xfrm rot="10800000">
              <a:off x="880856" y="608418"/>
              <a:ext cx="126640" cy="77396"/>
            </a:xfrm>
            <a:prstGeom prst="leftArrow">
              <a:avLst>
                <a:gd name="adj1" fmla="val 50000"/>
                <a:gd name="adj2" fmla="val 126005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-89359" y="1377898"/>
            <a:ext cx="1037257" cy="33860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162" idx="2"/>
          </p:cNvCxnSpPr>
          <p:nvPr/>
        </p:nvCxnSpPr>
        <p:spPr>
          <a:xfrm rot="16200000" flipH="1">
            <a:off x="156906" y="500775"/>
            <a:ext cx="386141" cy="158590"/>
          </a:xfrm>
          <a:prstGeom prst="bentConnector3">
            <a:avLst>
              <a:gd name="adj1" fmla="val 100355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5" name="Group 144"/>
          <p:cNvGrpSpPr/>
          <p:nvPr/>
        </p:nvGrpSpPr>
        <p:grpSpPr>
          <a:xfrm flipH="1">
            <a:off x="978901" y="960334"/>
            <a:ext cx="2100091" cy="153411"/>
            <a:chOff x="823118" y="228600"/>
            <a:chExt cx="1371600" cy="128016"/>
          </a:xfrm>
        </p:grpSpPr>
        <p:sp>
          <p:nvSpPr>
            <p:cNvPr id="197" name="Rectangle 196"/>
            <p:cNvSpPr/>
            <p:nvPr/>
          </p:nvSpPr>
          <p:spPr>
            <a:xfrm>
              <a:off x="827690" y="274320"/>
              <a:ext cx="1362456" cy="365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823118" y="228600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823118" y="310896"/>
              <a:ext cx="1371600" cy="457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5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18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33</cp:revision>
  <dcterms:created xsi:type="dcterms:W3CDTF">2013-09-02T03:57:42Z</dcterms:created>
  <dcterms:modified xsi:type="dcterms:W3CDTF">2013-09-27T21:21:28Z</dcterms:modified>
</cp:coreProperties>
</file>