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6950075" cy="1828800"/>
  <p:notesSz cx="6858000" cy="9144000"/>
  <p:defaultTextStyle>
    <a:defPPr>
      <a:defRPr lang="en-US"/>
    </a:defPPr>
    <a:lvl1pPr marL="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613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32264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8397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6453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3066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96793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62926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29059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>
        <p:scale>
          <a:sx n="150" d="100"/>
          <a:sy n="150" d="100"/>
        </p:scale>
        <p:origin x="-534" y="-1134"/>
      </p:cViewPr>
      <p:guideLst>
        <p:guide orient="horz" pos="576"/>
        <p:guide pos="2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EA4D-39BA-448F-860C-381BF736226A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86100" y="685800"/>
            <a:ext cx="13030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7EAD-7DDE-4C25-A653-4C2347BB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86100" y="685800"/>
            <a:ext cx="13030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86100" y="685800"/>
            <a:ext cx="13030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61" y="568119"/>
            <a:ext cx="590756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5" y="1036320"/>
            <a:ext cx="4865054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6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8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4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3769" y="20745"/>
            <a:ext cx="937536" cy="443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748" y="20745"/>
            <a:ext cx="2699188" cy="443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15" y="1175177"/>
            <a:ext cx="5907563" cy="36322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15" y="775124"/>
            <a:ext cx="5907563" cy="40005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613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322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8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645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30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967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629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29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746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941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7" y="409368"/>
            <a:ext cx="3070823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7" y="579971"/>
            <a:ext cx="3070823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6" y="409368"/>
            <a:ext cx="3072029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6" y="579971"/>
            <a:ext cx="3072029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72815"/>
            <a:ext cx="2286527" cy="3098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9" y="72815"/>
            <a:ext cx="3885283" cy="156083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4" y="382698"/>
            <a:ext cx="2286527" cy="125095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8" y="1280160"/>
            <a:ext cx="4170046" cy="15113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8" y="163407"/>
            <a:ext cx="4170046" cy="1097280"/>
          </a:xfrm>
        </p:spPr>
        <p:txBody>
          <a:bodyPr/>
          <a:lstStyle>
            <a:lvl1pPr marL="0" indent="0">
              <a:buNone/>
              <a:defRPr sz="1200"/>
            </a:lvl1pPr>
            <a:lvl2pPr marL="166132" indent="0">
              <a:buNone/>
              <a:defRPr sz="1000"/>
            </a:lvl2pPr>
            <a:lvl3pPr marL="332264" indent="0">
              <a:buNone/>
              <a:defRPr sz="800"/>
            </a:lvl3pPr>
            <a:lvl4pPr marL="498397" indent="0">
              <a:buNone/>
              <a:defRPr sz="700"/>
            </a:lvl4pPr>
            <a:lvl5pPr marL="664530" indent="0">
              <a:buNone/>
              <a:defRPr sz="700"/>
            </a:lvl5pPr>
            <a:lvl6pPr marL="830662" indent="0">
              <a:buNone/>
              <a:defRPr sz="700"/>
            </a:lvl6pPr>
            <a:lvl7pPr marL="996793" indent="0">
              <a:buNone/>
              <a:defRPr sz="700"/>
            </a:lvl7pPr>
            <a:lvl8pPr marL="1162926" indent="0">
              <a:buNone/>
              <a:defRPr sz="700"/>
            </a:lvl8pPr>
            <a:lvl9pPr marL="1329059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8" y="1431293"/>
            <a:ext cx="4170046" cy="21463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  <a:prstGeom prst="rect">
            <a:avLst/>
          </a:prstGeom>
        </p:spPr>
        <p:txBody>
          <a:bodyPr vert="horz" lIns="33227" tIns="16613" rIns="33227" bIns="166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9" y="426722"/>
            <a:ext cx="6255066" cy="1206924"/>
          </a:xfrm>
          <a:prstGeom prst="rect">
            <a:avLst/>
          </a:prstGeom>
        </p:spPr>
        <p:txBody>
          <a:bodyPr vert="horz" lIns="33227" tIns="16613" rIns="33227" bIns="16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10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43CF-16EB-4291-A0AC-C885296CEA9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3" y="1695031"/>
            <a:ext cx="2200858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94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26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600" indent="-124600" algn="l" defTabSz="33226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65" indent="-103832" algn="l" defTabSz="33226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5331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1464" indent="-83066" algn="l" defTabSz="33226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7595" indent="-83066" algn="l" defTabSz="33226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3728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860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992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2125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13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32264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8397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6453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066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6793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2926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29059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>
          <a:xfrm>
            <a:off x="197205" y="927458"/>
            <a:ext cx="747440" cy="454993"/>
            <a:chOff x="-272905" y="587762"/>
            <a:chExt cx="1217550" cy="1133027"/>
          </a:xfrm>
        </p:grpSpPr>
        <p:sp>
          <p:nvSpPr>
            <p:cNvPr id="76" name="Rectangle 75"/>
            <p:cNvSpPr/>
            <p:nvPr/>
          </p:nvSpPr>
          <p:spPr>
            <a:xfrm flipH="1">
              <a:off x="-272905" y="1063290"/>
              <a:ext cx="1217550" cy="6574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661" y="927116"/>
              <a:ext cx="943983" cy="3732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-272905" y="927459"/>
              <a:ext cx="823817" cy="3482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flipH="1">
              <a:off x="-272905" y="587762"/>
              <a:ext cx="1217550" cy="113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 flipV="1">
            <a:off x="550689" y="1177018"/>
            <a:ext cx="3287384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 flipH="1">
            <a:off x="5484379" y="1113744"/>
            <a:ext cx="1050998" cy="4536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16200000" flipH="1">
            <a:off x="5517917" y="1378606"/>
            <a:ext cx="204025" cy="271094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 flipH="1">
            <a:off x="4231990" y="809553"/>
            <a:ext cx="418917" cy="731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flipH="1">
            <a:off x="3619127" y="903707"/>
            <a:ext cx="1188056" cy="62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flipH="1">
            <a:off x="3619127" y="1377898"/>
            <a:ext cx="1188056" cy="616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 flipH="1">
            <a:off x="929447" y="1009788"/>
            <a:ext cx="41756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flipH="1">
            <a:off x="2229450" y="1503001"/>
            <a:ext cx="3254929" cy="64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flipH="1">
            <a:off x="1494816" y="1268721"/>
            <a:ext cx="655909" cy="298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 flipH="1">
            <a:off x="1121794" y="784569"/>
            <a:ext cx="3287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 flipH="1">
            <a:off x="1274873" y="1567377"/>
            <a:ext cx="5332511" cy="153411"/>
            <a:chOff x="823118" y="228600"/>
            <a:chExt cx="1371600" cy="128016"/>
          </a:xfrm>
        </p:grpSpPr>
        <p:sp>
          <p:nvSpPr>
            <p:cNvPr id="191" name="Rectangle 190"/>
            <p:cNvSpPr/>
            <p:nvPr/>
          </p:nvSpPr>
          <p:spPr>
            <a:xfrm>
              <a:off x="827690" y="274319"/>
              <a:ext cx="136702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/>
          <p:cNvSpPr/>
          <p:nvPr/>
        </p:nvSpPr>
        <p:spPr>
          <a:xfrm rot="16200000" flipH="1">
            <a:off x="4239225" y="940572"/>
            <a:ext cx="136481" cy="47543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 rot="16200000" flipH="1">
            <a:off x="3842285" y="1144471"/>
            <a:ext cx="412068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 flipH="1">
            <a:off x="4424844" y="1107458"/>
            <a:ext cx="240681" cy="81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 flipH="1">
            <a:off x="3440489" y="1144471"/>
            <a:ext cx="412069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flipH="1">
            <a:off x="4016880" y="1439533"/>
            <a:ext cx="502273" cy="634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flipH="1">
            <a:off x="5484379" y="1113745"/>
            <a:ext cx="1050998" cy="454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H="1" flipV="1">
            <a:off x="6129299" y="1471266"/>
            <a:ext cx="2855" cy="96112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755477" y="1471266"/>
            <a:ext cx="373822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99086" y="1178910"/>
            <a:ext cx="273949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 rot="16200000" flipH="1">
            <a:off x="1108665" y="1181972"/>
            <a:ext cx="54789" cy="22828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510736" y="1177264"/>
            <a:ext cx="39953" cy="26387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450701" y="-525760"/>
            <a:ext cx="866602" cy="1767525"/>
            <a:chOff x="390241" y="-515992"/>
            <a:chExt cx="866602" cy="1767525"/>
          </a:xfrm>
        </p:grpSpPr>
        <p:sp>
          <p:nvSpPr>
            <p:cNvPr id="158" name="Oval 157"/>
            <p:cNvSpPr/>
            <p:nvPr/>
          </p:nvSpPr>
          <p:spPr>
            <a:xfrm flipH="1">
              <a:off x="390242" y="890579"/>
              <a:ext cx="309351" cy="2055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Block Arc 158"/>
            <p:cNvSpPr/>
            <p:nvPr/>
          </p:nvSpPr>
          <p:spPr>
            <a:xfrm rot="228822" flipH="1">
              <a:off x="509198" y="-515992"/>
              <a:ext cx="747645" cy="1767525"/>
            </a:xfrm>
            <a:prstGeom prst="blockArc">
              <a:avLst>
                <a:gd name="adj1" fmla="val 18130573"/>
                <a:gd name="adj2" fmla="val 2309262"/>
                <a:gd name="adj3" fmla="val 83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Delay 160"/>
            <p:cNvSpPr/>
            <p:nvPr/>
          </p:nvSpPr>
          <p:spPr>
            <a:xfrm rot="5400000" flipH="1">
              <a:off x="340471" y="624690"/>
              <a:ext cx="408889" cy="309350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 flipH="1">
            <a:off x="54657" y="122312"/>
            <a:ext cx="432048" cy="264688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transducer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 flipH="1">
            <a:off x="197204" y="1223337"/>
            <a:ext cx="7474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vivo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flipH="1">
            <a:off x="3760517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>
            <a:stCxn id="164" idx="2"/>
            <a:endCxn id="147" idx="1"/>
          </p:cNvCxnSpPr>
          <p:nvPr/>
        </p:nvCxnSpPr>
        <p:spPr>
          <a:xfrm>
            <a:off x="4307465" y="661039"/>
            <a:ext cx="1" cy="449012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 flipH="1">
            <a:off x="1297558" y="1150896"/>
            <a:ext cx="2321569" cy="52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flipH="1">
            <a:off x="5347501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Straight Connector 167"/>
          <p:cNvCxnSpPr>
            <a:stCxn id="167" idx="2"/>
          </p:cNvCxnSpPr>
          <p:nvPr/>
        </p:nvCxnSpPr>
        <p:spPr>
          <a:xfrm>
            <a:off x="5894449" y="661039"/>
            <a:ext cx="0" cy="811194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Box 168"/>
          <p:cNvSpPr txBox="1"/>
          <p:nvPr/>
        </p:nvSpPr>
        <p:spPr>
          <a:xfrm flipH="1">
            <a:off x="4559584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slide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Connector 169"/>
          <p:cNvCxnSpPr>
            <a:stCxn id="169" idx="2"/>
          </p:cNvCxnSpPr>
          <p:nvPr/>
        </p:nvCxnSpPr>
        <p:spPr>
          <a:xfrm>
            <a:off x="5106532" y="661039"/>
            <a:ext cx="0" cy="82296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TextBox 170"/>
          <p:cNvSpPr txBox="1"/>
          <p:nvPr/>
        </p:nvSpPr>
        <p:spPr>
          <a:xfrm flipH="1">
            <a:off x="1026765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module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127559" y="642573"/>
            <a:ext cx="0" cy="261133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3" name="Group 172"/>
          <p:cNvGrpSpPr/>
          <p:nvPr/>
        </p:nvGrpSpPr>
        <p:grpSpPr>
          <a:xfrm rot="5400000" flipH="1">
            <a:off x="1937467" y="1001445"/>
            <a:ext cx="1285273" cy="153411"/>
            <a:chOff x="823118" y="228600"/>
            <a:chExt cx="1371600" cy="128016"/>
          </a:xfrm>
        </p:grpSpPr>
        <p:sp>
          <p:nvSpPr>
            <p:cNvPr id="188" name="Rectangle 187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/>
          <p:cNvSpPr txBox="1"/>
          <p:nvPr/>
        </p:nvSpPr>
        <p:spPr>
          <a:xfrm flipH="1">
            <a:off x="2671900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buckling sheath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/>
          <p:cNvCxnSpPr>
            <a:stCxn id="174" idx="2"/>
          </p:cNvCxnSpPr>
          <p:nvPr/>
        </p:nvCxnSpPr>
        <p:spPr>
          <a:xfrm>
            <a:off x="3218848" y="661039"/>
            <a:ext cx="0" cy="47548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 flipH="1">
            <a:off x="738733" y="155017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steerable needle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882749" y="286591"/>
            <a:ext cx="0" cy="876636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Group 177"/>
          <p:cNvGrpSpPr/>
          <p:nvPr/>
        </p:nvGrpSpPr>
        <p:grpSpPr>
          <a:xfrm flipH="1">
            <a:off x="1073511" y="1192799"/>
            <a:ext cx="129439" cy="65748"/>
            <a:chOff x="4231940" y="1311080"/>
            <a:chExt cx="108012" cy="6400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39952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31940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9" name="Straight Arrow Connector 178"/>
          <p:cNvCxnSpPr/>
          <p:nvPr/>
        </p:nvCxnSpPr>
        <p:spPr>
          <a:xfrm flipH="1" flipV="1">
            <a:off x="4080768" y="1494065"/>
            <a:ext cx="390597" cy="6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743682" y="1194173"/>
            <a:ext cx="109579" cy="109579"/>
          </a:xfrm>
          <a:prstGeom prst="curvedConnector3">
            <a:avLst>
              <a:gd name="adj1" fmla="val -148533"/>
            </a:avLst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flipH="1">
            <a:off x="3825867" y="1123500"/>
            <a:ext cx="195594" cy="109579"/>
            <a:chOff x="844280" y="600555"/>
            <a:chExt cx="163216" cy="91440"/>
          </a:xfrm>
        </p:grpSpPr>
        <p:sp>
          <p:nvSpPr>
            <p:cNvPr id="183" name="Rectangle 182"/>
            <p:cNvSpPr/>
            <p:nvPr/>
          </p:nvSpPr>
          <p:spPr>
            <a:xfrm>
              <a:off x="844280" y="623415"/>
              <a:ext cx="18288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62568" y="600555"/>
              <a:ext cx="18288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Left Arrow 184"/>
            <p:cNvSpPr/>
            <p:nvPr/>
          </p:nvSpPr>
          <p:spPr>
            <a:xfrm rot="10800000">
              <a:off x="880856" y="608418"/>
              <a:ext cx="126640" cy="77396"/>
            </a:xfrm>
            <a:prstGeom prst="leftArrow">
              <a:avLst>
                <a:gd name="adj1" fmla="val 50000"/>
                <a:gd name="adj2" fmla="val 126005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-89359" y="1377898"/>
            <a:ext cx="1037257" cy="3386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62" idx="2"/>
          </p:cNvCxnSpPr>
          <p:nvPr/>
        </p:nvCxnSpPr>
        <p:spPr>
          <a:xfrm rot="16200000" flipH="1">
            <a:off x="156906" y="500775"/>
            <a:ext cx="386141" cy="158590"/>
          </a:xfrm>
          <a:prstGeom prst="bentConnector3">
            <a:avLst>
              <a:gd name="adj1" fmla="val 10035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5" name="Group 144"/>
          <p:cNvGrpSpPr/>
          <p:nvPr/>
        </p:nvGrpSpPr>
        <p:grpSpPr>
          <a:xfrm flipH="1">
            <a:off x="978901" y="960334"/>
            <a:ext cx="2100091" cy="153411"/>
            <a:chOff x="823118" y="228600"/>
            <a:chExt cx="1371600" cy="128016"/>
          </a:xfrm>
        </p:grpSpPr>
        <p:sp>
          <p:nvSpPr>
            <p:cNvPr id="197" name="Rectangle 196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flipH="1">
            <a:off x="1127559" y="1048154"/>
            <a:ext cx="0" cy="27394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ropbox\Troy Adebar Research Folder\1 - T-RO Paper\Images\RobotSetup\Robot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" y="0"/>
            <a:ext cx="6949440" cy="1828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7" name="Rectangle 136"/>
          <p:cNvSpPr/>
          <p:nvPr/>
        </p:nvSpPr>
        <p:spPr>
          <a:xfrm rot="16200000" flipH="1">
            <a:off x="5704816" y="1276910"/>
            <a:ext cx="204025" cy="271094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NimbusRomNo9L" panose="01010103010101010101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16200000" flipH="1">
            <a:off x="4454444" y="978945"/>
            <a:ext cx="247825" cy="108736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NimbusRomNo9L" panose="01010103010101010101" pitchFamily="2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6316198" y="1369570"/>
            <a:ext cx="1" cy="140489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942376" y="1369570"/>
            <a:ext cx="373822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74485" y="1093835"/>
            <a:ext cx="678318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 rot="16200000" flipH="1">
            <a:off x="1188433" y="1096897"/>
            <a:ext cx="54789" cy="22828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NimbusRomNo9L" panose="01010103010101010101" pitchFamily="2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630721" y="1093835"/>
            <a:ext cx="39953" cy="2638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TextBox 161"/>
          <p:cNvSpPr txBox="1"/>
          <p:nvPr/>
        </p:nvSpPr>
        <p:spPr>
          <a:xfrm flipH="1">
            <a:off x="54657" y="61556"/>
            <a:ext cx="562384" cy="2954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9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ultrasound transducer</a:t>
            </a:r>
            <a:endParaRPr lang="en-US" sz="9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09029" y="397150"/>
            <a:ext cx="756084" cy="587895"/>
            <a:chOff x="3948500" y="397150"/>
            <a:chExt cx="756084" cy="587895"/>
          </a:xfrm>
        </p:grpSpPr>
        <p:sp>
          <p:nvSpPr>
            <p:cNvPr id="164" name="TextBox 163"/>
            <p:cNvSpPr txBox="1"/>
            <p:nvPr/>
          </p:nvSpPr>
          <p:spPr>
            <a:xfrm flipH="1">
              <a:off x="3948500" y="397150"/>
              <a:ext cx="756084" cy="156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900" dirty="0" smtClean="0">
                  <a:latin typeface="NimbusRomNo9L" panose="01010103010101010101" pitchFamily="2" charset="0"/>
                  <a:cs typeface="Times New Roman" panose="02020603050405020304" pitchFamily="18" charset="0"/>
                </a:rPr>
                <a:t>rotation motor</a:t>
              </a:r>
              <a:endParaRPr lang="en-US" sz="900" dirty="0">
                <a:latin typeface="NimbusRomNo9L" panose="01010103010101010101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326542" y="518356"/>
              <a:ext cx="0" cy="466689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43288" y="397150"/>
            <a:ext cx="770115" cy="972420"/>
            <a:chOff x="5743288" y="397150"/>
            <a:chExt cx="770115" cy="972420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5743288" y="397150"/>
              <a:ext cx="770115" cy="156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900" dirty="0" smtClean="0">
                  <a:latin typeface="NimbusRomNo9L" panose="01010103010101010101" pitchFamily="2" charset="0"/>
                  <a:cs typeface="Times New Roman" panose="02020603050405020304" pitchFamily="18" charset="0"/>
                </a:rPr>
                <a:t>insertion motor</a:t>
              </a:r>
              <a:endParaRPr lang="en-US" sz="900" dirty="0">
                <a:latin typeface="NimbusRomNo9L" panose="01010103010101010101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6128345" y="554116"/>
              <a:ext cx="0" cy="815454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939065" y="397150"/>
            <a:ext cx="630270" cy="976850"/>
            <a:chOff x="4908801" y="397150"/>
            <a:chExt cx="630270" cy="976850"/>
          </a:xfrm>
        </p:grpSpPr>
        <p:sp>
          <p:nvSpPr>
            <p:cNvPr id="169" name="TextBox 168"/>
            <p:cNvSpPr txBox="1"/>
            <p:nvPr/>
          </p:nvSpPr>
          <p:spPr>
            <a:xfrm flipH="1">
              <a:off x="4908801" y="397150"/>
              <a:ext cx="630270" cy="156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900" dirty="0" smtClean="0">
                  <a:latin typeface="NimbusRomNo9L" panose="01010103010101010101" pitchFamily="2" charset="0"/>
                  <a:cs typeface="Times New Roman" panose="02020603050405020304" pitchFamily="18" charset="0"/>
                </a:rPr>
                <a:t>linear slide</a:t>
              </a:r>
              <a:endParaRPr lang="en-US" sz="900" dirty="0">
                <a:latin typeface="NimbusRomNo9L" panose="01010103010101010101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H="1">
              <a:off x="5223936" y="554116"/>
              <a:ext cx="0" cy="819884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1" name="TextBox 170"/>
          <p:cNvSpPr txBox="1"/>
          <p:nvPr/>
        </p:nvSpPr>
        <p:spPr>
          <a:xfrm flipH="1">
            <a:off x="1098773" y="397150"/>
            <a:ext cx="900100" cy="1569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9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vibration module</a:t>
            </a:r>
            <a:endParaRPr lang="en-US" sz="9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199567" y="520261"/>
            <a:ext cx="0" cy="358135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2809747" y="397150"/>
            <a:ext cx="1025330" cy="661266"/>
            <a:chOff x="2809747" y="397150"/>
            <a:chExt cx="1025330" cy="661266"/>
          </a:xfrm>
        </p:grpSpPr>
        <p:sp>
          <p:nvSpPr>
            <p:cNvPr id="174" name="TextBox 173"/>
            <p:cNvSpPr txBox="1"/>
            <p:nvPr/>
          </p:nvSpPr>
          <p:spPr>
            <a:xfrm flipH="1">
              <a:off x="2809747" y="397150"/>
              <a:ext cx="1025330" cy="1569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900" dirty="0" smtClean="0">
                  <a:latin typeface="NimbusRomNo9L" panose="01010103010101010101" pitchFamily="2" charset="0"/>
                  <a:cs typeface="Times New Roman" panose="02020603050405020304" pitchFamily="18" charset="0"/>
                </a:rPr>
                <a:t>anti-buckling sheath</a:t>
              </a:r>
              <a:endParaRPr lang="en-US" sz="900" dirty="0">
                <a:latin typeface="NimbusRomNo9L" panose="01010103010101010101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322412" y="554116"/>
              <a:ext cx="0" cy="504300"/>
            </a:xfrm>
            <a:prstGeom prst="lin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6" name="TextBox 175"/>
          <p:cNvSpPr txBox="1"/>
          <p:nvPr/>
        </p:nvSpPr>
        <p:spPr>
          <a:xfrm flipH="1">
            <a:off x="774737" y="61556"/>
            <a:ext cx="828092" cy="1569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9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steerable needle</a:t>
            </a:r>
            <a:endParaRPr lang="en-US" sz="9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918753" y="181780"/>
            <a:ext cx="0" cy="887018"/>
          </a:xfrm>
          <a:prstGeom prst="lin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Group 177"/>
          <p:cNvGrpSpPr/>
          <p:nvPr/>
        </p:nvGrpSpPr>
        <p:grpSpPr>
          <a:xfrm flipH="1">
            <a:off x="1153279" y="1107724"/>
            <a:ext cx="129439" cy="65748"/>
            <a:chOff x="4231940" y="1311080"/>
            <a:chExt cx="108012" cy="6400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39952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31940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9" name="Straight Arrow Connector 178"/>
          <p:cNvCxnSpPr/>
          <p:nvPr/>
        </p:nvCxnSpPr>
        <p:spPr>
          <a:xfrm flipH="1" flipV="1">
            <a:off x="3912532" y="1371753"/>
            <a:ext cx="390597" cy="6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673373" y="1076732"/>
            <a:ext cx="141820" cy="109579"/>
          </a:xfrm>
          <a:prstGeom prst="curvedConnector3">
            <a:avLst>
              <a:gd name="adj1" fmla="val -126303"/>
            </a:avLst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2" idx="2"/>
          </p:cNvCxnSpPr>
          <p:nvPr/>
        </p:nvCxnSpPr>
        <p:spPr>
          <a:xfrm rot="16200000" flipH="1">
            <a:off x="204657" y="488214"/>
            <a:ext cx="449244" cy="186860"/>
          </a:xfrm>
          <a:prstGeom prst="bentConnector3">
            <a:avLst>
              <a:gd name="adj1" fmla="val 100532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219287" y="963079"/>
            <a:ext cx="0" cy="27394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42376" y="1510059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144532" y="998554"/>
            <a:ext cx="1" cy="140489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44532" y="1140598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44532" y="999623"/>
            <a:ext cx="376677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234677" y="1189332"/>
            <a:ext cx="649594" cy="1569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vivo</a:t>
            </a:r>
            <a:r>
              <a:rPr lang="en-US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NimbusRomNo9L" panose="01010103010101010101" pitchFamily="2" charset="0"/>
                <a:cs typeface="Times New Roman" panose="02020603050405020304" pitchFamily="18" charset="0"/>
              </a:rPr>
              <a:t>tissue</a:t>
            </a:r>
            <a:endParaRPr lang="en-US" sz="900" dirty="0">
              <a:latin typeface="NimbusRomNo9L" panose="01010103010101010101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36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47</cp:revision>
  <dcterms:created xsi:type="dcterms:W3CDTF">2013-09-02T03:57:42Z</dcterms:created>
  <dcterms:modified xsi:type="dcterms:W3CDTF">2014-06-20T04:44:44Z</dcterms:modified>
</cp:coreProperties>
</file>