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5486400" cy="3429000"/>
  <p:notesSz cx="6858000" cy="9144000"/>
  <p:defaultTextStyle>
    <a:defPPr>
      <a:defRPr lang="en-US"/>
    </a:defPPr>
    <a:lvl1pPr marL="0" algn="l" defTabSz="50643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253216" algn="l" defTabSz="50643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06431" algn="l" defTabSz="50643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59647" algn="l" defTabSz="50643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012863" algn="l" defTabSz="50643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266078" algn="l" defTabSz="50643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1519294" algn="l" defTabSz="50643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1772510" algn="l" defTabSz="50643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025725" algn="l" defTabSz="50643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FF0000"/>
    <a:srgbClr val="0000FF"/>
    <a:srgbClr val="000050"/>
    <a:srgbClr val="64FF64"/>
    <a:srgbClr val="FF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77" d="100"/>
          <a:sy n="177" d="100"/>
        </p:scale>
        <p:origin x="-918" y="-84"/>
      </p:cViewPr>
      <p:guideLst>
        <p:guide orient="horz" pos="1080"/>
        <p:guide pos="17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48699C-F34F-402A-9075-F59EEC8EAB78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140166-3FAB-4CF0-91FD-2C0DF60B1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41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06431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1pPr>
    <a:lvl2pPr marL="253216" algn="l" defTabSz="506431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2pPr>
    <a:lvl3pPr marL="506431" algn="l" defTabSz="506431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3pPr>
    <a:lvl4pPr marL="759647" algn="l" defTabSz="506431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4pPr>
    <a:lvl5pPr marL="1012863" algn="l" defTabSz="506431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5pPr>
    <a:lvl6pPr marL="1266078" algn="l" defTabSz="506431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1519294" algn="l" defTabSz="506431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1772510" algn="l" defTabSz="506431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2025725" algn="l" defTabSz="506431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40166-3FAB-4CF0-91FD-2C0DF60B16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008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1065212"/>
            <a:ext cx="4663440" cy="7350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60" y="1943100"/>
            <a:ext cx="3840480" cy="8763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32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06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59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128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660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192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72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25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07E0E-FA27-441A-B0FE-31CB8E782499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7D12F-EFC5-489C-BD3E-2E50BBEA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303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07E0E-FA27-441A-B0FE-31CB8E782499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7D12F-EFC5-489C-BD3E-2E50BBEA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60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77640" y="137320"/>
            <a:ext cx="1234440" cy="2925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4320" y="137320"/>
            <a:ext cx="3611880" cy="2925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07E0E-FA27-441A-B0FE-31CB8E782499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7D12F-EFC5-489C-BD3E-2E50BBEA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567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07E0E-FA27-441A-B0FE-31CB8E782499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7D12F-EFC5-489C-BD3E-2E50BBEA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62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388" y="2203454"/>
            <a:ext cx="4663440" cy="681038"/>
          </a:xfrm>
        </p:spPr>
        <p:txBody>
          <a:bodyPr anchor="t"/>
          <a:lstStyle>
            <a:lvl1pPr algn="l">
              <a:defRPr sz="2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3388" y="1453358"/>
            <a:ext cx="4663440" cy="750094"/>
          </a:xfrm>
        </p:spPr>
        <p:txBody>
          <a:bodyPr anchor="b"/>
          <a:lstStyle>
            <a:lvl1pPr marL="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1pPr>
            <a:lvl2pPr marL="25321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506431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59647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12863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26607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192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77251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025725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07E0E-FA27-441A-B0FE-31CB8E782499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7D12F-EFC5-489C-BD3E-2E50BBEA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47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" y="800105"/>
            <a:ext cx="2423160" cy="2262981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88920" y="800105"/>
            <a:ext cx="2423160" cy="2262981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07E0E-FA27-441A-B0FE-31CB8E782499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7D12F-EFC5-489C-BD3E-2E50BBEA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279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2" y="767560"/>
            <a:ext cx="2424113" cy="319881"/>
          </a:xfrm>
        </p:spPr>
        <p:txBody>
          <a:bodyPr anchor="b"/>
          <a:lstStyle>
            <a:lvl1pPr marL="0" indent="0">
              <a:buNone/>
              <a:defRPr sz="1300" b="1"/>
            </a:lvl1pPr>
            <a:lvl2pPr marL="253216" indent="0">
              <a:buNone/>
              <a:defRPr sz="1100" b="1"/>
            </a:lvl2pPr>
            <a:lvl3pPr marL="506431" indent="0">
              <a:buNone/>
              <a:defRPr sz="1000" b="1"/>
            </a:lvl3pPr>
            <a:lvl4pPr marL="759647" indent="0">
              <a:buNone/>
              <a:defRPr sz="900" b="1"/>
            </a:lvl4pPr>
            <a:lvl5pPr marL="1012863" indent="0">
              <a:buNone/>
              <a:defRPr sz="900" b="1"/>
            </a:lvl5pPr>
            <a:lvl6pPr marL="1266078" indent="0">
              <a:buNone/>
              <a:defRPr sz="900" b="1"/>
            </a:lvl6pPr>
            <a:lvl7pPr marL="1519294" indent="0">
              <a:buNone/>
              <a:defRPr sz="900" b="1"/>
            </a:lvl7pPr>
            <a:lvl8pPr marL="1772510" indent="0">
              <a:buNone/>
              <a:defRPr sz="900" b="1"/>
            </a:lvl8pPr>
            <a:lvl9pPr marL="2025725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4322" y="1087441"/>
            <a:ext cx="2424113" cy="1975644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87015" y="767560"/>
            <a:ext cx="2425066" cy="319881"/>
          </a:xfrm>
        </p:spPr>
        <p:txBody>
          <a:bodyPr anchor="b"/>
          <a:lstStyle>
            <a:lvl1pPr marL="0" indent="0">
              <a:buNone/>
              <a:defRPr sz="1300" b="1"/>
            </a:lvl1pPr>
            <a:lvl2pPr marL="253216" indent="0">
              <a:buNone/>
              <a:defRPr sz="1100" b="1"/>
            </a:lvl2pPr>
            <a:lvl3pPr marL="506431" indent="0">
              <a:buNone/>
              <a:defRPr sz="1000" b="1"/>
            </a:lvl3pPr>
            <a:lvl4pPr marL="759647" indent="0">
              <a:buNone/>
              <a:defRPr sz="900" b="1"/>
            </a:lvl4pPr>
            <a:lvl5pPr marL="1012863" indent="0">
              <a:buNone/>
              <a:defRPr sz="900" b="1"/>
            </a:lvl5pPr>
            <a:lvl6pPr marL="1266078" indent="0">
              <a:buNone/>
              <a:defRPr sz="900" b="1"/>
            </a:lvl6pPr>
            <a:lvl7pPr marL="1519294" indent="0">
              <a:buNone/>
              <a:defRPr sz="900" b="1"/>
            </a:lvl7pPr>
            <a:lvl8pPr marL="1772510" indent="0">
              <a:buNone/>
              <a:defRPr sz="900" b="1"/>
            </a:lvl8pPr>
            <a:lvl9pPr marL="2025725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87015" y="1087441"/>
            <a:ext cx="2425066" cy="1975644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07E0E-FA27-441A-B0FE-31CB8E782499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7D12F-EFC5-489C-BD3E-2E50BBEA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96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07E0E-FA27-441A-B0FE-31CB8E782499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7D12F-EFC5-489C-BD3E-2E50BBEA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331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07E0E-FA27-441A-B0FE-31CB8E782499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7D12F-EFC5-489C-BD3E-2E50BBEA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88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1" y="136525"/>
            <a:ext cx="1804988" cy="581025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5031" y="136530"/>
            <a:ext cx="3067050" cy="292655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1" y="717555"/>
            <a:ext cx="1804988" cy="2345531"/>
          </a:xfrm>
        </p:spPr>
        <p:txBody>
          <a:bodyPr/>
          <a:lstStyle>
            <a:lvl1pPr marL="0" indent="0">
              <a:buNone/>
              <a:defRPr sz="800"/>
            </a:lvl1pPr>
            <a:lvl2pPr marL="253216" indent="0">
              <a:buNone/>
              <a:defRPr sz="700"/>
            </a:lvl2pPr>
            <a:lvl3pPr marL="506431" indent="0">
              <a:buNone/>
              <a:defRPr sz="600"/>
            </a:lvl3pPr>
            <a:lvl4pPr marL="759647" indent="0">
              <a:buNone/>
              <a:defRPr sz="500"/>
            </a:lvl4pPr>
            <a:lvl5pPr marL="1012863" indent="0">
              <a:buNone/>
              <a:defRPr sz="500"/>
            </a:lvl5pPr>
            <a:lvl6pPr marL="1266078" indent="0">
              <a:buNone/>
              <a:defRPr sz="500"/>
            </a:lvl6pPr>
            <a:lvl7pPr marL="1519294" indent="0">
              <a:buNone/>
              <a:defRPr sz="500"/>
            </a:lvl7pPr>
            <a:lvl8pPr marL="1772510" indent="0">
              <a:buNone/>
              <a:defRPr sz="500"/>
            </a:lvl8pPr>
            <a:lvl9pPr marL="2025725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07E0E-FA27-441A-B0FE-31CB8E782499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7D12F-EFC5-489C-BD3E-2E50BBEA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13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373" y="2400301"/>
            <a:ext cx="3291840" cy="283369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75373" y="306388"/>
            <a:ext cx="3291840" cy="2057400"/>
          </a:xfrm>
        </p:spPr>
        <p:txBody>
          <a:bodyPr/>
          <a:lstStyle>
            <a:lvl1pPr marL="0" indent="0">
              <a:buNone/>
              <a:defRPr sz="1800"/>
            </a:lvl1pPr>
            <a:lvl2pPr marL="253216" indent="0">
              <a:buNone/>
              <a:defRPr sz="1500"/>
            </a:lvl2pPr>
            <a:lvl3pPr marL="506431" indent="0">
              <a:buNone/>
              <a:defRPr sz="1300"/>
            </a:lvl3pPr>
            <a:lvl4pPr marL="759647" indent="0">
              <a:buNone/>
              <a:defRPr sz="1100"/>
            </a:lvl4pPr>
            <a:lvl5pPr marL="1012863" indent="0">
              <a:buNone/>
              <a:defRPr sz="1100"/>
            </a:lvl5pPr>
            <a:lvl6pPr marL="1266078" indent="0">
              <a:buNone/>
              <a:defRPr sz="1100"/>
            </a:lvl6pPr>
            <a:lvl7pPr marL="1519294" indent="0">
              <a:buNone/>
              <a:defRPr sz="1100"/>
            </a:lvl7pPr>
            <a:lvl8pPr marL="1772510" indent="0">
              <a:buNone/>
              <a:defRPr sz="1100"/>
            </a:lvl8pPr>
            <a:lvl9pPr marL="2025725" indent="0">
              <a:buNone/>
              <a:defRPr sz="1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373" y="2683673"/>
            <a:ext cx="3291840" cy="402431"/>
          </a:xfrm>
        </p:spPr>
        <p:txBody>
          <a:bodyPr/>
          <a:lstStyle>
            <a:lvl1pPr marL="0" indent="0">
              <a:buNone/>
              <a:defRPr sz="800"/>
            </a:lvl1pPr>
            <a:lvl2pPr marL="253216" indent="0">
              <a:buNone/>
              <a:defRPr sz="700"/>
            </a:lvl2pPr>
            <a:lvl3pPr marL="506431" indent="0">
              <a:buNone/>
              <a:defRPr sz="600"/>
            </a:lvl3pPr>
            <a:lvl4pPr marL="759647" indent="0">
              <a:buNone/>
              <a:defRPr sz="500"/>
            </a:lvl4pPr>
            <a:lvl5pPr marL="1012863" indent="0">
              <a:buNone/>
              <a:defRPr sz="500"/>
            </a:lvl5pPr>
            <a:lvl6pPr marL="1266078" indent="0">
              <a:buNone/>
              <a:defRPr sz="500"/>
            </a:lvl6pPr>
            <a:lvl7pPr marL="1519294" indent="0">
              <a:buNone/>
              <a:defRPr sz="500"/>
            </a:lvl7pPr>
            <a:lvl8pPr marL="1772510" indent="0">
              <a:buNone/>
              <a:defRPr sz="500"/>
            </a:lvl8pPr>
            <a:lvl9pPr marL="2025725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07E0E-FA27-441A-B0FE-31CB8E782499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7D12F-EFC5-489C-BD3E-2E50BBEA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675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320" y="137319"/>
            <a:ext cx="4937760" cy="571500"/>
          </a:xfrm>
          <a:prstGeom prst="rect">
            <a:avLst/>
          </a:prstGeom>
        </p:spPr>
        <p:txBody>
          <a:bodyPr vert="horz" lIns="50643" tIns="25322" rIns="50643" bIns="2532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" y="800105"/>
            <a:ext cx="4937760" cy="2262981"/>
          </a:xfrm>
          <a:prstGeom prst="rect">
            <a:avLst/>
          </a:prstGeom>
        </p:spPr>
        <p:txBody>
          <a:bodyPr vert="horz" lIns="50643" tIns="25322" rIns="50643" bIns="2532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3178175"/>
            <a:ext cx="1280160" cy="182563"/>
          </a:xfrm>
          <a:prstGeom prst="rect">
            <a:avLst/>
          </a:prstGeom>
        </p:spPr>
        <p:txBody>
          <a:bodyPr vert="horz" lIns="50643" tIns="25322" rIns="50643" bIns="25322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07E0E-FA27-441A-B0FE-31CB8E782499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74520" y="3178175"/>
            <a:ext cx="1737360" cy="182563"/>
          </a:xfrm>
          <a:prstGeom prst="rect">
            <a:avLst/>
          </a:prstGeom>
        </p:spPr>
        <p:txBody>
          <a:bodyPr vert="horz" lIns="50643" tIns="25322" rIns="50643" bIns="25322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31920" y="3178175"/>
            <a:ext cx="1280160" cy="182563"/>
          </a:xfrm>
          <a:prstGeom prst="rect">
            <a:avLst/>
          </a:prstGeom>
        </p:spPr>
        <p:txBody>
          <a:bodyPr vert="horz" lIns="50643" tIns="25322" rIns="50643" bIns="25322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7D12F-EFC5-489C-BD3E-2E50BBEA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46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06431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912" indent="-189912" algn="l" defTabSz="506431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75" indent="-158260" algn="l" defTabSz="506431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33039" indent="-126608" algn="l" defTabSz="506431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886255" indent="-126608" algn="l" defTabSz="506431" rtl="0" eaLnBrk="1" latinLnBrk="0" hangingPunct="1">
        <a:spcBef>
          <a:spcPct val="20000"/>
        </a:spcBef>
        <a:buFont typeface="Arial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39470" indent="-126608" algn="l" defTabSz="506431" rtl="0" eaLnBrk="1" latinLnBrk="0" hangingPunct="1">
        <a:spcBef>
          <a:spcPct val="20000"/>
        </a:spcBef>
        <a:buFont typeface="Arial" pitchFamily="34" charset="0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92686" indent="-126608" algn="l" defTabSz="506431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02" indent="-126608" algn="l" defTabSz="506431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99117" indent="-126608" algn="l" defTabSz="506431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52333" indent="-126608" algn="l" defTabSz="506431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6431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3216" algn="l" defTabSz="506431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506431" algn="l" defTabSz="506431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59647" algn="l" defTabSz="506431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12863" algn="l" defTabSz="506431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66078" algn="l" defTabSz="506431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19294" algn="l" defTabSz="506431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72510" algn="l" defTabSz="506431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025725" algn="l" defTabSz="506431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Straight Connector 135"/>
          <p:cNvCxnSpPr/>
          <p:nvPr/>
        </p:nvCxnSpPr>
        <p:spPr>
          <a:xfrm flipV="1">
            <a:off x="2463330" y="2300777"/>
            <a:ext cx="1951848" cy="10835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V="1">
            <a:off x="284522" y="1560360"/>
            <a:ext cx="1951848" cy="108350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H="1" flipV="1">
            <a:off x="1606780" y="1369361"/>
            <a:ext cx="856550" cy="20149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H="1" flipV="1">
            <a:off x="3578082" y="294105"/>
            <a:ext cx="837096" cy="20066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284522" y="1209016"/>
            <a:ext cx="841222" cy="14348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V="1">
            <a:off x="2236370" y="129044"/>
            <a:ext cx="851244" cy="143131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Arc 141"/>
          <p:cNvSpPr/>
          <p:nvPr/>
        </p:nvSpPr>
        <p:spPr>
          <a:xfrm rot="11919198">
            <a:off x="120019" y="2552607"/>
            <a:ext cx="2616270" cy="643208"/>
          </a:xfrm>
          <a:prstGeom prst="arc">
            <a:avLst>
              <a:gd name="adj1" fmla="val 11266780"/>
              <a:gd name="adj2" fmla="val 2115772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NimbusRomNo9L" panose="01010103010101010101" pitchFamily="2" charset="0"/>
            </a:endParaRPr>
          </a:p>
        </p:txBody>
      </p:sp>
      <p:sp>
        <p:nvSpPr>
          <p:cNvPr id="143" name="Arc 142"/>
          <p:cNvSpPr/>
          <p:nvPr/>
        </p:nvSpPr>
        <p:spPr>
          <a:xfrm rot="11919198">
            <a:off x="2069202" y="1467920"/>
            <a:ext cx="2616270" cy="643208"/>
          </a:xfrm>
          <a:prstGeom prst="arc">
            <a:avLst>
              <a:gd name="adj1" fmla="val 11266780"/>
              <a:gd name="adj2" fmla="val 21157724"/>
            </a:avLst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NimbusRomNo9L" panose="01010103010101010101" pitchFamily="2" charset="0"/>
            </a:endParaRPr>
          </a:p>
        </p:txBody>
      </p:sp>
      <p:sp>
        <p:nvSpPr>
          <p:cNvPr id="144" name="Arc 143"/>
          <p:cNvSpPr>
            <a:spLocks noChangeAspect="1"/>
          </p:cNvSpPr>
          <p:nvPr/>
        </p:nvSpPr>
        <p:spPr>
          <a:xfrm rot="11919198">
            <a:off x="1087746" y="1185222"/>
            <a:ext cx="589202" cy="144855"/>
          </a:xfrm>
          <a:prstGeom prst="arc">
            <a:avLst>
              <a:gd name="adj1" fmla="val 11266780"/>
              <a:gd name="adj2" fmla="val 2115772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NimbusRomNo9L" panose="01010103010101010101" pitchFamily="2" charset="0"/>
            </a:endParaRPr>
          </a:p>
        </p:txBody>
      </p:sp>
      <p:sp>
        <p:nvSpPr>
          <p:cNvPr id="145" name="Arc 144"/>
          <p:cNvSpPr>
            <a:spLocks noChangeAspect="1"/>
          </p:cNvSpPr>
          <p:nvPr/>
        </p:nvSpPr>
        <p:spPr>
          <a:xfrm rot="11919198">
            <a:off x="3049088" y="104307"/>
            <a:ext cx="589202" cy="144855"/>
          </a:xfrm>
          <a:prstGeom prst="arc">
            <a:avLst>
              <a:gd name="adj1" fmla="val 11266780"/>
              <a:gd name="adj2" fmla="val 2115772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NimbusRomNo9L" panose="01010103010101010101" pitchFamily="2" charset="0"/>
            </a:endParaRPr>
          </a:p>
        </p:txBody>
      </p:sp>
      <p:cxnSp>
        <p:nvCxnSpPr>
          <p:cNvPr id="146" name="Straight Connector 145"/>
          <p:cNvCxnSpPr>
            <a:stCxn id="144" idx="2"/>
            <a:endCxn id="145" idx="2"/>
          </p:cNvCxnSpPr>
          <p:nvPr/>
        </p:nvCxnSpPr>
        <p:spPr>
          <a:xfrm flipV="1">
            <a:off x="1124545" y="125304"/>
            <a:ext cx="1961342" cy="10809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144" idx="0"/>
            <a:endCxn id="145" idx="0"/>
          </p:cNvCxnSpPr>
          <p:nvPr/>
        </p:nvCxnSpPr>
        <p:spPr>
          <a:xfrm flipV="1">
            <a:off x="1615079" y="292430"/>
            <a:ext cx="1961342" cy="10809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V="1">
            <a:off x="1112186" y="2012156"/>
            <a:ext cx="1951848" cy="108350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flipV="1">
            <a:off x="1347685" y="234565"/>
            <a:ext cx="1951848" cy="108350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H="1">
            <a:off x="1112186" y="1318074"/>
            <a:ext cx="235500" cy="177759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flipH="1">
            <a:off x="3064034" y="234565"/>
            <a:ext cx="235499" cy="177759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Freeform 151"/>
          <p:cNvSpPr/>
          <p:nvPr/>
        </p:nvSpPr>
        <p:spPr>
          <a:xfrm rot="21061907">
            <a:off x="1736195" y="1503545"/>
            <a:ext cx="2818538" cy="1673118"/>
          </a:xfrm>
          <a:custGeom>
            <a:avLst/>
            <a:gdLst>
              <a:gd name="connsiteX0" fmla="*/ 0 w 2365375"/>
              <a:gd name="connsiteY0" fmla="*/ 0 h 1200150"/>
              <a:gd name="connsiteX1" fmla="*/ 406400 w 2365375"/>
              <a:gd name="connsiteY1" fmla="*/ 196850 h 1200150"/>
              <a:gd name="connsiteX2" fmla="*/ 803275 w 2365375"/>
              <a:gd name="connsiteY2" fmla="*/ 520700 h 1200150"/>
              <a:gd name="connsiteX3" fmla="*/ 2365375 w 2365375"/>
              <a:gd name="connsiteY3" fmla="*/ 1200150 h 1200150"/>
              <a:gd name="connsiteX0" fmla="*/ 0 w 3896995"/>
              <a:gd name="connsiteY0" fmla="*/ 0 h 1329690"/>
              <a:gd name="connsiteX1" fmla="*/ 406400 w 3896995"/>
              <a:gd name="connsiteY1" fmla="*/ 196850 h 1329690"/>
              <a:gd name="connsiteX2" fmla="*/ 803275 w 3896995"/>
              <a:gd name="connsiteY2" fmla="*/ 520700 h 1329690"/>
              <a:gd name="connsiteX3" fmla="*/ 3896995 w 3896995"/>
              <a:gd name="connsiteY3" fmla="*/ 1329690 h 1329690"/>
              <a:gd name="connsiteX0" fmla="*/ 0 w 3896995"/>
              <a:gd name="connsiteY0" fmla="*/ 0 h 1329690"/>
              <a:gd name="connsiteX1" fmla="*/ 406400 w 3896995"/>
              <a:gd name="connsiteY1" fmla="*/ 196850 h 1329690"/>
              <a:gd name="connsiteX2" fmla="*/ 803275 w 3896995"/>
              <a:gd name="connsiteY2" fmla="*/ 520700 h 1329690"/>
              <a:gd name="connsiteX3" fmla="*/ 3896995 w 3896995"/>
              <a:gd name="connsiteY3" fmla="*/ 1329690 h 1329690"/>
              <a:gd name="connsiteX0" fmla="*/ 0 w 3896995"/>
              <a:gd name="connsiteY0" fmla="*/ 0 h 1329690"/>
              <a:gd name="connsiteX1" fmla="*/ 406400 w 3896995"/>
              <a:gd name="connsiteY1" fmla="*/ 196850 h 1329690"/>
              <a:gd name="connsiteX2" fmla="*/ 268605 w 3896995"/>
              <a:gd name="connsiteY2" fmla="*/ 144780 h 1329690"/>
              <a:gd name="connsiteX3" fmla="*/ 803275 w 3896995"/>
              <a:gd name="connsiteY3" fmla="*/ 520700 h 1329690"/>
              <a:gd name="connsiteX4" fmla="*/ 3896995 w 3896995"/>
              <a:gd name="connsiteY4" fmla="*/ 1329690 h 1329690"/>
              <a:gd name="connsiteX0" fmla="*/ 0 w 1892935"/>
              <a:gd name="connsiteY0" fmla="*/ 0 h 941070"/>
              <a:gd name="connsiteX1" fmla="*/ 406400 w 1892935"/>
              <a:gd name="connsiteY1" fmla="*/ 196850 h 941070"/>
              <a:gd name="connsiteX2" fmla="*/ 268605 w 1892935"/>
              <a:gd name="connsiteY2" fmla="*/ 144780 h 941070"/>
              <a:gd name="connsiteX3" fmla="*/ 803275 w 1892935"/>
              <a:gd name="connsiteY3" fmla="*/ 520700 h 941070"/>
              <a:gd name="connsiteX4" fmla="*/ 1892935 w 1892935"/>
              <a:gd name="connsiteY4" fmla="*/ 941070 h 941070"/>
              <a:gd name="connsiteX0" fmla="*/ 0 w 1892935"/>
              <a:gd name="connsiteY0" fmla="*/ 0 h 941070"/>
              <a:gd name="connsiteX1" fmla="*/ 406400 w 1892935"/>
              <a:gd name="connsiteY1" fmla="*/ 196850 h 941070"/>
              <a:gd name="connsiteX2" fmla="*/ 803275 w 1892935"/>
              <a:gd name="connsiteY2" fmla="*/ 520700 h 941070"/>
              <a:gd name="connsiteX3" fmla="*/ 1892935 w 1892935"/>
              <a:gd name="connsiteY3" fmla="*/ 941070 h 941070"/>
              <a:gd name="connsiteX0" fmla="*/ 0 w 1892935"/>
              <a:gd name="connsiteY0" fmla="*/ 0 h 941070"/>
              <a:gd name="connsiteX1" fmla="*/ 406400 w 1892935"/>
              <a:gd name="connsiteY1" fmla="*/ 196850 h 941070"/>
              <a:gd name="connsiteX2" fmla="*/ 803728 w 1892935"/>
              <a:gd name="connsiteY2" fmla="*/ 855460 h 941070"/>
              <a:gd name="connsiteX3" fmla="*/ 1892935 w 1892935"/>
              <a:gd name="connsiteY3" fmla="*/ 941070 h 941070"/>
              <a:gd name="connsiteX0" fmla="*/ 0 w 1892935"/>
              <a:gd name="connsiteY0" fmla="*/ 0 h 941070"/>
              <a:gd name="connsiteX1" fmla="*/ 854912 w 1892935"/>
              <a:gd name="connsiteY1" fmla="*/ 173346 h 941070"/>
              <a:gd name="connsiteX2" fmla="*/ 803728 w 1892935"/>
              <a:gd name="connsiteY2" fmla="*/ 855460 h 941070"/>
              <a:gd name="connsiteX3" fmla="*/ 1892935 w 1892935"/>
              <a:gd name="connsiteY3" fmla="*/ 941070 h 941070"/>
              <a:gd name="connsiteX0" fmla="*/ 0 w 1892935"/>
              <a:gd name="connsiteY0" fmla="*/ 0 h 941070"/>
              <a:gd name="connsiteX1" fmla="*/ 722055 w 1892935"/>
              <a:gd name="connsiteY1" fmla="*/ 232865 h 941070"/>
              <a:gd name="connsiteX2" fmla="*/ 803728 w 1892935"/>
              <a:gd name="connsiteY2" fmla="*/ 855460 h 941070"/>
              <a:gd name="connsiteX3" fmla="*/ 1892935 w 1892935"/>
              <a:gd name="connsiteY3" fmla="*/ 941070 h 941070"/>
              <a:gd name="connsiteX0" fmla="*/ 0 w 1892935"/>
              <a:gd name="connsiteY0" fmla="*/ 0 h 941070"/>
              <a:gd name="connsiteX1" fmla="*/ 722055 w 1892935"/>
              <a:gd name="connsiteY1" fmla="*/ 232865 h 941070"/>
              <a:gd name="connsiteX2" fmla="*/ 803728 w 1892935"/>
              <a:gd name="connsiteY2" fmla="*/ 855460 h 941070"/>
              <a:gd name="connsiteX3" fmla="*/ 1892935 w 1892935"/>
              <a:gd name="connsiteY3" fmla="*/ 941070 h 941070"/>
              <a:gd name="connsiteX0" fmla="*/ 0 w 1892935"/>
              <a:gd name="connsiteY0" fmla="*/ 0 h 993784"/>
              <a:gd name="connsiteX1" fmla="*/ 722055 w 1892935"/>
              <a:gd name="connsiteY1" fmla="*/ 232865 h 993784"/>
              <a:gd name="connsiteX2" fmla="*/ 935798 w 1892935"/>
              <a:gd name="connsiteY2" fmla="*/ 940519 h 993784"/>
              <a:gd name="connsiteX3" fmla="*/ 1892935 w 1892935"/>
              <a:gd name="connsiteY3" fmla="*/ 941070 h 993784"/>
              <a:gd name="connsiteX0" fmla="*/ 0 w 1892935"/>
              <a:gd name="connsiteY0" fmla="*/ 0 h 1025579"/>
              <a:gd name="connsiteX1" fmla="*/ 722055 w 1892935"/>
              <a:gd name="connsiteY1" fmla="*/ 232865 h 1025579"/>
              <a:gd name="connsiteX2" fmla="*/ 935798 w 1892935"/>
              <a:gd name="connsiteY2" fmla="*/ 940519 h 1025579"/>
              <a:gd name="connsiteX3" fmla="*/ 1892935 w 1892935"/>
              <a:gd name="connsiteY3" fmla="*/ 941070 h 1025579"/>
              <a:gd name="connsiteX0" fmla="*/ 0 w 1892935"/>
              <a:gd name="connsiteY0" fmla="*/ 0 h 1025579"/>
              <a:gd name="connsiteX1" fmla="*/ 724110 w 1892935"/>
              <a:gd name="connsiteY1" fmla="*/ 297938 h 1025579"/>
              <a:gd name="connsiteX2" fmla="*/ 935798 w 1892935"/>
              <a:gd name="connsiteY2" fmla="*/ 940519 h 1025579"/>
              <a:gd name="connsiteX3" fmla="*/ 1892935 w 1892935"/>
              <a:gd name="connsiteY3" fmla="*/ 941070 h 1025579"/>
              <a:gd name="connsiteX0" fmla="*/ 0 w 1892935"/>
              <a:gd name="connsiteY0" fmla="*/ 0 h 954022"/>
              <a:gd name="connsiteX1" fmla="*/ 724110 w 1892935"/>
              <a:gd name="connsiteY1" fmla="*/ 297938 h 954022"/>
              <a:gd name="connsiteX2" fmla="*/ 931556 w 1892935"/>
              <a:gd name="connsiteY2" fmla="*/ 834469 h 954022"/>
              <a:gd name="connsiteX3" fmla="*/ 1892935 w 1892935"/>
              <a:gd name="connsiteY3" fmla="*/ 941070 h 954022"/>
              <a:gd name="connsiteX0" fmla="*/ 0 w 1892935"/>
              <a:gd name="connsiteY0" fmla="*/ 0 h 954022"/>
              <a:gd name="connsiteX1" fmla="*/ 724110 w 1892935"/>
              <a:gd name="connsiteY1" fmla="*/ 297938 h 954022"/>
              <a:gd name="connsiteX2" fmla="*/ 931556 w 1892935"/>
              <a:gd name="connsiteY2" fmla="*/ 834469 h 954022"/>
              <a:gd name="connsiteX3" fmla="*/ 1892935 w 1892935"/>
              <a:gd name="connsiteY3" fmla="*/ 941070 h 954022"/>
              <a:gd name="connsiteX0" fmla="*/ 0 w 1951797"/>
              <a:gd name="connsiteY0" fmla="*/ 0 h 1194408"/>
              <a:gd name="connsiteX1" fmla="*/ 724110 w 1951797"/>
              <a:gd name="connsiteY1" fmla="*/ 297938 h 1194408"/>
              <a:gd name="connsiteX2" fmla="*/ 931556 w 1951797"/>
              <a:gd name="connsiteY2" fmla="*/ 834469 h 1194408"/>
              <a:gd name="connsiteX3" fmla="*/ 1951797 w 1951797"/>
              <a:gd name="connsiteY3" fmla="*/ 1194408 h 1194408"/>
              <a:gd name="connsiteX0" fmla="*/ 0 w 1951797"/>
              <a:gd name="connsiteY0" fmla="*/ 0 h 1194408"/>
              <a:gd name="connsiteX1" fmla="*/ 724110 w 1951797"/>
              <a:gd name="connsiteY1" fmla="*/ 297938 h 1194408"/>
              <a:gd name="connsiteX2" fmla="*/ 931556 w 1951797"/>
              <a:gd name="connsiteY2" fmla="*/ 834469 h 1194408"/>
              <a:gd name="connsiteX3" fmla="*/ 1951797 w 1951797"/>
              <a:gd name="connsiteY3" fmla="*/ 1194408 h 1194408"/>
              <a:gd name="connsiteX0" fmla="*/ 0 w 3550676"/>
              <a:gd name="connsiteY0" fmla="*/ 0 h 1879870"/>
              <a:gd name="connsiteX1" fmla="*/ 724110 w 3550676"/>
              <a:gd name="connsiteY1" fmla="*/ 297938 h 1879870"/>
              <a:gd name="connsiteX2" fmla="*/ 931556 w 3550676"/>
              <a:gd name="connsiteY2" fmla="*/ 834469 h 1879870"/>
              <a:gd name="connsiteX3" fmla="*/ 3550676 w 3550676"/>
              <a:gd name="connsiteY3" fmla="*/ 1879870 h 1879870"/>
              <a:gd name="connsiteX0" fmla="*/ 0 w 3797545"/>
              <a:gd name="connsiteY0" fmla="*/ 0 h 2199094"/>
              <a:gd name="connsiteX1" fmla="*/ 724110 w 3797545"/>
              <a:gd name="connsiteY1" fmla="*/ 297938 h 2199094"/>
              <a:gd name="connsiteX2" fmla="*/ 931556 w 3797545"/>
              <a:gd name="connsiteY2" fmla="*/ 834469 h 2199094"/>
              <a:gd name="connsiteX3" fmla="*/ 3797545 w 3797545"/>
              <a:gd name="connsiteY3" fmla="*/ 2199094 h 2199094"/>
              <a:gd name="connsiteX0" fmla="*/ 0 w 3795079"/>
              <a:gd name="connsiteY0" fmla="*/ 0 h 2252805"/>
              <a:gd name="connsiteX1" fmla="*/ 724110 w 3795079"/>
              <a:gd name="connsiteY1" fmla="*/ 297938 h 2252805"/>
              <a:gd name="connsiteX2" fmla="*/ 931556 w 3795079"/>
              <a:gd name="connsiteY2" fmla="*/ 834469 h 2252805"/>
              <a:gd name="connsiteX3" fmla="*/ 3795079 w 3795079"/>
              <a:gd name="connsiteY3" fmla="*/ 2252805 h 2252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95079" h="2252805">
                <a:moveTo>
                  <a:pt x="0" y="0"/>
                </a:moveTo>
                <a:cubicBezTo>
                  <a:pt x="136260" y="55033"/>
                  <a:pt x="568851" y="158860"/>
                  <a:pt x="724110" y="297938"/>
                </a:cubicBezTo>
                <a:cubicBezTo>
                  <a:pt x="879369" y="437016"/>
                  <a:pt x="715637" y="616627"/>
                  <a:pt x="931556" y="834469"/>
                </a:cubicBezTo>
                <a:cubicBezTo>
                  <a:pt x="1129596" y="1039079"/>
                  <a:pt x="3457844" y="2185809"/>
                  <a:pt x="3795079" y="2252805"/>
                </a:cubicBezTo>
              </a:path>
            </a:pathLst>
          </a:cu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NimbusRomNo9L" panose="01010103010101010101" pitchFamily="2" charset="0"/>
            </a:endParaRPr>
          </a:p>
        </p:txBody>
      </p:sp>
      <p:sp>
        <p:nvSpPr>
          <p:cNvPr id="153" name="Oval 56"/>
          <p:cNvSpPr/>
          <p:nvPr/>
        </p:nvSpPr>
        <p:spPr>
          <a:xfrm>
            <a:off x="2015381" y="1769015"/>
            <a:ext cx="113414" cy="88839"/>
          </a:xfrm>
          <a:prstGeom prst="clou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>
              <a:latin typeface="NimbusRomNo9L" panose="01010103010101010101" pitchFamily="2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58043" y="678998"/>
            <a:ext cx="1626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NimbusRomNo9L" panose="01010103010101010101" pitchFamily="2" charset="0"/>
                <a:cs typeface="Times New Roman" pitchFamily="18" charset="0"/>
              </a:rPr>
              <a:t>ultrasound volume </a:t>
            </a:r>
            <a:endParaRPr lang="en-US" sz="1400" dirty="0">
              <a:latin typeface="NimbusRomNo9L" panose="01010103010101010101" pitchFamily="2" charset="0"/>
              <a:cs typeface="Times New Roman" pitchFamily="18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60960" y="1572256"/>
            <a:ext cx="708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NimbusRomNo9L" panose="01010103010101010101" pitchFamily="2" charset="0"/>
                <a:cs typeface="Times New Roman" pitchFamily="18" charset="0"/>
              </a:rPr>
              <a:t>needle</a:t>
            </a:r>
            <a:endParaRPr lang="en-US" sz="1400" dirty="0">
              <a:latin typeface="NimbusRomNo9L" panose="01010103010101010101" pitchFamily="2" charset="0"/>
              <a:cs typeface="Times New Roman" pitchFamily="18" charset="0"/>
            </a:endParaRPr>
          </a:p>
        </p:txBody>
      </p:sp>
      <p:cxnSp>
        <p:nvCxnSpPr>
          <p:cNvPr id="157" name="Straight Connector 156"/>
          <p:cNvCxnSpPr/>
          <p:nvPr/>
        </p:nvCxnSpPr>
        <p:spPr>
          <a:xfrm>
            <a:off x="705132" y="1728833"/>
            <a:ext cx="8791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>
            <a:stCxn id="159" idx="2"/>
          </p:cNvCxnSpPr>
          <p:nvPr/>
        </p:nvCxnSpPr>
        <p:spPr>
          <a:xfrm>
            <a:off x="2076195" y="364927"/>
            <a:ext cx="0" cy="13612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1355003" y="57150"/>
            <a:ext cx="1442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NimbusRomNo9L" panose="01010103010101010101" pitchFamily="2" charset="0"/>
                <a:cs typeface="Times New Roman" pitchFamily="18" charset="0"/>
              </a:rPr>
              <a:t>Doppler response</a:t>
            </a:r>
            <a:endParaRPr lang="en-US" sz="1400" dirty="0">
              <a:latin typeface="NimbusRomNo9L" panose="01010103010101010101" pitchFamily="2" charset="0"/>
              <a:cs typeface="Times New Roman" pitchFamily="18" charset="0"/>
            </a:endParaRPr>
          </a:p>
        </p:txBody>
      </p:sp>
      <p:cxnSp>
        <p:nvCxnSpPr>
          <p:cNvPr id="160" name="Straight Connector 159"/>
          <p:cNvCxnSpPr/>
          <p:nvPr/>
        </p:nvCxnSpPr>
        <p:spPr>
          <a:xfrm>
            <a:off x="3286833" y="1046508"/>
            <a:ext cx="83865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3996630" y="891647"/>
            <a:ext cx="15181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z="1400" dirty="0" smtClean="0">
                <a:latin typeface="NimbusRomNo9L" panose="01010103010101010101" pitchFamily="2" charset="0"/>
              </a:rPr>
              <a:t>2-D </a:t>
            </a:r>
            <a:r>
              <a:rPr lang="en-US" sz="1400" dirty="0" smtClean="0">
                <a:latin typeface="NimbusRomNo9L" panose="01010103010101010101" pitchFamily="2" charset="0"/>
              </a:rPr>
              <a:t>image plane</a:t>
            </a:r>
            <a:endParaRPr lang="en-US" sz="1400" cap="all" dirty="0">
              <a:latin typeface="NimbusRomNo9L" panose="01010103010101010101" pitchFamily="2" charset="0"/>
            </a:endParaRPr>
          </a:p>
        </p:txBody>
      </p:sp>
      <p:sp>
        <p:nvSpPr>
          <p:cNvPr id="162" name="Oval 161"/>
          <p:cNvSpPr/>
          <p:nvPr/>
        </p:nvSpPr>
        <p:spPr>
          <a:xfrm>
            <a:off x="3968227" y="2582992"/>
            <a:ext cx="509332" cy="50933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NimbusRomNo9L" panose="01010103010101010101" pitchFamily="2" charset="0"/>
            </a:endParaRPr>
          </a:p>
        </p:txBody>
      </p:sp>
      <p:sp>
        <p:nvSpPr>
          <p:cNvPr id="163" name="Arc 162"/>
          <p:cNvSpPr/>
          <p:nvPr/>
        </p:nvSpPr>
        <p:spPr>
          <a:xfrm>
            <a:off x="4020254" y="2514296"/>
            <a:ext cx="509332" cy="509332"/>
          </a:xfrm>
          <a:prstGeom prst="arc">
            <a:avLst>
              <a:gd name="adj1" fmla="val 17316875"/>
              <a:gd name="adj2" fmla="val 20382828"/>
            </a:avLst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NimbusRomNo9L" panose="01010103010101010101" pitchFamily="2" charset="0"/>
            </a:endParaRPr>
          </a:p>
        </p:txBody>
      </p:sp>
      <p:sp>
        <p:nvSpPr>
          <p:cNvPr id="164" name="Arc 163"/>
          <p:cNvSpPr/>
          <p:nvPr/>
        </p:nvSpPr>
        <p:spPr>
          <a:xfrm>
            <a:off x="4052444" y="2490413"/>
            <a:ext cx="509332" cy="509332"/>
          </a:xfrm>
          <a:prstGeom prst="arc">
            <a:avLst>
              <a:gd name="adj1" fmla="val 17316875"/>
              <a:gd name="adj2" fmla="val 20382828"/>
            </a:avLst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NimbusRomNo9L" panose="01010103010101010101" pitchFamily="2" charset="0"/>
            </a:endParaRPr>
          </a:p>
        </p:txBody>
      </p:sp>
      <p:sp>
        <p:nvSpPr>
          <p:cNvPr id="165" name="Arc 164"/>
          <p:cNvSpPr/>
          <p:nvPr/>
        </p:nvSpPr>
        <p:spPr>
          <a:xfrm rot="10800000">
            <a:off x="3913765" y="2649844"/>
            <a:ext cx="509332" cy="509332"/>
          </a:xfrm>
          <a:prstGeom prst="arc">
            <a:avLst>
              <a:gd name="adj1" fmla="val 17316875"/>
              <a:gd name="adj2" fmla="val 20382828"/>
            </a:avLst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NimbusRomNo9L" panose="01010103010101010101" pitchFamily="2" charset="0"/>
            </a:endParaRPr>
          </a:p>
        </p:txBody>
      </p:sp>
      <p:sp>
        <p:nvSpPr>
          <p:cNvPr id="166" name="Arc 165"/>
          <p:cNvSpPr/>
          <p:nvPr/>
        </p:nvSpPr>
        <p:spPr>
          <a:xfrm rot="10800000">
            <a:off x="3881575" y="2673727"/>
            <a:ext cx="509332" cy="509332"/>
          </a:xfrm>
          <a:prstGeom prst="arc">
            <a:avLst>
              <a:gd name="adj1" fmla="val 17316875"/>
              <a:gd name="adj2" fmla="val 20382828"/>
            </a:avLst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NimbusRomNo9L" panose="01010103010101010101" pitchFamily="2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4136241" y="2997593"/>
            <a:ext cx="1043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NimbusRomNo9L" panose="01010103010101010101" pitchFamily="2" charset="0"/>
                <a:cs typeface="Times New Roman" pitchFamily="18" charset="0"/>
              </a:rPr>
              <a:t>vibrator</a:t>
            </a:r>
            <a:endParaRPr lang="en-US" sz="1400" dirty="0">
              <a:latin typeface="NimbusRomNo9L" panose="01010103010101010101" pitchFamily="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5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10</Words>
  <Application>Microsoft Office PowerPoint</Application>
  <PresentationFormat>Custom</PresentationFormat>
  <Paragraphs>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Troy Adebar</dc:creator>
  <cp:lastModifiedBy>Troy Adebar</cp:lastModifiedBy>
  <cp:revision>29</cp:revision>
  <dcterms:created xsi:type="dcterms:W3CDTF">2012-08-07T22:55:06Z</dcterms:created>
  <dcterms:modified xsi:type="dcterms:W3CDTF">2014-07-23T06:11:41Z</dcterms:modified>
</cp:coreProperties>
</file>