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6400800" cy="2743200"/>
  <p:notesSz cx="6858000" cy="9144000"/>
  <p:defaultTextStyle>
    <a:defPPr>
      <a:defRPr lang="en-US"/>
    </a:defPPr>
    <a:lvl1pPr marL="0" algn="l" defTabSz="66452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32264" algn="l" defTabSz="66452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64528" algn="l" defTabSz="66452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96794" algn="l" defTabSz="66452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329060" algn="l" defTabSz="66452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661324" algn="l" defTabSz="66452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993586" algn="l" defTabSz="66452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325852" algn="l" defTabSz="66452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658118" algn="l" defTabSz="66452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32" autoAdjust="0"/>
  </p:normalViewPr>
  <p:slideViewPr>
    <p:cSldViewPr snapToGrid="0">
      <p:cViewPr>
        <p:scale>
          <a:sx n="160" d="100"/>
          <a:sy n="160" d="100"/>
        </p:scale>
        <p:origin x="-846" y="-498"/>
      </p:cViewPr>
      <p:guideLst>
        <p:guide orient="horz" pos="864"/>
        <p:guide pos="20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CEA4D-39BA-448F-860C-381BF736226A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571500" y="685800"/>
            <a:ext cx="8001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A7EAD-7DDE-4C25-A653-4C2347BB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52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9456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1097280" algn="l" defTabSz="219456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2194560" algn="l" defTabSz="219456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3291840" algn="l" defTabSz="219456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4389120" algn="l" defTabSz="219456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5486400" algn="l" defTabSz="219456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6583680" algn="l" defTabSz="219456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7680960" algn="l" defTabSz="219456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8778240" algn="l" defTabSz="219456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571500" y="685800"/>
            <a:ext cx="8001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A7EAD-7DDE-4C25-A653-4C2347BB0E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5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6" y="852185"/>
            <a:ext cx="5440680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27" y="1554480"/>
            <a:ext cx="4480562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32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64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96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29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61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93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25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58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43CF-16EB-4291-A0AC-C885296CEA92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EC240-C7D8-497E-9883-016ED8DB4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87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43CF-16EB-4291-A0AC-C885296CEA92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EC240-C7D8-497E-9883-016ED8DB4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4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84801" y="31119"/>
            <a:ext cx="863442" cy="66484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2250" y="31119"/>
            <a:ext cx="2485868" cy="66484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43CF-16EB-4291-A0AC-C885296CEA92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EC240-C7D8-497E-9883-016ED8DB4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45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43CF-16EB-4291-A0AC-C885296CEA92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EC240-C7D8-497E-9883-016ED8DB4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77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26" y="1762767"/>
            <a:ext cx="5440680" cy="544830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626" y="1162692"/>
            <a:ext cx="5440680" cy="600076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322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6452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9679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2906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66132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1993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32585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65811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43CF-16EB-4291-A0AC-C885296CEA92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EC240-C7D8-497E-9883-016ED8DB4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36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253" y="181613"/>
            <a:ext cx="1674654" cy="514350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73585" y="181613"/>
            <a:ext cx="1674654" cy="514350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43CF-16EB-4291-A0AC-C885296CEA92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EC240-C7D8-497E-9883-016ED8DB4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2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9" y="109856"/>
            <a:ext cx="5760718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4" y="614058"/>
            <a:ext cx="2828132" cy="255904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32264" indent="0">
              <a:buNone/>
              <a:defRPr sz="1400" b="1"/>
            </a:lvl2pPr>
            <a:lvl3pPr marL="664528" indent="0">
              <a:buNone/>
              <a:defRPr sz="1200" b="1"/>
            </a:lvl3pPr>
            <a:lvl4pPr marL="996794" indent="0">
              <a:buNone/>
              <a:defRPr sz="1200" b="1"/>
            </a:lvl4pPr>
            <a:lvl5pPr marL="1329060" indent="0">
              <a:buNone/>
              <a:defRPr sz="1200" b="1"/>
            </a:lvl5pPr>
            <a:lvl6pPr marL="1661324" indent="0">
              <a:buNone/>
              <a:defRPr sz="1200" b="1"/>
            </a:lvl6pPr>
            <a:lvl7pPr marL="1993586" indent="0">
              <a:buNone/>
              <a:defRPr sz="1200" b="1"/>
            </a:lvl7pPr>
            <a:lvl8pPr marL="2325852" indent="0">
              <a:buNone/>
              <a:defRPr sz="1200" b="1"/>
            </a:lvl8pPr>
            <a:lvl9pPr marL="2658118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044" y="869962"/>
            <a:ext cx="2828132" cy="158051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51527" y="614058"/>
            <a:ext cx="2829242" cy="255904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32264" indent="0">
              <a:buNone/>
              <a:defRPr sz="1400" b="1"/>
            </a:lvl2pPr>
            <a:lvl3pPr marL="664528" indent="0">
              <a:buNone/>
              <a:defRPr sz="1200" b="1"/>
            </a:lvl3pPr>
            <a:lvl4pPr marL="996794" indent="0">
              <a:buNone/>
              <a:defRPr sz="1200" b="1"/>
            </a:lvl4pPr>
            <a:lvl5pPr marL="1329060" indent="0">
              <a:buNone/>
              <a:defRPr sz="1200" b="1"/>
            </a:lvl5pPr>
            <a:lvl6pPr marL="1661324" indent="0">
              <a:buNone/>
              <a:defRPr sz="1200" b="1"/>
            </a:lvl6pPr>
            <a:lvl7pPr marL="1993586" indent="0">
              <a:buNone/>
              <a:defRPr sz="1200" b="1"/>
            </a:lvl7pPr>
            <a:lvl8pPr marL="2325852" indent="0">
              <a:buNone/>
              <a:defRPr sz="1200" b="1"/>
            </a:lvl8pPr>
            <a:lvl9pPr marL="2658118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51527" y="869962"/>
            <a:ext cx="2829242" cy="158051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43CF-16EB-4291-A0AC-C885296CEA92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EC240-C7D8-497E-9883-016ED8DB4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76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43CF-16EB-4291-A0AC-C885296CEA92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EC240-C7D8-497E-9883-016ED8DB4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13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43CF-16EB-4291-A0AC-C885296CEA92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EC240-C7D8-497E-9883-016ED8DB4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02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109222"/>
            <a:ext cx="2105820" cy="464820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2538" y="109229"/>
            <a:ext cx="3578224" cy="234124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40" y="574053"/>
            <a:ext cx="2105820" cy="1876426"/>
          </a:xfrm>
        </p:spPr>
        <p:txBody>
          <a:bodyPr/>
          <a:lstStyle>
            <a:lvl1pPr marL="0" indent="0">
              <a:buNone/>
              <a:defRPr sz="1200"/>
            </a:lvl1pPr>
            <a:lvl2pPr marL="332264" indent="0">
              <a:buNone/>
              <a:defRPr sz="1000"/>
            </a:lvl2pPr>
            <a:lvl3pPr marL="664528" indent="0">
              <a:buNone/>
              <a:defRPr sz="800"/>
            </a:lvl3pPr>
            <a:lvl4pPr marL="996794" indent="0">
              <a:buNone/>
              <a:defRPr sz="800"/>
            </a:lvl4pPr>
            <a:lvl5pPr marL="1329060" indent="0">
              <a:buNone/>
              <a:defRPr sz="800"/>
            </a:lvl5pPr>
            <a:lvl6pPr marL="1661324" indent="0">
              <a:buNone/>
              <a:defRPr sz="800"/>
            </a:lvl6pPr>
            <a:lvl7pPr marL="1993586" indent="0">
              <a:buNone/>
              <a:defRPr sz="800"/>
            </a:lvl7pPr>
            <a:lvl8pPr marL="2325852" indent="0">
              <a:buNone/>
              <a:defRPr sz="800"/>
            </a:lvl8pPr>
            <a:lvl9pPr marL="2658118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43CF-16EB-4291-A0AC-C885296CEA92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EC240-C7D8-497E-9883-016ED8DB4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40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606" y="1920246"/>
            <a:ext cx="3840480" cy="226696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4606" y="245110"/>
            <a:ext cx="3840480" cy="1645920"/>
          </a:xfrm>
        </p:spPr>
        <p:txBody>
          <a:bodyPr/>
          <a:lstStyle>
            <a:lvl1pPr marL="0" indent="0">
              <a:buNone/>
              <a:defRPr sz="2400"/>
            </a:lvl1pPr>
            <a:lvl2pPr marL="332264" indent="0">
              <a:buNone/>
              <a:defRPr sz="2000"/>
            </a:lvl2pPr>
            <a:lvl3pPr marL="664528" indent="0">
              <a:buNone/>
              <a:defRPr sz="1600"/>
            </a:lvl3pPr>
            <a:lvl4pPr marL="996794" indent="0">
              <a:buNone/>
              <a:defRPr sz="1400"/>
            </a:lvl4pPr>
            <a:lvl5pPr marL="1329060" indent="0">
              <a:buNone/>
              <a:defRPr sz="1400"/>
            </a:lvl5pPr>
            <a:lvl6pPr marL="1661324" indent="0">
              <a:buNone/>
              <a:defRPr sz="1400"/>
            </a:lvl6pPr>
            <a:lvl7pPr marL="1993586" indent="0">
              <a:buNone/>
              <a:defRPr sz="1400"/>
            </a:lvl7pPr>
            <a:lvl8pPr marL="2325852" indent="0">
              <a:buNone/>
              <a:defRPr sz="1400"/>
            </a:lvl8pPr>
            <a:lvl9pPr marL="2658118" indent="0">
              <a:buNone/>
              <a:defRPr sz="1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4606" y="2146947"/>
            <a:ext cx="3840480" cy="321946"/>
          </a:xfrm>
        </p:spPr>
        <p:txBody>
          <a:bodyPr/>
          <a:lstStyle>
            <a:lvl1pPr marL="0" indent="0">
              <a:buNone/>
              <a:defRPr sz="1200"/>
            </a:lvl1pPr>
            <a:lvl2pPr marL="332264" indent="0">
              <a:buNone/>
              <a:defRPr sz="1000"/>
            </a:lvl2pPr>
            <a:lvl3pPr marL="664528" indent="0">
              <a:buNone/>
              <a:defRPr sz="800"/>
            </a:lvl3pPr>
            <a:lvl4pPr marL="996794" indent="0">
              <a:buNone/>
              <a:defRPr sz="800"/>
            </a:lvl4pPr>
            <a:lvl5pPr marL="1329060" indent="0">
              <a:buNone/>
              <a:defRPr sz="800"/>
            </a:lvl5pPr>
            <a:lvl6pPr marL="1661324" indent="0">
              <a:buNone/>
              <a:defRPr sz="800"/>
            </a:lvl6pPr>
            <a:lvl7pPr marL="1993586" indent="0">
              <a:buNone/>
              <a:defRPr sz="800"/>
            </a:lvl7pPr>
            <a:lvl8pPr marL="2325852" indent="0">
              <a:buNone/>
              <a:defRPr sz="800"/>
            </a:lvl8pPr>
            <a:lvl9pPr marL="2658118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43CF-16EB-4291-A0AC-C885296CEA92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EC240-C7D8-497E-9883-016ED8DB4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08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049" y="109856"/>
            <a:ext cx="5760718" cy="457200"/>
          </a:xfrm>
          <a:prstGeom prst="rect">
            <a:avLst/>
          </a:prstGeom>
        </p:spPr>
        <p:txBody>
          <a:bodyPr vert="horz" lIns="66454" tIns="33226" rIns="66454" bIns="3322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9" y="640085"/>
            <a:ext cx="5760718" cy="1810386"/>
          </a:xfrm>
          <a:prstGeom prst="rect">
            <a:avLst/>
          </a:prstGeom>
        </p:spPr>
        <p:txBody>
          <a:bodyPr vert="horz" lIns="66454" tIns="33226" rIns="66454" bIns="3322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0049" y="2542553"/>
            <a:ext cx="1493518" cy="146050"/>
          </a:xfrm>
          <a:prstGeom prst="rect">
            <a:avLst/>
          </a:prstGeom>
        </p:spPr>
        <p:txBody>
          <a:bodyPr vert="horz" lIns="66454" tIns="33226" rIns="66454" bIns="33226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F43CF-16EB-4291-A0AC-C885296CEA92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44" y="2542553"/>
            <a:ext cx="2026920" cy="146050"/>
          </a:xfrm>
          <a:prstGeom prst="rect">
            <a:avLst/>
          </a:prstGeom>
        </p:spPr>
        <p:txBody>
          <a:bodyPr vert="horz" lIns="66454" tIns="33226" rIns="66454" bIns="33226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87253" y="2542553"/>
            <a:ext cx="1493518" cy="146050"/>
          </a:xfrm>
          <a:prstGeom prst="rect">
            <a:avLst/>
          </a:prstGeom>
        </p:spPr>
        <p:txBody>
          <a:bodyPr vert="horz" lIns="66454" tIns="33226" rIns="66454" bIns="33226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EC240-C7D8-497E-9883-016ED8DB4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29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64528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9200" indent="-249200" algn="l" defTabSz="66452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207664" algn="l" defTabSz="66452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30662" indent="-166132" algn="l" defTabSz="664528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62928" indent="-166132" algn="l" defTabSz="664528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95190" indent="-166132" algn="l" defTabSz="664528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7456" indent="-166132" algn="l" defTabSz="664528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0" indent="-166132" algn="l" defTabSz="664528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1984" indent="-166132" algn="l" defTabSz="664528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24250" indent="-166132" algn="l" defTabSz="664528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6452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32264" algn="l" defTabSz="66452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64528" algn="l" defTabSz="66452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96794" algn="l" defTabSz="66452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29060" algn="l" defTabSz="66452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61324" algn="l" defTabSz="66452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93586" algn="l" defTabSz="66452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325852" algn="l" defTabSz="66452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658118" algn="l" defTabSz="66452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Dropbox\Troy Adebar Research Folder\1 - T-RO Paper\Images\Vibrator\Raw Vibrator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3" t="30766" r="9701" b="5401"/>
          <a:stretch/>
        </p:blipFill>
        <p:spPr bwMode="auto">
          <a:xfrm>
            <a:off x="0" y="0"/>
            <a:ext cx="6400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 flipH="1">
            <a:off x="3971748" y="1885699"/>
            <a:ext cx="1437926" cy="2646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18288" rtlCol="0">
            <a:spAutoFit/>
          </a:bodyPr>
          <a:lstStyle/>
          <a:p>
            <a:pPr algn="ctr"/>
            <a:r>
              <a:rPr lang="en-US" sz="1600" dirty="0" smtClean="0">
                <a:latin typeface="NimbusRomNo9L" panose="01010103010101010101" pitchFamily="2" charset="0"/>
                <a:cs typeface="Times New Roman" panose="02020603050405020304" pitchFamily="18" charset="0"/>
              </a:rPr>
              <a:t>steerable needle</a:t>
            </a:r>
            <a:endParaRPr lang="en-US" sz="1600" dirty="0">
              <a:latin typeface="NimbusRomNo9L" panose="01010103010101010101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/>
          <p:cNvCxnSpPr>
            <a:stCxn id="11" idx="3"/>
          </p:cNvCxnSpPr>
          <p:nvPr/>
        </p:nvCxnSpPr>
        <p:spPr>
          <a:xfrm flipH="1">
            <a:off x="3148013" y="2018043"/>
            <a:ext cx="823735" cy="0"/>
          </a:xfrm>
          <a:prstGeom prst="lin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TextBox 12"/>
          <p:cNvSpPr txBox="1"/>
          <p:nvPr/>
        </p:nvSpPr>
        <p:spPr>
          <a:xfrm flipH="1">
            <a:off x="3971748" y="1136704"/>
            <a:ext cx="1660704" cy="2646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18288" rtlCol="0">
            <a:spAutoFit/>
          </a:bodyPr>
          <a:lstStyle/>
          <a:p>
            <a:pPr algn="ctr"/>
            <a:r>
              <a:rPr lang="en-US" sz="1600" dirty="0" smtClean="0">
                <a:latin typeface="NimbusRomNo9L" panose="01010103010101010101" pitchFamily="2" charset="0"/>
                <a:cs typeface="Times New Roman" panose="02020603050405020304" pitchFamily="18" charset="0"/>
              </a:rPr>
              <a:t>voice coil actuator</a:t>
            </a:r>
            <a:endParaRPr lang="en-US" sz="1600" dirty="0">
              <a:latin typeface="NimbusRomNo9L" panose="01010103010101010101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>
            <a:stCxn id="13" idx="3"/>
          </p:cNvCxnSpPr>
          <p:nvPr/>
        </p:nvCxnSpPr>
        <p:spPr>
          <a:xfrm flipH="1">
            <a:off x="3360717" y="1269048"/>
            <a:ext cx="611031" cy="0"/>
          </a:xfrm>
          <a:prstGeom prst="lin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Straight Connector 14"/>
          <p:cNvCxnSpPr>
            <a:stCxn id="16" idx="1"/>
          </p:cNvCxnSpPr>
          <p:nvPr/>
        </p:nvCxnSpPr>
        <p:spPr>
          <a:xfrm>
            <a:off x="2305632" y="1489272"/>
            <a:ext cx="661961" cy="0"/>
          </a:xfrm>
          <a:prstGeom prst="lin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TextBox 15"/>
          <p:cNvSpPr txBox="1"/>
          <p:nvPr/>
        </p:nvSpPr>
        <p:spPr>
          <a:xfrm flipH="1">
            <a:off x="1232005" y="1356928"/>
            <a:ext cx="1073627" cy="2646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18288" rtlCol="0">
            <a:spAutoFit/>
          </a:bodyPr>
          <a:lstStyle/>
          <a:p>
            <a:pPr algn="ctr"/>
            <a:r>
              <a:rPr lang="en-US" sz="1600" dirty="0">
                <a:latin typeface="NimbusRomNo9L" panose="01010103010101010101" pitchFamily="2" charset="0"/>
                <a:cs typeface="Times New Roman" panose="02020603050405020304" pitchFamily="18" charset="0"/>
              </a:rPr>
              <a:t>n</a:t>
            </a:r>
            <a:r>
              <a:rPr lang="en-US" sz="1600" dirty="0" smtClean="0">
                <a:latin typeface="NimbusRomNo9L" panose="01010103010101010101" pitchFamily="2" charset="0"/>
                <a:cs typeface="Times New Roman" panose="02020603050405020304" pitchFamily="18" charset="0"/>
              </a:rPr>
              <a:t>eedle clip</a:t>
            </a:r>
            <a:endParaRPr lang="en-US" sz="1600" dirty="0">
              <a:latin typeface="NimbusRomNo9L" panose="01010103010101010101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96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8</Words>
  <Application>Microsoft Office PowerPoint</Application>
  <PresentationFormat>Custom</PresentationFormat>
  <Paragraphs>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Troy Adebar</dc:creator>
  <cp:lastModifiedBy>Troy Adebar</cp:lastModifiedBy>
  <cp:revision>50</cp:revision>
  <dcterms:created xsi:type="dcterms:W3CDTF">2013-09-02T03:57:42Z</dcterms:created>
  <dcterms:modified xsi:type="dcterms:W3CDTF">2013-12-09T00:00:53Z</dcterms:modified>
</cp:coreProperties>
</file>