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22860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20" y="1422"/>
      </p:cViewPr>
      <p:guideLst>
        <p:guide orient="horz" pos="7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10143"/>
            <a:ext cx="582930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295400"/>
            <a:ext cx="480060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1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0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08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09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11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91547"/>
            <a:ext cx="1543050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91547"/>
            <a:ext cx="4514850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1468970"/>
            <a:ext cx="5829300" cy="454025"/>
          </a:xfrm>
        </p:spPr>
        <p:txBody>
          <a:bodyPr anchor="t"/>
          <a:lstStyle>
            <a:lvl1pPr algn="l">
              <a:defRPr sz="265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968907"/>
            <a:ext cx="5829300" cy="500063"/>
          </a:xfrm>
        </p:spPr>
        <p:txBody>
          <a:bodyPr anchor="b"/>
          <a:lstStyle>
            <a:lvl1pPr marL="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1pPr>
            <a:lvl2pPr marL="301423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2pPr>
            <a:lvl3pPr marL="602847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3pPr>
            <a:lvl4pPr marL="904270" indent="0">
              <a:buNone/>
              <a:defRPr sz="923">
                <a:solidFill>
                  <a:schemeClr val="tx1">
                    <a:tint val="75000"/>
                  </a:schemeClr>
                </a:solidFill>
              </a:defRPr>
            </a:lvl4pPr>
            <a:lvl5pPr marL="1205693" indent="0">
              <a:buNone/>
              <a:defRPr sz="923">
                <a:solidFill>
                  <a:schemeClr val="tx1">
                    <a:tint val="75000"/>
                  </a:schemeClr>
                </a:solidFill>
              </a:defRPr>
            </a:lvl5pPr>
            <a:lvl6pPr marL="1507117" indent="0">
              <a:buNone/>
              <a:defRPr sz="923">
                <a:solidFill>
                  <a:schemeClr val="tx1">
                    <a:tint val="75000"/>
                  </a:schemeClr>
                </a:solidFill>
              </a:defRPr>
            </a:lvl6pPr>
            <a:lvl7pPr marL="1808540" indent="0">
              <a:buNone/>
              <a:defRPr sz="923">
                <a:solidFill>
                  <a:schemeClr val="tx1">
                    <a:tint val="75000"/>
                  </a:schemeClr>
                </a:solidFill>
              </a:defRPr>
            </a:lvl7pPr>
            <a:lvl8pPr marL="2109964" indent="0">
              <a:buNone/>
              <a:defRPr sz="923">
                <a:solidFill>
                  <a:schemeClr val="tx1">
                    <a:tint val="75000"/>
                  </a:schemeClr>
                </a:solidFill>
              </a:defRPr>
            </a:lvl8pPr>
            <a:lvl9pPr marL="2411388" indent="0">
              <a:buNone/>
              <a:defRPr sz="9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533403"/>
            <a:ext cx="3028950" cy="1508655"/>
          </a:xfrm>
        </p:spPr>
        <p:txBody>
          <a:bodyPr/>
          <a:lstStyle>
            <a:lvl1pPr>
              <a:defRPr sz="1846"/>
            </a:lvl1pPr>
            <a:lvl2pPr>
              <a:defRPr sz="1615"/>
            </a:lvl2pPr>
            <a:lvl3pPr>
              <a:defRPr sz="1269"/>
            </a:lvl3pPr>
            <a:lvl4pPr>
              <a:defRPr sz="1154"/>
            </a:lvl4pPr>
            <a:lvl5pPr>
              <a:defRPr sz="1154"/>
            </a:lvl5pPr>
            <a:lvl6pPr>
              <a:defRPr sz="1154"/>
            </a:lvl6pPr>
            <a:lvl7pPr>
              <a:defRPr sz="1154"/>
            </a:lvl7pPr>
            <a:lvl8pPr>
              <a:defRPr sz="1154"/>
            </a:lvl8pPr>
            <a:lvl9pPr>
              <a:defRPr sz="11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533403"/>
            <a:ext cx="3028950" cy="1508655"/>
          </a:xfrm>
        </p:spPr>
        <p:txBody>
          <a:bodyPr/>
          <a:lstStyle>
            <a:lvl1pPr>
              <a:defRPr sz="1846"/>
            </a:lvl1pPr>
            <a:lvl2pPr>
              <a:defRPr sz="1615"/>
            </a:lvl2pPr>
            <a:lvl3pPr>
              <a:defRPr sz="1269"/>
            </a:lvl3pPr>
            <a:lvl4pPr>
              <a:defRPr sz="1154"/>
            </a:lvl4pPr>
            <a:lvl5pPr>
              <a:defRPr sz="1154"/>
            </a:lvl5pPr>
            <a:lvl6pPr>
              <a:defRPr sz="1154"/>
            </a:lvl6pPr>
            <a:lvl7pPr>
              <a:defRPr sz="1154"/>
            </a:lvl7pPr>
            <a:lvl8pPr>
              <a:defRPr sz="1154"/>
            </a:lvl8pPr>
            <a:lvl9pPr>
              <a:defRPr sz="11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511705"/>
            <a:ext cx="3030142" cy="213254"/>
          </a:xfrm>
        </p:spPr>
        <p:txBody>
          <a:bodyPr anchor="b"/>
          <a:lstStyle>
            <a:lvl1pPr marL="0" indent="0">
              <a:buNone/>
              <a:defRPr sz="1615" b="1"/>
            </a:lvl1pPr>
            <a:lvl2pPr marL="301423" indent="0">
              <a:buNone/>
              <a:defRPr sz="1269" b="1"/>
            </a:lvl2pPr>
            <a:lvl3pPr marL="602847" indent="0">
              <a:buNone/>
              <a:defRPr sz="1154" b="1"/>
            </a:lvl3pPr>
            <a:lvl4pPr marL="904270" indent="0">
              <a:buNone/>
              <a:defRPr sz="1038" b="1"/>
            </a:lvl4pPr>
            <a:lvl5pPr marL="1205693" indent="0">
              <a:buNone/>
              <a:defRPr sz="1038" b="1"/>
            </a:lvl5pPr>
            <a:lvl6pPr marL="1507117" indent="0">
              <a:buNone/>
              <a:defRPr sz="1038" b="1"/>
            </a:lvl6pPr>
            <a:lvl7pPr marL="1808540" indent="0">
              <a:buNone/>
              <a:defRPr sz="1038" b="1"/>
            </a:lvl7pPr>
            <a:lvl8pPr marL="2109964" indent="0">
              <a:buNone/>
              <a:defRPr sz="1038" b="1"/>
            </a:lvl8pPr>
            <a:lvl9pPr marL="2411388" indent="0">
              <a:buNone/>
              <a:defRPr sz="10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724959"/>
            <a:ext cx="3030142" cy="1317096"/>
          </a:xfrm>
        </p:spPr>
        <p:txBody>
          <a:bodyPr/>
          <a:lstStyle>
            <a:lvl1pPr>
              <a:defRPr sz="1615"/>
            </a:lvl1pPr>
            <a:lvl2pPr>
              <a:defRPr sz="1269"/>
            </a:lvl2pPr>
            <a:lvl3pPr>
              <a:defRPr sz="1154"/>
            </a:lvl3pPr>
            <a:lvl4pPr>
              <a:defRPr sz="1038"/>
            </a:lvl4pPr>
            <a:lvl5pPr>
              <a:defRPr sz="1038"/>
            </a:lvl5pPr>
            <a:lvl6pPr>
              <a:defRPr sz="1038"/>
            </a:lvl6pPr>
            <a:lvl7pPr>
              <a:defRPr sz="1038"/>
            </a:lvl7pPr>
            <a:lvl8pPr>
              <a:defRPr sz="1038"/>
            </a:lvl8pPr>
            <a:lvl9pPr>
              <a:defRPr sz="10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511705"/>
            <a:ext cx="3031332" cy="213254"/>
          </a:xfrm>
        </p:spPr>
        <p:txBody>
          <a:bodyPr anchor="b"/>
          <a:lstStyle>
            <a:lvl1pPr marL="0" indent="0">
              <a:buNone/>
              <a:defRPr sz="1615" b="1"/>
            </a:lvl1pPr>
            <a:lvl2pPr marL="301423" indent="0">
              <a:buNone/>
              <a:defRPr sz="1269" b="1"/>
            </a:lvl2pPr>
            <a:lvl3pPr marL="602847" indent="0">
              <a:buNone/>
              <a:defRPr sz="1154" b="1"/>
            </a:lvl3pPr>
            <a:lvl4pPr marL="904270" indent="0">
              <a:buNone/>
              <a:defRPr sz="1038" b="1"/>
            </a:lvl4pPr>
            <a:lvl5pPr marL="1205693" indent="0">
              <a:buNone/>
              <a:defRPr sz="1038" b="1"/>
            </a:lvl5pPr>
            <a:lvl6pPr marL="1507117" indent="0">
              <a:buNone/>
              <a:defRPr sz="1038" b="1"/>
            </a:lvl6pPr>
            <a:lvl7pPr marL="1808540" indent="0">
              <a:buNone/>
              <a:defRPr sz="1038" b="1"/>
            </a:lvl7pPr>
            <a:lvl8pPr marL="2109964" indent="0">
              <a:buNone/>
              <a:defRPr sz="1038" b="1"/>
            </a:lvl8pPr>
            <a:lvl9pPr marL="2411388" indent="0">
              <a:buNone/>
              <a:defRPr sz="10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724959"/>
            <a:ext cx="3031332" cy="1317096"/>
          </a:xfrm>
        </p:spPr>
        <p:txBody>
          <a:bodyPr/>
          <a:lstStyle>
            <a:lvl1pPr>
              <a:defRPr sz="1615"/>
            </a:lvl1pPr>
            <a:lvl2pPr>
              <a:defRPr sz="1269"/>
            </a:lvl2pPr>
            <a:lvl3pPr>
              <a:defRPr sz="1154"/>
            </a:lvl3pPr>
            <a:lvl4pPr>
              <a:defRPr sz="1038"/>
            </a:lvl4pPr>
            <a:lvl5pPr>
              <a:defRPr sz="1038"/>
            </a:lvl5pPr>
            <a:lvl6pPr>
              <a:defRPr sz="1038"/>
            </a:lvl6pPr>
            <a:lvl7pPr>
              <a:defRPr sz="1038"/>
            </a:lvl7pPr>
            <a:lvl8pPr>
              <a:defRPr sz="1038"/>
            </a:lvl8pPr>
            <a:lvl9pPr>
              <a:defRPr sz="10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91016"/>
            <a:ext cx="2256234" cy="387350"/>
          </a:xfrm>
        </p:spPr>
        <p:txBody>
          <a:bodyPr anchor="b"/>
          <a:lstStyle>
            <a:lvl1pPr algn="l">
              <a:defRPr sz="12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91020"/>
            <a:ext cx="3833813" cy="1951037"/>
          </a:xfrm>
        </p:spPr>
        <p:txBody>
          <a:bodyPr/>
          <a:lstStyle>
            <a:lvl1pPr>
              <a:defRPr sz="2077"/>
            </a:lvl1pPr>
            <a:lvl2pPr>
              <a:defRPr sz="1846"/>
            </a:lvl2pPr>
            <a:lvl3pPr>
              <a:defRPr sz="1615"/>
            </a:lvl3pPr>
            <a:lvl4pPr>
              <a:defRPr sz="1269"/>
            </a:lvl4pPr>
            <a:lvl5pPr>
              <a:defRPr sz="1269"/>
            </a:lvl5pPr>
            <a:lvl6pPr>
              <a:defRPr sz="1269"/>
            </a:lvl6pPr>
            <a:lvl7pPr>
              <a:defRPr sz="1269"/>
            </a:lvl7pPr>
            <a:lvl8pPr>
              <a:defRPr sz="1269"/>
            </a:lvl8pPr>
            <a:lvl9pPr>
              <a:defRPr sz="12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478371"/>
            <a:ext cx="2256234" cy="1563687"/>
          </a:xfrm>
        </p:spPr>
        <p:txBody>
          <a:bodyPr/>
          <a:lstStyle>
            <a:lvl1pPr marL="0" indent="0">
              <a:buNone/>
              <a:defRPr sz="923"/>
            </a:lvl1pPr>
            <a:lvl2pPr marL="301423" indent="0">
              <a:buNone/>
              <a:defRPr sz="808"/>
            </a:lvl2pPr>
            <a:lvl3pPr marL="602847" indent="0">
              <a:buNone/>
              <a:defRPr sz="692"/>
            </a:lvl3pPr>
            <a:lvl4pPr marL="904270" indent="0">
              <a:buNone/>
              <a:defRPr sz="577"/>
            </a:lvl4pPr>
            <a:lvl5pPr marL="1205693" indent="0">
              <a:buNone/>
              <a:defRPr sz="577"/>
            </a:lvl5pPr>
            <a:lvl6pPr marL="1507117" indent="0">
              <a:buNone/>
              <a:defRPr sz="577"/>
            </a:lvl6pPr>
            <a:lvl7pPr marL="1808540" indent="0">
              <a:buNone/>
              <a:defRPr sz="577"/>
            </a:lvl7pPr>
            <a:lvl8pPr marL="2109964" indent="0">
              <a:buNone/>
              <a:defRPr sz="577"/>
            </a:lvl8pPr>
            <a:lvl9pPr marL="2411388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1600203"/>
            <a:ext cx="4114800" cy="188913"/>
          </a:xfrm>
        </p:spPr>
        <p:txBody>
          <a:bodyPr anchor="b"/>
          <a:lstStyle>
            <a:lvl1pPr algn="l">
              <a:defRPr sz="12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204258"/>
            <a:ext cx="4114800" cy="1371600"/>
          </a:xfrm>
        </p:spPr>
        <p:txBody>
          <a:bodyPr/>
          <a:lstStyle>
            <a:lvl1pPr marL="0" indent="0">
              <a:buNone/>
              <a:defRPr sz="2077"/>
            </a:lvl1pPr>
            <a:lvl2pPr marL="301423" indent="0">
              <a:buNone/>
              <a:defRPr sz="1846"/>
            </a:lvl2pPr>
            <a:lvl3pPr marL="602847" indent="0">
              <a:buNone/>
              <a:defRPr sz="1615"/>
            </a:lvl3pPr>
            <a:lvl4pPr marL="904270" indent="0">
              <a:buNone/>
              <a:defRPr sz="1269"/>
            </a:lvl4pPr>
            <a:lvl5pPr marL="1205693" indent="0">
              <a:buNone/>
              <a:defRPr sz="1269"/>
            </a:lvl5pPr>
            <a:lvl6pPr marL="1507117" indent="0">
              <a:buNone/>
              <a:defRPr sz="1269"/>
            </a:lvl6pPr>
            <a:lvl7pPr marL="1808540" indent="0">
              <a:buNone/>
              <a:defRPr sz="1269"/>
            </a:lvl7pPr>
            <a:lvl8pPr marL="2109964" indent="0">
              <a:buNone/>
              <a:defRPr sz="1269"/>
            </a:lvl8pPr>
            <a:lvl9pPr marL="2411388" indent="0">
              <a:buNone/>
              <a:defRPr sz="126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1789112"/>
            <a:ext cx="4114800" cy="268288"/>
          </a:xfrm>
        </p:spPr>
        <p:txBody>
          <a:bodyPr/>
          <a:lstStyle>
            <a:lvl1pPr marL="0" indent="0">
              <a:buNone/>
              <a:defRPr sz="923"/>
            </a:lvl1pPr>
            <a:lvl2pPr marL="301423" indent="0">
              <a:buNone/>
              <a:defRPr sz="808"/>
            </a:lvl2pPr>
            <a:lvl3pPr marL="602847" indent="0">
              <a:buNone/>
              <a:defRPr sz="692"/>
            </a:lvl3pPr>
            <a:lvl4pPr marL="904270" indent="0">
              <a:buNone/>
              <a:defRPr sz="577"/>
            </a:lvl4pPr>
            <a:lvl5pPr marL="1205693" indent="0">
              <a:buNone/>
              <a:defRPr sz="577"/>
            </a:lvl5pPr>
            <a:lvl6pPr marL="1507117" indent="0">
              <a:buNone/>
              <a:defRPr sz="577"/>
            </a:lvl6pPr>
            <a:lvl7pPr marL="1808540" indent="0">
              <a:buNone/>
              <a:defRPr sz="577"/>
            </a:lvl7pPr>
            <a:lvl8pPr marL="2109964" indent="0">
              <a:buNone/>
              <a:defRPr sz="577"/>
            </a:lvl8pPr>
            <a:lvl9pPr marL="2411388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91547"/>
            <a:ext cx="6172200" cy="381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533403"/>
            <a:ext cx="6172200" cy="150865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2118784"/>
            <a:ext cx="160020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2F55-3C83-4506-9898-EE46A81079B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2118784"/>
            <a:ext cx="217170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2118784"/>
            <a:ext cx="160020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2847" rtl="0" eaLnBrk="1" latinLnBrk="0" hangingPunct="1">
        <a:spcBef>
          <a:spcPct val="0"/>
        </a:spcBef>
        <a:buNone/>
        <a:defRPr sz="28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067" indent="-226067" algn="l" defTabSz="602847" rtl="0" eaLnBrk="1" latinLnBrk="0" hangingPunct="1">
        <a:spcBef>
          <a:spcPct val="20000"/>
        </a:spcBef>
        <a:buFont typeface="Arial" pitchFamily="34" charset="0"/>
        <a:buChar char="•"/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489813" indent="-188390" algn="l" defTabSz="602847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753558" indent="-150712" algn="l" defTabSz="602847" rtl="0" eaLnBrk="1" latinLnBrk="0" hangingPunct="1">
        <a:spcBef>
          <a:spcPct val="20000"/>
        </a:spcBef>
        <a:buFont typeface="Arial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3pPr>
      <a:lvl4pPr marL="1054982" indent="-150712" algn="l" defTabSz="602847" rtl="0" eaLnBrk="1" latinLnBrk="0" hangingPunct="1">
        <a:spcBef>
          <a:spcPct val="20000"/>
        </a:spcBef>
        <a:buFont typeface="Arial" pitchFamily="34" charset="0"/>
        <a:buChar char="–"/>
        <a:defRPr sz="1269" kern="1200">
          <a:solidFill>
            <a:schemeClr val="tx1"/>
          </a:solidFill>
          <a:latin typeface="+mn-lt"/>
          <a:ea typeface="+mn-ea"/>
          <a:cs typeface="+mn-cs"/>
        </a:defRPr>
      </a:lvl4pPr>
      <a:lvl5pPr marL="1356405" indent="-150712" algn="l" defTabSz="602847" rtl="0" eaLnBrk="1" latinLnBrk="0" hangingPunct="1">
        <a:spcBef>
          <a:spcPct val="20000"/>
        </a:spcBef>
        <a:buFont typeface="Arial" pitchFamily="34" charset="0"/>
        <a:buChar char="»"/>
        <a:defRPr sz="1269" kern="1200">
          <a:solidFill>
            <a:schemeClr val="tx1"/>
          </a:solidFill>
          <a:latin typeface="+mn-lt"/>
          <a:ea typeface="+mn-ea"/>
          <a:cs typeface="+mn-cs"/>
        </a:defRPr>
      </a:lvl5pPr>
      <a:lvl6pPr marL="1657828" indent="-150712" algn="l" defTabSz="602847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1959253" indent="-150712" algn="l" defTabSz="602847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260676" indent="-150712" algn="l" defTabSz="602847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562099" indent="-150712" algn="l" defTabSz="602847" rtl="0" eaLnBrk="1" latinLnBrk="0" hangingPunct="1">
        <a:spcBef>
          <a:spcPct val="20000"/>
        </a:spcBef>
        <a:buFont typeface="Arial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1pPr>
      <a:lvl2pPr marL="301423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2pPr>
      <a:lvl3pPr marL="602847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904270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4pPr>
      <a:lvl5pPr marL="1205693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5pPr>
      <a:lvl6pPr marL="1507117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6pPr>
      <a:lvl7pPr marL="1808540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7pPr>
      <a:lvl8pPr marL="2109964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8pPr>
      <a:lvl9pPr marL="2411388" algn="l" defTabSz="602847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905001" y="164742"/>
            <a:ext cx="2590799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mbusRomNo9L" panose="01010103010101010101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40028" y="1366429"/>
            <a:ext cx="2712972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mbusRomNo9L" panose="01010103010101010101" pitchFamily="2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76466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Ultrasound System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18666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Steering </a:t>
            </a:r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Controller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71666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Steering Robot</a:t>
            </a:r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-4612" y="523166"/>
            <a:ext cx="32327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/>
              <p:cNvSpPr/>
              <p:nvPr/>
            </p:nvSpPr>
            <p:spPr>
              <a:xfrm>
                <a:off x="-168556" y="243993"/>
                <a:ext cx="549556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556" y="243993"/>
                <a:ext cx="549556" cy="2747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95" idx="3"/>
            <a:endCxn id="114" idx="1"/>
          </p:cNvCxnSpPr>
          <p:nvPr/>
        </p:nvCxnSpPr>
        <p:spPr>
          <a:xfrm>
            <a:off x="1143000" y="523166"/>
            <a:ext cx="87630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1300012" y="228600"/>
                <a:ext cx="452588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𝛿𝜃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des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012" y="228600"/>
                <a:ext cx="452588" cy="274778"/>
              </a:xfrm>
              <a:prstGeom prst="rect">
                <a:avLst/>
              </a:prstGeom>
              <a:blipFill rotWithShape="0">
                <a:blip r:embed="rId3"/>
                <a:stretch>
                  <a:fillRect l="-10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3" idx="1"/>
            <a:endCxn id="94" idx="3"/>
          </p:cNvCxnSpPr>
          <p:nvPr/>
        </p:nvCxnSpPr>
        <p:spPr>
          <a:xfrm flipH="1">
            <a:off x="4832706" y="1732189"/>
            <a:ext cx="74376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4911674" y="1469644"/>
                <a:ext cx="727126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1" i="1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anose="02020603050405020304" pitchFamily="18" charset="0"/>
                  </a:rPr>
                  <a:t>images</a:t>
                </a:r>
                <a:endParaRPr lang="en-US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74" y="1469644"/>
                <a:ext cx="727126" cy="274778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96" idx="3"/>
          </p:cNvCxnSpPr>
          <p:nvPr/>
        </p:nvCxnSpPr>
        <p:spPr>
          <a:xfrm>
            <a:off x="6096000" y="523166"/>
            <a:ext cx="76200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" name="Rectangle 103"/>
          <p:cNvSpPr/>
          <p:nvPr/>
        </p:nvSpPr>
        <p:spPr>
          <a:xfrm>
            <a:off x="6172200" y="152400"/>
            <a:ext cx="522115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config</a:t>
            </a:r>
            <a:r>
              <a:rPr lang="en-US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.</a:t>
            </a:r>
          </a:p>
        </p:txBody>
      </p:sp>
      <p:cxnSp>
        <p:nvCxnSpPr>
          <p:cNvPr id="105" name="Elbow Connector 104"/>
          <p:cNvCxnSpPr>
            <a:endCxn id="93" idx="3"/>
          </p:cNvCxnSpPr>
          <p:nvPr/>
        </p:nvCxnSpPr>
        <p:spPr>
          <a:xfrm rot="5400000">
            <a:off x="5910589" y="1013377"/>
            <a:ext cx="1209023" cy="228600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Rectangle 109"/>
          <p:cNvSpPr/>
          <p:nvPr/>
        </p:nvSpPr>
        <p:spPr>
          <a:xfrm>
            <a:off x="2240028" y="2097949"/>
            <a:ext cx="2712972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Segmentation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557166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Controllers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2918726" y="241050"/>
                <a:ext cx="585704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ins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26" y="241050"/>
                <a:ext cx="585704" cy="2747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2019300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Duty-Cycle Controller</a:t>
            </a:r>
          </a:p>
        </p:txBody>
      </p:sp>
      <p:cxnSp>
        <p:nvCxnSpPr>
          <p:cNvPr id="115" name="Straight Arrow Connector 114"/>
          <p:cNvCxnSpPr>
            <a:stCxn id="114" idx="3"/>
            <a:endCxn id="112" idx="1"/>
          </p:cNvCxnSpPr>
          <p:nvPr/>
        </p:nvCxnSpPr>
        <p:spPr>
          <a:xfrm>
            <a:off x="2843634" y="523166"/>
            <a:ext cx="713532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1905001" y="896262"/>
            <a:ext cx="2438401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Robot Controller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cxnSp>
        <p:nvCxnSpPr>
          <p:cNvPr id="117" name="Straight Arrow Connector 116"/>
          <p:cNvCxnSpPr>
            <a:stCxn id="112" idx="3"/>
            <a:endCxn id="96" idx="1"/>
          </p:cNvCxnSpPr>
          <p:nvPr/>
        </p:nvCxnSpPr>
        <p:spPr>
          <a:xfrm>
            <a:off x="4381500" y="523166"/>
            <a:ext cx="890166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Elbow Connector 117"/>
          <p:cNvCxnSpPr>
            <a:stCxn id="120" idx="1"/>
            <a:endCxn id="95" idx="2"/>
          </p:cNvCxnSpPr>
          <p:nvPr/>
        </p:nvCxnSpPr>
        <p:spPr>
          <a:xfrm rot="10800000">
            <a:off x="730834" y="797945"/>
            <a:ext cx="183567" cy="934245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Rectangle 118"/>
          <p:cNvSpPr/>
          <p:nvPr/>
        </p:nvSpPr>
        <p:spPr>
          <a:xfrm>
            <a:off x="4572000" y="152400"/>
            <a:ext cx="609600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 </a:t>
            </a:r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voltages</a:t>
            </a:r>
            <a:endParaRPr lang="en-US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08372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2-D Image </a:t>
            </a:r>
            <a:r>
              <a:rPr lang="en-US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3177901" y="1469644"/>
                <a:ext cx="971773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01" y="1469644"/>
                <a:ext cx="971773" cy="2747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2359704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3-D Shape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Fitting</a:t>
            </a:r>
          </a:p>
        </p:txBody>
      </p:sp>
      <p:cxnSp>
        <p:nvCxnSpPr>
          <p:cNvPr id="108" name="Straight Arrow Connector 107"/>
          <p:cNvCxnSpPr>
            <a:stCxn id="94" idx="1"/>
            <a:endCxn id="107" idx="3"/>
          </p:cNvCxnSpPr>
          <p:nvPr/>
        </p:nvCxnSpPr>
        <p:spPr>
          <a:xfrm flipH="1">
            <a:off x="3184038" y="1732189"/>
            <a:ext cx="824334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1905000" y="1469644"/>
                <a:ext cx="412167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469644"/>
                <a:ext cx="412167" cy="2747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>
            <a:off x="914400" y="1457411"/>
            <a:ext cx="896112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Tip Pose Measurement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2269" y="1483922"/>
                <a:ext cx="4197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9" y="1483922"/>
                <a:ext cx="41973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07" idx="1"/>
            <a:endCxn id="120" idx="3"/>
          </p:cNvCxnSpPr>
          <p:nvPr/>
        </p:nvCxnSpPr>
        <p:spPr>
          <a:xfrm flipH="1">
            <a:off x="1810512" y="1732189"/>
            <a:ext cx="549192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763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NimbusRomNo9L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39</cp:revision>
  <dcterms:created xsi:type="dcterms:W3CDTF">2013-08-11T21:20:22Z</dcterms:created>
  <dcterms:modified xsi:type="dcterms:W3CDTF">2015-12-02T00:49:16Z</dcterms:modified>
</cp:coreProperties>
</file>