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50" y="1026"/>
      </p:cViewPr>
      <p:guideLst>
        <p:guide orient="horz" pos="57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68115"/>
            <a:ext cx="5829300" cy="3920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036320"/>
            <a:ext cx="48006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3239"/>
            <a:ext cx="1543050" cy="15604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3239"/>
            <a:ext cx="4514850" cy="15604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1175177"/>
            <a:ext cx="5829300" cy="363220"/>
          </a:xfrm>
        </p:spPr>
        <p:txBody>
          <a:bodyPr anchor="t"/>
          <a:lstStyle>
            <a:lvl1pPr algn="l">
              <a:defRPr sz="371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775128"/>
            <a:ext cx="5829300" cy="400050"/>
          </a:xfrm>
        </p:spPr>
        <p:txBody>
          <a:bodyPr anchor="b"/>
          <a:lstStyle>
            <a:lvl1pPr marL="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1pPr>
            <a:lvl2pPr marL="421992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2pPr>
            <a:lvl3pPr marL="843986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26597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97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96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956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95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94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426724"/>
            <a:ext cx="3028950" cy="1206924"/>
          </a:xfrm>
        </p:spPr>
        <p:txBody>
          <a:bodyPr/>
          <a:lstStyle>
            <a:lvl1pPr>
              <a:defRPr sz="2584"/>
            </a:lvl1pPr>
            <a:lvl2pPr>
              <a:defRPr sz="2261"/>
            </a:lvl2pPr>
            <a:lvl3pPr>
              <a:defRPr sz="1777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426724"/>
            <a:ext cx="3028950" cy="1206924"/>
          </a:xfrm>
        </p:spPr>
        <p:txBody>
          <a:bodyPr/>
          <a:lstStyle>
            <a:lvl1pPr>
              <a:defRPr sz="2584"/>
            </a:lvl1pPr>
            <a:lvl2pPr>
              <a:defRPr sz="2261"/>
            </a:lvl2pPr>
            <a:lvl3pPr>
              <a:defRPr sz="1777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409365"/>
            <a:ext cx="3030142" cy="170603"/>
          </a:xfrm>
        </p:spPr>
        <p:txBody>
          <a:bodyPr anchor="b"/>
          <a:lstStyle>
            <a:lvl1pPr marL="0" indent="0">
              <a:buNone/>
              <a:defRPr sz="2261" b="1"/>
            </a:lvl1pPr>
            <a:lvl2pPr marL="421992" indent="0">
              <a:buNone/>
              <a:defRPr sz="1777" b="1"/>
            </a:lvl2pPr>
            <a:lvl3pPr marL="843986" indent="0">
              <a:buNone/>
              <a:defRPr sz="1616" b="1"/>
            </a:lvl3pPr>
            <a:lvl4pPr marL="1265978" indent="0">
              <a:buNone/>
              <a:defRPr sz="1453" b="1"/>
            </a:lvl4pPr>
            <a:lvl5pPr marL="1687970" indent="0">
              <a:buNone/>
              <a:defRPr sz="1453" b="1"/>
            </a:lvl5pPr>
            <a:lvl6pPr marL="2109964" indent="0">
              <a:buNone/>
              <a:defRPr sz="1453" b="1"/>
            </a:lvl6pPr>
            <a:lvl7pPr marL="2531956" indent="0">
              <a:buNone/>
              <a:defRPr sz="1453" b="1"/>
            </a:lvl7pPr>
            <a:lvl8pPr marL="2953950" indent="0">
              <a:buNone/>
              <a:defRPr sz="1453" b="1"/>
            </a:lvl8pPr>
            <a:lvl9pPr marL="3375943" indent="0">
              <a:buNone/>
              <a:defRPr sz="14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579968"/>
            <a:ext cx="3030142" cy="1053677"/>
          </a:xfrm>
        </p:spPr>
        <p:txBody>
          <a:bodyPr/>
          <a:lstStyle>
            <a:lvl1pPr>
              <a:defRPr sz="2261"/>
            </a:lvl1pPr>
            <a:lvl2pPr>
              <a:defRPr sz="1777"/>
            </a:lvl2pPr>
            <a:lvl3pPr>
              <a:defRPr sz="1616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409365"/>
            <a:ext cx="3031332" cy="170603"/>
          </a:xfrm>
        </p:spPr>
        <p:txBody>
          <a:bodyPr anchor="b"/>
          <a:lstStyle>
            <a:lvl1pPr marL="0" indent="0">
              <a:buNone/>
              <a:defRPr sz="2261" b="1"/>
            </a:lvl1pPr>
            <a:lvl2pPr marL="421992" indent="0">
              <a:buNone/>
              <a:defRPr sz="1777" b="1"/>
            </a:lvl2pPr>
            <a:lvl3pPr marL="843986" indent="0">
              <a:buNone/>
              <a:defRPr sz="1616" b="1"/>
            </a:lvl3pPr>
            <a:lvl4pPr marL="1265978" indent="0">
              <a:buNone/>
              <a:defRPr sz="1453" b="1"/>
            </a:lvl4pPr>
            <a:lvl5pPr marL="1687970" indent="0">
              <a:buNone/>
              <a:defRPr sz="1453" b="1"/>
            </a:lvl5pPr>
            <a:lvl6pPr marL="2109964" indent="0">
              <a:buNone/>
              <a:defRPr sz="1453" b="1"/>
            </a:lvl6pPr>
            <a:lvl7pPr marL="2531956" indent="0">
              <a:buNone/>
              <a:defRPr sz="1453" b="1"/>
            </a:lvl7pPr>
            <a:lvl8pPr marL="2953950" indent="0">
              <a:buNone/>
              <a:defRPr sz="1453" b="1"/>
            </a:lvl8pPr>
            <a:lvl9pPr marL="3375943" indent="0">
              <a:buNone/>
              <a:defRPr sz="14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579968"/>
            <a:ext cx="3031332" cy="1053677"/>
          </a:xfrm>
        </p:spPr>
        <p:txBody>
          <a:bodyPr/>
          <a:lstStyle>
            <a:lvl1pPr>
              <a:defRPr sz="2261"/>
            </a:lvl1pPr>
            <a:lvl2pPr>
              <a:defRPr sz="1777"/>
            </a:lvl2pPr>
            <a:lvl3pPr>
              <a:defRPr sz="1616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72813"/>
            <a:ext cx="2256234" cy="309880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72817"/>
            <a:ext cx="3833813" cy="1560830"/>
          </a:xfrm>
        </p:spPr>
        <p:txBody>
          <a:bodyPr/>
          <a:lstStyle>
            <a:lvl1pPr>
              <a:defRPr sz="2908"/>
            </a:lvl1pPr>
            <a:lvl2pPr>
              <a:defRPr sz="2584"/>
            </a:lvl2pPr>
            <a:lvl3pPr>
              <a:defRPr sz="2261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382698"/>
            <a:ext cx="2256234" cy="1250950"/>
          </a:xfrm>
        </p:spPr>
        <p:txBody>
          <a:bodyPr/>
          <a:lstStyle>
            <a:lvl1pPr marL="0" indent="0">
              <a:buNone/>
              <a:defRPr sz="1292"/>
            </a:lvl1pPr>
            <a:lvl2pPr marL="421992" indent="0">
              <a:buNone/>
              <a:defRPr sz="1131"/>
            </a:lvl2pPr>
            <a:lvl3pPr marL="843986" indent="0">
              <a:buNone/>
              <a:defRPr sz="969"/>
            </a:lvl3pPr>
            <a:lvl4pPr marL="1265978" indent="0">
              <a:buNone/>
              <a:defRPr sz="808"/>
            </a:lvl4pPr>
            <a:lvl5pPr marL="1687970" indent="0">
              <a:buNone/>
              <a:defRPr sz="808"/>
            </a:lvl5pPr>
            <a:lvl6pPr marL="2109964" indent="0">
              <a:buNone/>
              <a:defRPr sz="808"/>
            </a:lvl6pPr>
            <a:lvl7pPr marL="2531956" indent="0">
              <a:buNone/>
              <a:defRPr sz="808"/>
            </a:lvl7pPr>
            <a:lvl8pPr marL="2953950" indent="0">
              <a:buNone/>
              <a:defRPr sz="808"/>
            </a:lvl8pPr>
            <a:lvl9pPr marL="3375943" indent="0">
              <a:buNone/>
              <a:defRPr sz="8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1280164"/>
            <a:ext cx="4114800" cy="151130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163406"/>
            <a:ext cx="4114800" cy="1097280"/>
          </a:xfrm>
        </p:spPr>
        <p:txBody>
          <a:bodyPr/>
          <a:lstStyle>
            <a:lvl1pPr marL="0" indent="0">
              <a:buNone/>
              <a:defRPr sz="2908"/>
            </a:lvl1pPr>
            <a:lvl2pPr marL="421992" indent="0">
              <a:buNone/>
              <a:defRPr sz="2584"/>
            </a:lvl2pPr>
            <a:lvl3pPr marL="843986" indent="0">
              <a:buNone/>
              <a:defRPr sz="2261"/>
            </a:lvl3pPr>
            <a:lvl4pPr marL="1265978" indent="0">
              <a:buNone/>
              <a:defRPr sz="1777"/>
            </a:lvl4pPr>
            <a:lvl5pPr marL="1687970" indent="0">
              <a:buNone/>
              <a:defRPr sz="1777"/>
            </a:lvl5pPr>
            <a:lvl6pPr marL="2109964" indent="0">
              <a:buNone/>
              <a:defRPr sz="1777"/>
            </a:lvl6pPr>
            <a:lvl7pPr marL="2531956" indent="0">
              <a:buNone/>
              <a:defRPr sz="1777"/>
            </a:lvl7pPr>
            <a:lvl8pPr marL="2953950" indent="0">
              <a:buNone/>
              <a:defRPr sz="1777"/>
            </a:lvl8pPr>
            <a:lvl9pPr marL="3375943" indent="0">
              <a:buNone/>
              <a:defRPr sz="17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1431291"/>
            <a:ext cx="4114800" cy="214630"/>
          </a:xfrm>
        </p:spPr>
        <p:txBody>
          <a:bodyPr/>
          <a:lstStyle>
            <a:lvl1pPr marL="0" indent="0">
              <a:buNone/>
              <a:defRPr sz="1292"/>
            </a:lvl1pPr>
            <a:lvl2pPr marL="421992" indent="0">
              <a:buNone/>
              <a:defRPr sz="1131"/>
            </a:lvl2pPr>
            <a:lvl3pPr marL="843986" indent="0">
              <a:buNone/>
              <a:defRPr sz="969"/>
            </a:lvl3pPr>
            <a:lvl4pPr marL="1265978" indent="0">
              <a:buNone/>
              <a:defRPr sz="808"/>
            </a:lvl4pPr>
            <a:lvl5pPr marL="1687970" indent="0">
              <a:buNone/>
              <a:defRPr sz="808"/>
            </a:lvl5pPr>
            <a:lvl6pPr marL="2109964" indent="0">
              <a:buNone/>
              <a:defRPr sz="808"/>
            </a:lvl6pPr>
            <a:lvl7pPr marL="2531956" indent="0">
              <a:buNone/>
              <a:defRPr sz="808"/>
            </a:lvl7pPr>
            <a:lvl8pPr marL="2953950" indent="0">
              <a:buNone/>
              <a:defRPr sz="808"/>
            </a:lvl8pPr>
            <a:lvl9pPr marL="3375943" indent="0">
              <a:buNone/>
              <a:defRPr sz="8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3238"/>
            <a:ext cx="6172200" cy="3048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26724"/>
            <a:ext cx="6172200" cy="1206924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95028"/>
            <a:ext cx="1600200" cy="97366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695028"/>
            <a:ext cx="2171700" cy="97366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695028"/>
            <a:ext cx="1600200" cy="97366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986" rtl="0" eaLnBrk="1" latinLnBrk="0" hangingPunct="1">
        <a:spcBef>
          <a:spcPct val="0"/>
        </a:spcBef>
        <a:buNone/>
        <a:defRPr sz="4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4" indent="-316494" algn="l" defTabSz="843986" rtl="0" eaLnBrk="1" latinLnBrk="0" hangingPunct="1">
        <a:spcBef>
          <a:spcPct val="20000"/>
        </a:spcBef>
        <a:buFont typeface="Arial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1pPr>
      <a:lvl2pPr marL="685738" indent="-263746" algn="l" defTabSz="843986" rtl="0" eaLnBrk="1" latinLnBrk="0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1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2261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5" indent="-210997" algn="l" defTabSz="843986" rtl="0" eaLnBrk="1" latinLnBrk="0" hangingPunct="1">
        <a:spcBef>
          <a:spcPct val="20000"/>
        </a:spcBef>
        <a:buFont typeface="Arial" pitchFamily="34" charset="0"/>
        <a:buChar char="–"/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98967" indent="-210997" algn="l" defTabSz="843986" rtl="0" eaLnBrk="1" latinLnBrk="0" hangingPunct="1">
        <a:spcBef>
          <a:spcPct val="20000"/>
        </a:spcBef>
        <a:buFont typeface="Arial" pitchFamily="34" charset="0"/>
        <a:buChar char="»"/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320959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4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64946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586939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21992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43986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65978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4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531956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3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/>
          <p:cNvCxnSpPr>
            <a:endCxn id="84" idx="1"/>
          </p:cNvCxnSpPr>
          <p:nvPr/>
        </p:nvCxnSpPr>
        <p:spPr>
          <a:xfrm>
            <a:off x="830694" y="474088"/>
            <a:ext cx="32327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666750" y="199310"/>
                <a:ext cx="54955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99310"/>
                <a:ext cx="549556" cy="2747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4" idx="3"/>
            <a:endCxn id="95" idx="1"/>
          </p:cNvCxnSpPr>
          <p:nvPr/>
        </p:nvCxnSpPr>
        <p:spPr>
          <a:xfrm>
            <a:off x="1978306" y="474088"/>
            <a:ext cx="71063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1978306" y="199310"/>
                <a:ext cx="710637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𝛿𝜃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𝑙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06" y="199310"/>
                <a:ext cx="710637" cy="274778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3" idx="1"/>
            <a:endCxn id="98" idx="3"/>
          </p:cNvCxnSpPr>
          <p:nvPr/>
        </p:nvCxnSpPr>
        <p:spPr>
          <a:xfrm flipH="1">
            <a:off x="4024141" y="1450701"/>
            <a:ext cx="61443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3997274" y="1190202"/>
            <a:ext cx="727126" cy="2747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anose="02020603050405020304" pitchFamily="18" charset="0"/>
              </a:rPr>
              <a:t>image</a:t>
            </a:r>
            <a:endParaRPr lang="en-US" dirty="0">
              <a:solidFill>
                <a:schemeClr val="tx1"/>
              </a:solidFill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>
            <a:stCxn id="85" idx="3"/>
          </p:cNvCxnSpPr>
          <p:nvPr/>
        </p:nvCxnSpPr>
        <p:spPr>
          <a:xfrm flipV="1">
            <a:off x="5048250" y="469695"/>
            <a:ext cx="1143000" cy="4393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>
            <a:off x="5211935" y="107717"/>
            <a:ext cx="522115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config</a:t>
            </a:r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.</a:t>
            </a:r>
          </a:p>
        </p:txBody>
      </p:sp>
      <p:cxnSp>
        <p:nvCxnSpPr>
          <p:cNvPr id="94" name="Elbow Connector 93"/>
          <p:cNvCxnSpPr>
            <a:endCxn id="83" idx="3"/>
          </p:cNvCxnSpPr>
          <p:nvPr/>
        </p:nvCxnSpPr>
        <p:spPr>
          <a:xfrm rot="5400000">
            <a:off x="5141389" y="791213"/>
            <a:ext cx="981004" cy="337972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1153972" y="199310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Sliding Mode Controller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223916" y="199310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Steering Robot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88944" y="199310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Controllers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>
            <a:stCxn id="95" idx="3"/>
            <a:endCxn id="85" idx="1"/>
          </p:cNvCxnSpPr>
          <p:nvPr/>
        </p:nvCxnSpPr>
        <p:spPr>
          <a:xfrm>
            <a:off x="3513278" y="474088"/>
            <a:ext cx="71063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>
            <a:off x="3563797" y="107717"/>
            <a:ext cx="609600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 </a:t>
            </a:r>
            <a:b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voltages</a:t>
            </a:r>
            <a:endParaRPr lang="en-US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2806133" y="1218759"/>
                <a:ext cx="2782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33" y="1218759"/>
                <a:ext cx="278218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638571" y="1175923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Ultrasound System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99807" y="1175923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Manual Localization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761043" y="1175923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UKF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1314450" y="1218759"/>
                <a:ext cx="2863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218759"/>
                <a:ext cx="28636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8" idx="1"/>
            <a:endCxn id="100" idx="3"/>
          </p:cNvCxnSpPr>
          <p:nvPr/>
        </p:nvCxnSpPr>
        <p:spPr>
          <a:xfrm flipH="1">
            <a:off x="2585377" y="1450701"/>
            <a:ext cx="61443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Elbow Connector 102"/>
          <p:cNvCxnSpPr>
            <a:stCxn id="100" idx="1"/>
            <a:endCxn id="84" idx="2"/>
          </p:cNvCxnSpPr>
          <p:nvPr/>
        </p:nvCxnSpPr>
        <p:spPr>
          <a:xfrm rot="10800000">
            <a:off x="1566139" y="748867"/>
            <a:ext cx="194904" cy="701835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Arrow Connector 127"/>
          <p:cNvCxnSpPr>
            <a:endCxn id="100" idx="0"/>
          </p:cNvCxnSpPr>
          <p:nvPr/>
        </p:nvCxnSpPr>
        <p:spPr>
          <a:xfrm>
            <a:off x="2173209" y="469695"/>
            <a:ext cx="1" cy="706228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63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NimbusRomNo9L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47</cp:revision>
  <dcterms:created xsi:type="dcterms:W3CDTF">2013-08-11T21:20:22Z</dcterms:created>
  <dcterms:modified xsi:type="dcterms:W3CDTF">2015-12-02T05:39:33Z</dcterms:modified>
</cp:coreProperties>
</file>