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1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42" y="906"/>
      </p:cViewPr>
      <p:guideLst>
        <p:guide orient="horz" pos="721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10143"/>
            <a:ext cx="505206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295400"/>
            <a:ext cx="416052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91547"/>
            <a:ext cx="1337310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91547"/>
            <a:ext cx="3912870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468969"/>
            <a:ext cx="5052060" cy="454025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968906"/>
            <a:ext cx="5052060" cy="500063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533402"/>
            <a:ext cx="2625090" cy="15086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533402"/>
            <a:ext cx="2625090" cy="15086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3" y="511705"/>
            <a:ext cx="2626123" cy="21325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3" y="724959"/>
            <a:ext cx="2626123" cy="131709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511705"/>
            <a:ext cx="2627154" cy="21325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724959"/>
            <a:ext cx="2627154" cy="131709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91016"/>
            <a:ext cx="1955403" cy="38735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3" y="91019"/>
            <a:ext cx="3322638" cy="1951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478370"/>
            <a:ext cx="1955403" cy="1563687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8" y="1600202"/>
            <a:ext cx="3566160" cy="18891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8" y="204258"/>
            <a:ext cx="3566160" cy="13716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8" y="1789112"/>
            <a:ext cx="3566160" cy="268288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91547"/>
            <a:ext cx="5349240" cy="381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533402"/>
            <a:ext cx="5349240" cy="150865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118784"/>
            <a:ext cx="138684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F55-3C83-4506-9898-EE46A81079BC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118784"/>
            <a:ext cx="188214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118784"/>
            <a:ext cx="138684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600201" y="164742"/>
            <a:ext cx="24384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NimbusRomNo9L" panose="01010103010101010101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0691" y="1366429"/>
            <a:ext cx="26670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NimbusRomNo9L" panose="01010103010101010101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5866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Ultrasound System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46358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2-D Image </a:t>
            </a:r>
            <a:r>
              <a:rPr lang="en-US" sz="1100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3278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Steering Planner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80994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Steering Robot</a:t>
            </a:r>
          </a:p>
        </p:txBody>
      </p: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0" y="523166"/>
            <a:ext cx="32327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-152400" y="254689"/>
                <a:ext cx="54955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</m:oMath>
                  </m:oMathPara>
                </a14:m>
                <a:endParaRPr lang="en-US" sz="1100" b="1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54689"/>
                <a:ext cx="549556" cy="274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5" idx="3"/>
            <a:endCxn id="54" idx="1"/>
          </p:cNvCxnSpPr>
          <p:nvPr/>
        </p:nvCxnSpPr>
        <p:spPr>
          <a:xfrm>
            <a:off x="1147612" y="523166"/>
            <a:ext cx="54767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147612" y="248388"/>
                <a:ext cx="452588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𝛿𝜃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𝜌</m:t>
                      </m:r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12" y="248388"/>
                <a:ext cx="452588" cy="2747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3" idx="1"/>
            <a:endCxn id="34" idx="3"/>
          </p:cNvCxnSpPr>
          <p:nvPr/>
        </p:nvCxnSpPr>
        <p:spPr>
          <a:xfrm flipH="1">
            <a:off x="3770692" y="1732189"/>
            <a:ext cx="815174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810000" y="1457411"/>
                <a:ext cx="824334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100" b="1" i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anose="02020603050405020304" pitchFamily="18" charset="0"/>
                  </a:rPr>
                  <a:t>images</a:t>
                </a:r>
                <a:endParaRPr lang="en-US" sz="1100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457411"/>
                <a:ext cx="824334" cy="274778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36" idx="3"/>
          </p:cNvCxnSpPr>
          <p:nvPr/>
        </p:nvCxnSpPr>
        <p:spPr>
          <a:xfrm flipV="1">
            <a:off x="5405328" y="523165"/>
            <a:ext cx="538272" cy="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/>
          <p:cNvSpPr/>
          <p:nvPr/>
        </p:nvSpPr>
        <p:spPr>
          <a:xfrm>
            <a:off x="5421485" y="115971"/>
            <a:ext cx="522115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config</a:t>
            </a:r>
            <a:r>
              <a:rPr lang="en-US" sz="1100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.</a:t>
            </a:r>
          </a:p>
        </p:txBody>
      </p:sp>
      <p:cxnSp>
        <p:nvCxnSpPr>
          <p:cNvPr id="45" name="Elbow Connector 44"/>
          <p:cNvCxnSpPr>
            <a:endCxn id="33" idx="3"/>
          </p:cNvCxnSpPr>
          <p:nvPr/>
        </p:nvCxnSpPr>
        <p:spPr>
          <a:xfrm rot="5400000">
            <a:off x="4945529" y="995173"/>
            <a:ext cx="1201687" cy="272344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057400" y="1457411"/>
                <a:ext cx="971773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𝟎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,…,</m:t>
                    </m:r>
                  </m:oMath>
                </a14:m>
                <a:r>
                  <a:rPr lang="en-US" sz="1100" b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𝑵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100" b="1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57411"/>
                <a:ext cx="971773" cy="2747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7690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3-D Shape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Fitting</a:t>
            </a:r>
          </a:p>
        </p:txBody>
      </p:sp>
      <p:cxnSp>
        <p:nvCxnSpPr>
          <p:cNvPr id="48" name="Straight Arrow Connector 47"/>
          <p:cNvCxnSpPr>
            <a:stCxn id="34" idx="1"/>
            <a:endCxn id="47" idx="3"/>
          </p:cNvCxnSpPr>
          <p:nvPr/>
        </p:nvCxnSpPr>
        <p:spPr>
          <a:xfrm flipH="1">
            <a:off x="2122024" y="1732189"/>
            <a:ext cx="824334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3278" y="1229040"/>
                <a:ext cx="412167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𝒂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1100" b="1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8" y="1229040"/>
                <a:ext cx="412167" cy="2747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205746" y="2097949"/>
            <a:ext cx="2667000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Segmentation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695282" y="228600"/>
            <a:ext cx="2248239" cy="569344"/>
            <a:chOff x="1866561" y="152400"/>
            <a:chExt cx="2248239" cy="569344"/>
          </a:xfrm>
        </p:grpSpPr>
        <p:sp>
          <p:nvSpPr>
            <p:cNvPr id="52" name="Rectangle 51"/>
            <p:cNvSpPr/>
            <p:nvPr/>
          </p:nvSpPr>
          <p:spPr>
            <a:xfrm>
              <a:off x="3290466" y="172188"/>
              <a:ext cx="824334" cy="5495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rPr>
                <a:t>Motor</a:t>
              </a:r>
            </a:p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rPr>
                <a:t>Controllers</a:t>
              </a:r>
              <a:endParaRPr lang="en-US" sz="1100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697828" y="152400"/>
                  <a:ext cx="585704" cy="27477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rot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ins</m:t>
                            </m:r>
                          </m:sub>
                        </m:sSub>
                      </m:oMath>
                    </m:oMathPara>
                  </a14:m>
                  <a:endParaRPr lang="en-US" sz="1100" baseline="-25000" dirty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828" y="152400"/>
                  <a:ext cx="585704" cy="27477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1866561" y="172188"/>
              <a:ext cx="824334" cy="5495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rPr>
                <a:t>Duty-Cycle Controller</a:t>
              </a:r>
            </a:p>
          </p:txBody>
        </p:sp>
        <p:cxnSp>
          <p:nvCxnSpPr>
            <p:cNvPr id="55" name="Straight Arrow Connector 54"/>
            <p:cNvCxnSpPr>
              <a:stCxn id="54" idx="3"/>
              <a:endCxn id="52" idx="1"/>
            </p:cNvCxnSpPr>
            <p:nvPr/>
          </p:nvCxnSpPr>
          <p:spPr>
            <a:xfrm>
              <a:off x="2690895" y="446966"/>
              <a:ext cx="599571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1600200" y="896262"/>
            <a:ext cx="2438401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Robot Controller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83" name="Straight Arrow Connector 82"/>
          <p:cNvCxnSpPr>
            <a:stCxn id="52" idx="3"/>
            <a:endCxn id="36" idx="1"/>
          </p:cNvCxnSpPr>
          <p:nvPr/>
        </p:nvCxnSpPr>
        <p:spPr>
          <a:xfrm>
            <a:off x="3943521" y="523166"/>
            <a:ext cx="637473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Elbow Connector 83"/>
          <p:cNvCxnSpPr>
            <a:stCxn id="47" idx="1"/>
            <a:endCxn id="35" idx="2"/>
          </p:cNvCxnSpPr>
          <p:nvPr/>
        </p:nvCxnSpPr>
        <p:spPr>
          <a:xfrm rot="10800000">
            <a:off x="735446" y="797945"/>
            <a:ext cx="562245" cy="934245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/>
          <p:cNvSpPr/>
          <p:nvPr/>
        </p:nvSpPr>
        <p:spPr>
          <a:xfrm>
            <a:off x="4049885" y="115971"/>
            <a:ext cx="531109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 voltages</a:t>
            </a:r>
            <a:endParaRPr lang="en-US" sz="1100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NimbusRomNo9L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31</cp:revision>
  <dcterms:created xsi:type="dcterms:W3CDTF">2013-08-11T21:20:22Z</dcterms:created>
  <dcterms:modified xsi:type="dcterms:W3CDTF">2015-10-26T05:53:52Z</dcterms:modified>
</cp:coreProperties>
</file>