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1pPr>
    <a:lvl2pPr marL="307153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2pPr>
    <a:lvl3pPr marL="614308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3pPr>
    <a:lvl4pPr marL="921461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4pPr>
    <a:lvl5pPr marL="1228613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5pPr>
    <a:lvl6pPr marL="1535768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6pPr>
    <a:lvl7pPr marL="1842921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7pPr>
    <a:lvl8pPr marL="2150074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8pPr>
    <a:lvl9pPr marL="2457229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194" y="486"/>
      </p:cViewPr>
      <p:guideLst>
        <p:guide orient="horz" pos="172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62577" y="803307"/>
            <a:ext cx="6460137" cy="4048352"/>
            <a:chOff x="290098" y="164899"/>
            <a:chExt cx="2589627" cy="16228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5782" t="3763" r="6598" b="4975"/>
            <a:stretch/>
          </p:blipFill>
          <p:spPr>
            <a:xfrm>
              <a:off x="290098" y="164899"/>
              <a:ext cx="2589627" cy="1622833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351618" y="1015923"/>
              <a:ext cx="99106" cy="1095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71"/>
            </a:p>
          </p:txBody>
        </p:sp>
        <p:sp>
          <p:nvSpPr>
            <p:cNvPr id="40" name="Oval 39"/>
            <p:cNvSpPr/>
            <p:nvPr/>
          </p:nvSpPr>
          <p:spPr>
            <a:xfrm>
              <a:off x="324210" y="1150199"/>
              <a:ext cx="99106" cy="1095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7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96266" y="2617184"/>
                <a:ext cx="927177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4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48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304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48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048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66" y="2617184"/>
                <a:ext cx="927177" cy="593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83104" y="-57012"/>
            <a:ext cx="81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ource Sans Pro" panose="020B0503030403020204" pitchFamily="34" charset="0"/>
              </a:rPr>
              <a:t>S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104" y="925940"/>
            <a:ext cx="81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ource Sans Pro" panose="020B0503030403020204" pitchFamily="34" charset="0"/>
              </a:rPr>
              <a:t>I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3415" y="386941"/>
            <a:ext cx="92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ource Sans Pro" panose="020B0503030403020204" pitchFamily="34" charset="0"/>
              </a:rPr>
              <a:t>L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04815" y="386941"/>
            <a:ext cx="981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ource Sans Pro" panose="020B0503030403020204" pitchFamily="34" charset="0"/>
              </a:rPr>
              <a:t>R</a:t>
            </a:r>
            <a:endParaRPr lang="en-US" sz="3000" dirty="0">
              <a:latin typeface="Source Sans Pro" panose="020B05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4029" y="403674"/>
            <a:ext cx="591993" cy="591993"/>
            <a:chOff x="1724025" y="-247433"/>
            <a:chExt cx="285750" cy="28575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66900" y="-247433"/>
              <a:ext cx="0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1866900" y="-247433"/>
              <a:ext cx="0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rot="16200000" flipH="1">
            <a:off x="494731" y="2941062"/>
            <a:ext cx="0" cy="591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8947" y="4713713"/>
            <a:ext cx="390617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latin typeface="Source Sans Pro" panose="020B0503030403020204" pitchFamily="34" charset="0"/>
              </a:rPr>
              <a:t>unreachable regions</a:t>
            </a:r>
            <a:endParaRPr lang="en-US" sz="2540" dirty="0">
              <a:latin typeface="Source Sans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70996" y="342728"/>
            <a:ext cx="390617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latin typeface="Source Sans Pro" panose="020B0503030403020204" pitchFamily="34" charset="0"/>
              </a:rPr>
              <a:t>vessels</a:t>
            </a:r>
            <a:endParaRPr lang="en-US" sz="2540" dirty="0">
              <a:latin typeface="Source Sans Pro" panose="020B0503030403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60425" y="2464951"/>
            <a:ext cx="0" cy="22381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83646" y="3596105"/>
            <a:ext cx="0" cy="1106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95809" y="829324"/>
            <a:ext cx="0" cy="14341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359" y="829324"/>
            <a:ext cx="0" cy="9198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8729" y="733198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</a:rPr>
              <a:t>&gt; 200 </a:t>
            </a:r>
            <a:r>
              <a:rPr lang="en-US" sz="2400" dirty="0">
                <a:latin typeface="Source Sans Pro" panose="020B0503030403020204" pitchFamily="34" charset="0"/>
              </a:rPr>
              <a:t>mm</a:t>
            </a:r>
            <a:endParaRPr lang="en-US" sz="2400" dirty="0">
              <a:latin typeface="Source Sans Pro" panose="020B05030304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4265" y="1688097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</a:rPr>
              <a:t>150 mm</a:t>
            </a:r>
            <a:endParaRPr lang="en-US" sz="2400" dirty="0">
              <a:latin typeface="Source Sans Pro" panose="020B0503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4265" y="2626569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</a:rPr>
              <a:t>100 mm</a:t>
            </a:r>
            <a:endParaRPr lang="en-US" sz="2400" dirty="0">
              <a:latin typeface="Source Sans Pro" panose="020B05030304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4265" y="3573646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1</a:t>
            </a:r>
            <a:r>
              <a:rPr lang="en-US" sz="2400" dirty="0" smtClean="0">
                <a:latin typeface="Source Sans Pro" panose="020B0503030403020204" pitchFamily="34" charset="0"/>
              </a:rPr>
              <a:t>50 mm</a:t>
            </a:r>
            <a:endParaRPr lang="en-US" sz="24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9</cp:revision>
  <dcterms:created xsi:type="dcterms:W3CDTF">2015-03-12T00:29:29Z</dcterms:created>
  <dcterms:modified xsi:type="dcterms:W3CDTF">2015-06-15T20:25:43Z</dcterms:modified>
</cp:coreProperties>
</file>