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879725" cy="1800225"/>
  <p:notesSz cx="6858000" cy="9144000"/>
  <p:defaultTextStyle>
    <a:defPPr>
      <a:defRPr lang="en-US"/>
    </a:defPPr>
    <a:lvl1pPr marL="0" algn="l" defTabSz="224577" rtl="0" eaLnBrk="1" latinLnBrk="0" hangingPunct="1">
      <a:defRPr sz="442" kern="1200">
        <a:solidFill>
          <a:schemeClr val="tx1"/>
        </a:solidFill>
        <a:latin typeface="+mn-lt"/>
        <a:ea typeface="+mn-ea"/>
        <a:cs typeface="+mn-cs"/>
      </a:defRPr>
    </a:lvl1pPr>
    <a:lvl2pPr marL="112288" algn="l" defTabSz="224577" rtl="0" eaLnBrk="1" latinLnBrk="0" hangingPunct="1">
      <a:defRPr sz="442" kern="1200">
        <a:solidFill>
          <a:schemeClr val="tx1"/>
        </a:solidFill>
        <a:latin typeface="+mn-lt"/>
        <a:ea typeface="+mn-ea"/>
        <a:cs typeface="+mn-cs"/>
      </a:defRPr>
    </a:lvl2pPr>
    <a:lvl3pPr marL="224577" algn="l" defTabSz="224577" rtl="0" eaLnBrk="1" latinLnBrk="0" hangingPunct="1">
      <a:defRPr sz="442" kern="1200">
        <a:solidFill>
          <a:schemeClr val="tx1"/>
        </a:solidFill>
        <a:latin typeface="+mn-lt"/>
        <a:ea typeface="+mn-ea"/>
        <a:cs typeface="+mn-cs"/>
      </a:defRPr>
    </a:lvl3pPr>
    <a:lvl4pPr marL="336865" algn="l" defTabSz="224577" rtl="0" eaLnBrk="1" latinLnBrk="0" hangingPunct="1">
      <a:defRPr sz="442" kern="1200">
        <a:solidFill>
          <a:schemeClr val="tx1"/>
        </a:solidFill>
        <a:latin typeface="+mn-lt"/>
        <a:ea typeface="+mn-ea"/>
        <a:cs typeface="+mn-cs"/>
      </a:defRPr>
    </a:lvl4pPr>
    <a:lvl5pPr marL="449153" algn="l" defTabSz="224577" rtl="0" eaLnBrk="1" latinLnBrk="0" hangingPunct="1">
      <a:defRPr sz="442" kern="1200">
        <a:solidFill>
          <a:schemeClr val="tx1"/>
        </a:solidFill>
        <a:latin typeface="+mn-lt"/>
        <a:ea typeface="+mn-ea"/>
        <a:cs typeface="+mn-cs"/>
      </a:defRPr>
    </a:lvl5pPr>
    <a:lvl6pPr marL="561442" algn="l" defTabSz="224577" rtl="0" eaLnBrk="1" latinLnBrk="0" hangingPunct="1">
      <a:defRPr sz="442" kern="1200">
        <a:solidFill>
          <a:schemeClr val="tx1"/>
        </a:solidFill>
        <a:latin typeface="+mn-lt"/>
        <a:ea typeface="+mn-ea"/>
        <a:cs typeface="+mn-cs"/>
      </a:defRPr>
    </a:lvl6pPr>
    <a:lvl7pPr marL="673730" algn="l" defTabSz="224577" rtl="0" eaLnBrk="1" latinLnBrk="0" hangingPunct="1">
      <a:defRPr sz="442" kern="1200">
        <a:solidFill>
          <a:schemeClr val="tx1"/>
        </a:solidFill>
        <a:latin typeface="+mn-lt"/>
        <a:ea typeface="+mn-ea"/>
        <a:cs typeface="+mn-cs"/>
      </a:defRPr>
    </a:lvl7pPr>
    <a:lvl8pPr marL="786018" algn="l" defTabSz="224577" rtl="0" eaLnBrk="1" latinLnBrk="0" hangingPunct="1">
      <a:defRPr sz="442" kern="1200">
        <a:solidFill>
          <a:schemeClr val="tx1"/>
        </a:solidFill>
        <a:latin typeface="+mn-lt"/>
        <a:ea typeface="+mn-ea"/>
        <a:cs typeface="+mn-cs"/>
      </a:defRPr>
    </a:lvl8pPr>
    <a:lvl9pPr marL="898307" algn="l" defTabSz="224577" rtl="0" eaLnBrk="1" latinLnBrk="0" hangingPunct="1">
      <a:defRPr sz="44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7" userDrawn="1">
          <p15:clr>
            <a:srgbClr val="A4A3A4"/>
          </p15:clr>
        </p15:guide>
        <p15:guide id="2" pos="9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4" autoAdjust="0"/>
    <p:restoredTop sz="94660"/>
  </p:normalViewPr>
  <p:slideViewPr>
    <p:cSldViewPr snapToGrid="0" showGuides="1">
      <p:cViewPr varScale="1">
        <p:scale>
          <a:sx n="280" d="100"/>
          <a:sy n="280" d="100"/>
        </p:scale>
        <p:origin x="222" y="3528"/>
      </p:cViewPr>
      <p:guideLst>
        <p:guide orient="horz" pos="567"/>
        <p:guide pos="9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66" y="294620"/>
            <a:ext cx="2159794" cy="626745"/>
          </a:xfrm>
        </p:spPr>
        <p:txBody>
          <a:bodyPr anchor="b"/>
          <a:lstStyle>
            <a:lvl1pPr algn="ctr">
              <a:defRPr sz="141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945535"/>
            <a:ext cx="2159794" cy="434638"/>
          </a:xfrm>
        </p:spPr>
        <p:txBody>
          <a:bodyPr/>
          <a:lstStyle>
            <a:lvl1pPr marL="0" indent="0" algn="ctr">
              <a:buNone/>
              <a:defRPr sz="567"/>
            </a:lvl1pPr>
            <a:lvl2pPr marL="107991" indent="0" algn="ctr">
              <a:buNone/>
              <a:defRPr sz="472"/>
            </a:lvl2pPr>
            <a:lvl3pPr marL="215981" indent="0" algn="ctr">
              <a:buNone/>
              <a:defRPr sz="425"/>
            </a:lvl3pPr>
            <a:lvl4pPr marL="323972" indent="0" algn="ctr">
              <a:buNone/>
              <a:defRPr sz="378"/>
            </a:lvl4pPr>
            <a:lvl5pPr marL="431963" indent="0" algn="ctr">
              <a:buNone/>
              <a:defRPr sz="378"/>
            </a:lvl5pPr>
            <a:lvl6pPr marL="539953" indent="0" algn="ctr">
              <a:buNone/>
              <a:defRPr sz="378"/>
            </a:lvl6pPr>
            <a:lvl7pPr marL="647944" indent="0" algn="ctr">
              <a:buNone/>
              <a:defRPr sz="378"/>
            </a:lvl7pPr>
            <a:lvl8pPr marL="755934" indent="0" algn="ctr">
              <a:buNone/>
              <a:defRPr sz="378"/>
            </a:lvl8pPr>
            <a:lvl9pPr marL="863925" indent="0" algn="ctr">
              <a:buNone/>
              <a:defRPr sz="37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EF6-6322-41F3-BA34-C8F4C57A89C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8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EF6-6322-41F3-BA34-C8F4C57A89C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2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95846"/>
            <a:ext cx="620941" cy="15256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95846"/>
            <a:ext cx="1826826" cy="15256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EF6-6322-41F3-BA34-C8F4C57A89C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0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EF6-6322-41F3-BA34-C8F4C57A89C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448807"/>
            <a:ext cx="2483763" cy="748843"/>
          </a:xfrm>
        </p:spPr>
        <p:txBody>
          <a:bodyPr anchor="b"/>
          <a:lstStyle>
            <a:lvl1pPr>
              <a:defRPr sz="141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1204734"/>
            <a:ext cx="2483763" cy="393799"/>
          </a:xfrm>
        </p:spPr>
        <p:txBody>
          <a:bodyPr/>
          <a:lstStyle>
            <a:lvl1pPr marL="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1pPr>
            <a:lvl2pPr marL="107991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2pPr>
            <a:lvl3pPr marL="215981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3pPr>
            <a:lvl4pPr marL="323972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4pPr>
            <a:lvl5pPr marL="431963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5pPr>
            <a:lvl6pPr marL="539953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6pPr>
            <a:lvl7pPr marL="64794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7pPr>
            <a:lvl8pPr marL="75593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8pPr>
            <a:lvl9pPr marL="86392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EF6-6322-41F3-BA34-C8F4C57A89C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6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479227"/>
            <a:ext cx="1223883" cy="11422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479227"/>
            <a:ext cx="1223883" cy="11422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EF6-6322-41F3-BA34-C8F4C57A89C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9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95846"/>
            <a:ext cx="2483763" cy="3479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6" y="441305"/>
            <a:ext cx="1218259" cy="216277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7991" indent="0">
              <a:buNone/>
              <a:defRPr sz="472" b="1"/>
            </a:lvl2pPr>
            <a:lvl3pPr marL="215981" indent="0">
              <a:buNone/>
              <a:defRPr sz="425" b="1"/>
            </a:lvl3pPr>
            <a:lvl4pPr marL="323972" indent="0">
              <a:buNone/>
              <a:defRPr sz="378" b="1"/>
            </a:lvl4pPr>
            <a:lvl5pPr marL="431963" indent="0">
              <a:buNone/>
              <a:defRPr sz="378" b="1"/>
            </a:lvl5pPr>
            <a:lvl6pPr marL="539953" indent="0">
              <a:buNone/>
              <a:defRPr sz="378" b="1"/>
            </a:lvl6pPr>
            <a:lvl7pPr marL="647944" indent="0">
              <a:buNone/>
              <a:defRPr sz="378" b="1"/>
            </a:lvl7pPr>
            <a:lvl8pPr marL="755934" indent="0">
              <a:buNone/>
              <a:defRPr sz="378" b="1"/>
            </a:lvl8pPr>
            <a:lvl9pPr marL="863925" indent="0">
              <a:buNone/>
              <a:defRPr sz="37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6" y="657582"/>
            <a:ext cx="1218259" cy="9672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441305"/>
            <a:ext cx="1224258" cy="216277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7991" indent="0">
              <a:buNone/>
              <a:defRPr sz="472" b="1"/>
            </a:lvl2pPr>
            <a:lvl3pPr marL="215981" indent="0">
              <a:buNone/>
              <a:defRPr sz="425" b="1"/>
            </a:lvl3pPr>
            <a:lvl4pPr marL="323972" indent="0">
              <a:buNone/>
              <a:defRPr sz="378" b="1"/>
            </a:lvl4pPr>
            <a:lvl5pPr marL="431963" indent="0">
              <a:buNone/>
              <a:defRPr sz="378" b="1"/>
            </a:lvl5pPr>
            <a:lvl6pPr marL="539953" indent="0">
              <a:buNone/>
              <a:defRPr sz="378" b="1"/>
            </a:lvl6pPr>
            <a:lvl7pPr marL="647944" indent="0">
              <a:buNone/>
              <a:defRPr sz="378" b="1"/>
            </a:lvl7pPr>
            <a:lvl8pPr marL="755934" indent="0">
              <a:buNone/>
              <a:defRPr sz="378" b="1"/>
            </a:lvl8pPr>
            <a:lvl9pPr marL="863925" indent="0">
              <a:buNone/>
              <a:defRPr sz="37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657582"/>
            <a:ext cx="1224258" cy="9672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EF6-6322-41F3-BA34-C8F4C57A89C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EF6-6322-41F3-BA34-C8F4C57A89C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7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EF6-6322-41F3-BA34-C8F4C57A89C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20015"/>
            <a:ext cx="928786" cy="420053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259199"/>
            <a:ext cx="1457861" cy="1279327"/>
          </a:xfrm>
        </p:spPr>
        <p:txBody>
          <a:bodyPr/>
          <a:lstStyle>
            <a:lvl1pPr>
              <a:defRPr sz="756"/>
            </a:lvl1pPr>
            <a:lvl2pPr>
              <a:defRPr sz="661"/>
            </a:lvl2pPr>
            <a:lvl3pPr>
              <a:defRPr sz="567"/>
            </a:lvl3pPr>
            <a:lvl4pPr>
              <a:defRPr sz="472"/>
            </a:lvl4pPr>
            <a:lvl5pPr>
              <a:defRPr sz="472"/>
            </a:lvl5pPr>
            <a:lvl6pPr>
              <a:defRPr sz="472"/>
            </a:lvl6pPr>
            <a:lvl7pPr>
              <a:defRPr sz="472"/>
            </a:lvl7pPr>
            <a:lvl8pPr>
              <a:defRPr sz="472"/>
            </a:lvl8pPr>
            <a:lvl9pPr>
              <a:defRPr sz="47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540067"/>
            <a:ext cx="928786" cy="1000542"/>
          </a:xfrm>
        </p:spPr>
        <p:txBody>
          <a:bodyPr/>
          <a:lstStyle>
            <a:lvl1pPr marL="0" indent="0">
              <a:buNone/>
              <a:defRPr sz="378"/>
            </a:lvl1pPr>
            <a:lvl2pPr marL="107991" indent="0">
              <a:buNone/>
              <a:defRPr sz="331"/>
            </a:lvl2pPr>
            <a:lvl3pPr marL="215981" indent="0">
              <a:buNone/>
              <a:defRPr sz="283"/>
            </a:lvl3pPr>
            <a:lvl4pPr marL="323972" indent="0">
              <a:buNone/>
              <a:defRPr sz="236"/>
            </a:lvl4pPr>
            <a:lvl5pPr marL="431963" indent="0">
              <a:buNone/>
              <a:defRPr sz="236"/>
            </a:lvl5pPr>
            <a:lvl6pPr marL="539953" indent="0">
              <a:buNone/>
              <a:defRPr sz="236"/>
            </a:lvl6pPr>
            <a:lvl7pPr marL="647944" indent="0">
              <a:buNone/>
              <a:defRPr sz="236"/>
            </a:lvl7pPr>
            <a:lvl8pPr marL="755934" indent="0">
              <a:buNone/>
              <a:defRPr sz="236"/>
            </a:lvl8pPr>
            <a:lvl9pPr marL="863925" indent="0">
              <a:buNone/>
              <a:defRPr sz="23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EF6-6322-41F3-BA34-C8F4C57A89C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9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20015"/>
            <a:ext cx="928786" cy="420053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259199"/>
            <a:ext cx="1457861" cy="1279327"/>
          </a:xfrm>
        </p:spPr>
        <p:txBody>
          <a:bodyPr anchor="t"/>
          <a:lstStyle>
            <a:lvl1pPr marL="0" indent="0">
              <a:buNone/>
              <a:defRPr sz="756"/>
            </a:lvl1pPr>
            <a:lvl2pPr marL="107991" indent="0">
              <a:buNone/>
              <a:defRPr sz="661"/>
            </a:lvl2pPr>
            <a:lvl3pPr marL="215981" indent="0">
              <a:buNone/>
              <a:defRPr sz="567"/>
            </a:lvl3pPr>
            <a:lvl4pPr marL="323972" indent="0">
              <a:buNone/>
              <a:defRPr sz="472"/>
            </a:lvl4pPr>
            <a:lvl5pPr marL="431963" indent="0">
              <a:buNone/>
              <a:defRPr sz="472"/>
            </a:lvl5pPr>
            <a:lvl6pPr marL="539953" indent="0">
              <a:buNone/>
              <a:defRPr sz="472"/>
            </a:lvl6pPr>
            <a:lvl7pPr marL="647944" indent="0">
              <a:buNone/>
              <a:defRPr sz="472"/>
            </a:lvl7pPr>
            <a:lvl8pPr marL="755934" indent="0">
              <a:buNone/>
              <a:defRPr sz="472"/>
            </a:lvl8pPr>
            <a:lvl9pPr marL="863925" indent="0">
              <a:buNone/>
              <a:defRPr sz="47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540067"/>
            <a:ext cx="928786" cy="1000542"/>
          </a:xfrm>
        </p:spPr>
        <p:txBody>
          <a:bodyPr/>
          <a:lstStyle>
            <a:lvl1pPr marL="0" indent="0">
              <a:buNone/>
              <a:defRPr sz="378"/>
            </a:lvl1pPr>
            <a:lvl2pPr marL="107991" indent="0">
              <a:buNone/>
              <a:defRPr sz="331"/>
            </a:lvl2pPr>
            <a:lvl3pPr marL="215981" indent="0">
              <a:buNone/>
              <a:defRPr sz="283"/>
            </a:lvl3pPr>
            <a:lvl4pPr marL="323972" indent="0">
              <a:buNone/>
              <a:defRPr sz="236"/>
            </a:lvl4pPr>
            <a:lvl5pPr marL="431963" indent="0">
              <a:buNone/>
              <a:defRPr sz="236"/>
            </a:lvl5pPr>
            <a:lvl6pPr marL="539953" indent="0">
              <a:buNone/>
              <a:defRPr sz="236"/>
            </a:lvl6pPr>
            <a:lvl7pPr marL="647944" indent="0">
              <a:buNone/>
              <a:defRPr sz="236"/>
            </a:lvl7pPr>
            <a:lvl8pPr marL="755934" indent="0">
              <a:buNone/>
              <a:defRPr sz="236"/>
            </a:lvl8pPr>
            <a:lvl9pPr marL="863925" indent="0">
              <a:buNone/>
              <a:defRPr sz="23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EF6-6322-41F3-BA34-C8F4C57A89C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1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95846"/>
            <a:ext cx="2483763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479227"/>
            <a:ext cx="2483763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1668542"/>
            <a:ext cx="647938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EEF6-6322-41F3-BA34-C8F4C57A89C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1668542"/>
            <a:ext cx="971907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1668542"/>
            <a:ext cx="647938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6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81" rtl="0" eaLnBrk="1" latinLnBrk="0" hangingPunct="1">
        <a:lnSpc>
          <a:spcPct val="90000"/>
        </a:lnSpc>
        <a:spcBef>
          <a:spcPct val="0"/>
        </a:spcBef>
        <a:buNone/>
        <a:defRPr sz="10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5" indent="-53995" algn="l" defTabSz="215981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1986" indent="-53995" algn="l" defTabSz="215981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69977" indent="-53995" algn="l" defTabSz="215981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77967" indent="-53995" algn="l" defTabSz="215981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85958" indent="-53995" algn="l" defTabSz="215981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93949" indent="-53995" algn="l" defTabSz="215981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701939" indent="-53995" algn="l" defTabSz="215981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809930" indent="-53995" algn="l" defTabSz="215981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917920" indent="-53995" algn="l" defTabSz="215981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81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1pPr>
      <a:lvl2pPr marL="107991" algn="l" defTabSz="215981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15981" algn="l" defTabSz="215981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23972" algn="l" defTabSz="215981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31963" algn="l" defTabSz="215981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39953" algn="l" defTabSz="215981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647944" algn="l" defTabSz="215981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755934" algn="l" defTabSz="215981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863925" algn="l" defTabSz="215981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13820" y="0"/>
            <a:ext cx="3113022" cy="1757363"/>
            <a:chOff x="-113820" y="0"/>
            <a:chExt cx="3113022" cy="175736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8453"/>
            <a:stretch/>
          </p:blipFill>
          <p:spPr>
            <a:xfrm>
              <a:off x="191879" y="0"/>
              <a:ext cx="2540451" cy="1757363"/>
            </a:xfrm>
            <a:prstGeom prst="rect">
              <a:avLst/>
            </a:prstGeom>
          </p:spPr>
        </p:pic>
        <p:grpSp>
          <p:nvGrpSpPr>
            <p:cNvPr id="39" name="Group 38"/>
            <p:cNvGrpSpPr/>
            <p:nvPr/>
          </p:nvGrpSpPr>
          <p:grpSpPr>
            <a:xfrm>
              <a:off x="1802188" y="1141550"/>
              <a:ext cx="1042074" cy="539666"/>
              <a:chOff x="1755743" y="920932"/>
              <a:chExt cx="1042074" cy="53966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H="1" flipV="1">
                <a:off x="2259285" y="1081029"/>
                <a:ext cx="2381" cy="2667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2078310" y="1356062"/>
                <a:ext cx="180975" cy="595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2261666" y="1354872"/>
                <a:ext cx="219075" cy="5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2201147" y="920932"/>
                <a:ext cx="3213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Times" pitchFamily="18" charset="0"/>
                  </a:rPr>
                  <a:t>SI</a:t>
                </a:r>
                <a:endParaRPr lang="en-US" sz="1000" dirty="0">
                  <a:latin typeface="Times" pitchFamily="18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434290" y="1214376"/>
                <a:ext cx="3635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Times" pitchFamily="18" charset="0"/>
                  </a:rPr>
                  <a:t>AP</a:t>
                </a:r>
                <a:endParaRPr lang="en-US" sz="1000" dirty="0">
                  <a:latin typeface="Times" pitchFamily="18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755743" y="1214377"/>
                <a:ext cx="38636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Times" pitchFamily="18" charset="0"/>
                  </a:rPr>
                  <a:t>ML</a:t>
                </a:r>
                <a:endParaRPr lang="en-US" sz="1000" dirty="0">
                  <a:latin typeface="Times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-113820" y="1098268"/>
                  <a:ext cx="477631" cy="28950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3820" y="1098268"/>
                  <a:ext cx="477631" cy="28950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521571" y="367261"/>
                  <a:ext cx="477631" cy="28950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1571" y="367261"/>
                  <a:ext cx="477631" cy="28950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123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3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Adebar</dc:creator>
  <cp:lastModifiedBy>Troy Adebar</cp:lastModifiedBy>
  <cp:revision>7</cp:revision>
  <dcterms:created xsi:type="dcterms:W3CDTF">2015-03-12T00:29:29Z</dcterms:created>
  <dcterms:modified xsi:type="dcterms:W3CDTF">2015-06-15T20:17:34Z</dcterms:modified>
</cp:coreProperties>
</file>