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79725" cy="2160588"/>
  <p:notesSz cx="6858000" cy="9144000"/>
  <p:defaultTextStyle>
    <a:defPPr>
      <a:defRPr lang="en-US"/>
    </a:defPPr>
    <a:lvl1pPr marL="0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1pPr>
    <a:lvl2pPr marL="150793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2pPr>
    <a:lvl3pPr marL="301585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3pPr>
    <a:lvl4pPr marL="452378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4pPr>
    <a:lvl5pPr marL="603170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5pPr>
    <a:lvl6pPr marL="753963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6pPr>
    <a:lvl7pPr marL="904756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7pPr>
    <a:lvl8pPr marL="1055548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8pPr>
    <a:lvl9pPr marL="1206341" algn="l" defTabSz="301585" rtl="0" eaLnBrk="1" latinLnBrk="0" hangingPunct="1">
      <a:defRPr sz="5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" userDrawn="1">
          <p15:clr>
            <a:srgbClr val="A4A3A4"/>
          </p15:clr>
        </p15:guide>
        <p15:guide id="2" pos="9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8" autoAdjust="0"/>
    <p:restoredTop sz="94660"/>
  </p:normalViewPr>
  <p:slideViewPr>
    <p:cSldViewPr snapToGrid="0">
      <p:cViewPr>
        <p:scale>
          <a:sx n="400" d="100"/>
          <a:sy n="400" d="100"/>
        </p:scale>
        <p:origin x="1314" y="180"/>
      </p:cViewPr>
      <p:guideLst>
        <p:guide orient="horz" pos="623"/>
        <p:guide pos="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353596"/>
            <a:ext cx="2447766" cy="75220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134809"/>
            <a:ext cx="215979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15032"/>
            <a:ext cx="620941" cy="18309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15032"/>
            <a:ext cx="1826826" cy="18309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538647"/>
            <a:ext cx="2483763" cy="898744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445894"/>
            <a:ext cx="2483763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575157"/>
            <a:ext cx="1223883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575157"/>
            <a:ext cx="1223883" cy="1370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15032"/>
            <a:ext cx="2483763" cy="417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529645"/>
            <a:ext cx="121825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789215"/>
            <a:ext cx="1218258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529645"/>
            <a:ext cx="122425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789215"/>
            <a:ext cx="1224258" cy="1160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44039"/>
            <a:ext cx="92878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311085"/>
            <a:ext cx="1457861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648176"/>
            <a:ext cx="92878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44039"/>
            <a:ext cx="928786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311085"/>
            <a:ext cx="1457861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648176"/>
            <a:ext cx="928786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15032"/>
            <a:ext cx="2483763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575157"/>
            <a:ext cx="2483763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002546"/>
            <a:ext cx="6479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C1C2B-B321-4A91-B952-D326E74941E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002546"/>
            <a:ext cx="97190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002546"/>
            <a:ext cx="6479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0EB9-1C0F-4100-852D-7AFCE1B60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Oval 284"/>
          <p:cNvSpPr/>
          <p:nvPr/>
        </p:nvSpPr>
        <p:spPr>
          <a:xfrm>
            <a:off x="1551296" y="1364819"/>
            <a:ext cx="677249" cy="67724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2229084" y="1364819"/>
            <a:ext cx="677249" cy="67724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357079" y="569343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510182" y="569343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663285" y="569343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1591564" y="569343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1744667" y="569343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1897770" y="569343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2050873" y="569343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2203976" y="569343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2816388" y="569343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2357079" y="715500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2510182" y="715500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2050873" y="715500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2203976" y="715500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2510182" y="861657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2663285" y="861657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744667" y="861657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1897770" y="861657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2050873" y="861657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2203976" y="861657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2357079" y="1007814"/>
            <a:ext cx="44853" cy="44853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2510182" y="1007814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2663285" y="1007814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1744667" y="1007814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1897770" y="1007814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2050873" y="1007814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2203976" y="1007814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2357079" y="1153971"/>
            <a:ext cx="44853" cy="44853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2510182" y="1153971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2663285" y="1153971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1744667" y="1153971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1897770" y="1153971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2050873" y="1153971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2203976" y="1153971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2357079" y="130012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2510182" y="130012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2663285" y="130012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744667" y="130012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1897770" y="130012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2050873" y="130012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2203976" y="130012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2357079" y="1446285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2510182" y="1446285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2663285" y="1446285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1744667" y="1446285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1897770" y="1446285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2050873" y="1446285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2203976" y="1446285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357079" y="1592440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2510182" y="1592440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2663285" y="1592440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1591564" y="1592440"/>
            <a:ext cx="44853" cy="448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1744667" y="1592440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1897770" y="1592440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2050873" y="1592440"/>
            <a:ext cx="44853" cy="4485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5"/>
          <p:cNvSpPr/>
          <p:nvPr/>
        </p:nvSpPr>
        <p:spPr>
          <a:xfrm>
            <a:off x="1975984" y="976171"/>
            <a:ext cx="359317" cy="282389"/>
          </a:xfrm>
          <a:custGeom>
            <a:avLst/>
            <a:gdLst>
              <a:gd name="connsiteX0" fmla="*/ 450850 w 890786"/>
              <a:gd name="connsiteY0" fmla="*/ 0 h 853225"/>
              <a:gd name="connsiteX1" fmla="*/ 793750 w 890786"/>
              <a:gd name="connsiteY1" fmla="*/ 283571 h 853225"/>
              <a:gd name="connsiteX2" fmla="*/ 793302 w 890786"/>
              <a:gd name="connsiteY2" fmla="*/ 287245 h 853225"/>
              <a:gd name="connsiteX3" fmla="*/ 832224 w 890786"/>
              <a:gd name="connsiteY3" fmla="*/ 326257 h 853225"/>
              <a:gd name="connsiteX4" fmla="*/ 890786 w 890786"/>
              <a:gd name="connsiteY4" fmla="*/ 484804 h 853225"/>
              <a:gd name="connsiteX5" fmla="*/ 616992 w 890786"/>
              <a:gd name="connsiteY5" fmla="*/ 762614 h 853225"/>
              <a:gd name="connsiteX6" fmla="*/ 590719 w 890786"/>
              <a:gd name="connsiteY6" fmla="*/ 764804 h 853225"/>
              <a:gd name="connsiteX7" fmla="*/ 585367 w 890786"/>
              <a:gd name="connsiteY7" fmla="*/ 770169 h 853225"/>
              <a:gd name="connsiteX8" fmla="*/ 342900 w 890786"/>
              <a:gd name="connsiteY8" fmla="*/ 853225 h 853225"/>
              <a:gd name="connsiteX9" fmla="*/ 0 w 890786"/>
              <a:gd name="connsiteY9" fmla="*/ 569654 h 853225"/>
              <a:gd name="connsiteX10" fmla="*/ 78302 w 890786"/>
              <a:gd name="connsiteY10" fmla="*/ 389277 h 853225"/>
              <a:gd name="connsiteX11" fmla="*/ 121526 w 890786"/>
              <a:gd name="connsiteY11" fmla="*/ 358329 h 853225"/>
              <a:gd name="connsiteX12" fmla="*/ 114917 w 890786"/>
              <a:gd name="connsiteY12" fmla="*/ 340721 h 853225"/>
              <a:gd name="connsiteX13" fmla="*/ 107950 w 890786"/>
              <a:gd name="connsiteY13" fmla="*/ 283571 h 853225"/>
              <a:gd name="connsiteX14" fmla="*/ 450850 w 890786"/>
              <a:gd name="connsiteY14" fmla="*/ 0 h 85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0786" h="853225">
                <a:moveTo>
                  <a:pt x="450850" y="0"/>
                </a:moveTo>
                <a:cubicBezTo>
                  <a:pt x="640228" y="0"/>
                  <a:pt x="793750" y="126959"/>
                  <a:pt x="793750" y="283571"/>
                </a:cubicBezTo>
                <a:lnTo>
                  <a:pt x="793302" y="287245"/>
                </a:lnTo>
                <a:lnTo>
                  <a:pt x="832224" y="326257"/>
                </a:lnTo>
                <a:cubicBezTo>
                  <a:pt x="869197" y="371515"/>
                  <a:pt x="890786" y="426075"/>
                  <a:pt x="890786" y="484804"/>
                </a:cubicBezTo>
                <a:cubicBezTo>
                  <a:pt x="890786" y="621840"/>
                  <a:pt x="773246" y="736172"/>
                  <a:pt x="616992" y="762614"/>
                </a:cubicBezTo>
                <a:lnTo>
                  <a:pt x="590719" y="764804"/>
                </a:lnTo>
                <a:lnTo>
                  <a:pt x="585367" y="770169"/>
                </a:lnTo>
                <a:cubicBezTo>
                  <a:pt x="523314" y="821485"/>
                  <a:pt x="437589" y="853225"/>
                  <a:pt x="342900" y="853225"/>
                </a:cubicBezTo>
                <a:cubicBezTo>
                  <a:pt x="153522" y="853225"/>
                  <a:pt x="0" y="726266"/>
                  <a:pt x="0" y="569654"/>
                </a:cubicBezTo>
                <a:cubicBezTo>
                  <a:pt x="0" y="501136"/>
                  <a:pt x="29385" y="438294"/>
                  <a:pt x="78302" y="389277"/>
                </a:cubicBezTo>
                <a:lnTo>
                  <a:pt x="121526" y="358329"/>
                </a:lnTo>
                <a:lnTo>
                  <a:pt x="114917" y="340721"/>
                </a:lnTo>
                <a:cubicBezTo>
                  <a:pt x="110349" y="322261"/>
                  <a:pt x="107950" y="303148"/>
                  <a:pt x="107950" y="283571"/>
                </a:cubicBezTo>
                <a:cubicBezTo>
                  <a:pt x="107950" y="126959"/>
                  <a:pt x="261472" y="0"/>
                  <a:pt x="45085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Arc 346"/>
          <p:cNvSpPr>
            <a:spLocks noChangeAspect="1"/>
          </p:cNvSpPr>
          <p:nvPr/>
        </p:nvSpPr>
        <p:spPr>
          <a:xfrm>
            <a:off x="373908" y="789645"/>
            <a:ext cx="1853784" cy="1853784"/>
          </a:xfrm>
          <a:prstGeom prst="arc">
            <a:avLst>
              <a:gd name="adj1" fmla="val 18715600"/>
              <a:gd name="adj2" fmla="val 0"/>
            </a:avLst>
          </a:prstGeom>
          <a:noFill/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Arc 347"/>
          <p:cNvSpPr>
            <a:spLocks noChangeAspect="1"/>
          </p:cNvSpPr>
          <p:nvPr/>
        </p:nvSpPr>
        <p:spPr>
          <a:xfrm>
            <a:off x="1894042" y="1524152"/>
            <a:ext cx="336158" cy="336158"/>
          </a:xfrm>
          <a:prstGeom prst="arc">
            <a:avLst>
              <a:gd name="adj1" fmla="val 12603419"/>
              <a:gd name="adj2" fmla="val 0"/>
            </a:avLst>
          </a:prstGeom>
          <a:noFill/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Arc 348"/>
          <p:cNvSpPr>
            <a:spLocks noChangeAspect="1"/>
          </p:cNvSpPr>
          <p:nvPr/>
        </p:nvSpPr>
        <p:spPr>
          <a:xfrm flipH="1">
            <a:off x="2233277" y="584222"/>
            <a:ext cx="2295503" cy="2295503"/>
          </a:xfrm>
          <a:prstGeom prst="arc">
            <a:avLst>
              <a:gd name="adj1" fmla="val 19857109"/>
              <a:gd name="adj2" fmla="val 0"/>
            </a:avLst>
          </a:prstGeom>
          <a:noFill/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Arc 349"/>
          <p:cNvSpPr>
            <a:spLocks noChangeAspect="1"/>
          </p:cNvSpPr>
          <p:nvPr/>
        </p:nvSpPr>
        <p:spPr>
          <a:xfrm>
            <a:off x="1739768" y="698983"/>
            <a:ext cx="671457" cy="671457"/>
          </a:xfrm>
          <a:prstGeom prst="arc">
            <a:avLst>
              <a:gd name="adj1" fmla="val 17681404"/>
              <a:gd name="adj2" fmla="val 1288662"/>
            </a:avLst>
          </a:prstGeom>
          <a:noFill/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2357079" y="861657"/>
            <a:ext cx="44853" cy="44853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2144044" y="1636132"/>
            <a:ext cx="167535" cy="224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2401708" y="73224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1896874" y="715500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2203976" y="1592440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1738169" y="712982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2661673" y="715498"/>
            <a:ext cx="44853" cy="44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7"/>
          <p:cNvSpPr/>
          <p:nvPr/>
        </p:nvSpPr>
        <p:spPr>
          <a:xfrm rot="5400000">
            <a:off x="1444716" y="333462"/>
            <a:ext cx="1550899" cy="1536523"/>
          </a:xfrm>
          <a:custGeom>
            <a:avLst/>
            <a:gdLst>
              <a:gd name="connsiteX0" fmla="*/ 1257300 w 2514600"/>
              <a:gd name="connsiteY0" fmla="*/ 197725 h 2057400"/>
              <a:gd name="connsiteX1" fmla="*/ 139303 w 2514600"/>
              <a:gd name="connsiteY1" fmla="*/ 1028700 h 2057400"/>
              <a:gd name="connsiteX2" fmla="*/ 1257300 w 2514600"/>
              <a:gd name="connsiteY2" fmla="*/ 1859675 h 2057400"/>
              <a:gd name="connsiteX3" fmla="*/ 2375297 w 2514600"/>
              <a:gd name="connsiteY3" fmla="*/ 1028700 h 2057400"/>
              <a:gd name="connsiteX4" fmla="*/ 1257300 w 2514600"/>
              <a:gd name="connsiteY4" fmla="*/ 197725 h 2057400"/>
              <a:gd name="connsiteX5" fmla="*/ 0 w 2514600"/>
              <a:gd name="connsiteY5" fmla="*/ 0 h 2057400"/>
              <a:gd name="connsiteX6" fmla="*/ 2514600 w 2514600"/>
              <a:gd name="connsiteY6" fmla="*/ 0 h 2057400"/>
              <a:gd name="connsiteX7" fmla="*/ 2514600 w 2514600"/>
              <a:gd name="connsiteY7" fmla="*/ 2057400 h 2057400"/>
              <a:gd name="connsiteX8" fmla="*/ 0 w 2514600"/>
              <a:gd name="connsiteY8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4600" h="2057400">
                <a:moveTo>
                  <a:pt x="1257300" y="197725"/>
                </a:moveTo>
                <a:cubicBezTo>
                  <a:pt x="639847" y="197725"/>
                  <a:pt x="139303" y="569765"/>
                  <a:pt x="139303" y="1028700"/>
                </a:cubicBezTo>
                <a:cubicBezTo>
                  <a:pt x="139303" y="1487635"/>
                  <a:pt x="639847" y="1859675"/>
                  <a:pt x="1257300" y="1859675"/>
                </a:cubicBezTo>
                <a:cubicBezTo>
                  <a:pt x="1874753" y="1859675"/>
                  <a:pt x="2375297" y="1487635"/>
                  <a:pt x="2375297" y="1028700"/>
                </a:cubicBezTo>
                <a:cubicBezTo>
                  <a:pt x="2375297" y="569765"/>
                  <a:pt x="1874753" y="197725"/>
                  <a:pt x="1257300" y="197725"/>
                </a:cubicBezTo>
                <a:close/>
                <a:moveTo>
                  <a:pt x="0" y="0"/>
                </a:moveTo>
                <a:lnTo>
                  <a:pt x="2514600" y="0"/>
                </a:lnTo>
                <a:lnTo>
                  <a:pt x="2514600" y="2057400"/>
                </a:lnTo>
                <a:lnTo>
                  <a:pt x="0" y="20574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8"/>
          <p:cNvSpPr/>
          <p:nvPr/>
        </p:nvSpPr>
        <p:spPr>
          <a:xfrm>
            <a:off x="1405393" y="292955"/>
            <a:ext cx="1500940" cy="1996936"/>
          </a:xfrm>
          <a:custGeom>
            <a:avLst/>
            <a:gdLst>
              <a:gd name="connsiteX0" fmla="*/ 0 w 1452316"/>
              <a:gd name="connsiteY0" fmla="*/ 0 h 1996936"/>
              <a:gd name="connsiteX1" fmla="*/ 1452316 w 1452316"/>
              <a:gd name="connsiteY1" fmla="*/ 0 h 1996936"/>
              <a:gd name="connsiteX2" fmla="*/ 1452316 w 1452316"/>
              <a:gd name="connsiteY2" fmla="*/ 653669 h 1996936"/>
              <a:gd name="connsiteX3" fmla="*/ 1419777 w 1452316"/>
              <a:gd name="connsiteY3" fmla="*/ 537203 h 1996936"/>
              <a:gd name="connsiteX4" fmla="*/ 813947 w 1452316"/>
              <a:gd name="connsiteY4" fmla="*/ 91025 h 1996936"/>
              <a:gd name="connsiteX5" fmla="*/ 156448 w 1452316"/>
              <a:gd name="connsiteY5" fmla="*/ 821561 h 1996936"/>
              <a:gd name="connsiteX6" fmla="*/ 813947 w 1452316"/>
              <a:gd name="connsiteY6" fmla="*/ 1552097 h 1996936"/>
              <a:gd name="connsiteX7" fmla="*/ 1419777 w 1452316"/>
              <a:gd name="connsiteY7" fmla="*/ 1105919 h 1996936"/>
              <a:gd name="connsiteX8" fmla="*/ 1452316 w 1452316"/>
              <a:gd name="connsiteY8" fmla="*/ 989453 h 1996936"/>
              <a:gd name="connsiteX9" fmla="*/ 1452316 w 1452316"/>
              <a:gd name="connsiteY9" fmla="*/ 1996936 h 1996936"/>
              <a:gd name="connsiteX10" fmla="*/ 59160 w 1452316"/>
              <a:gd name="connsiteY10" fmla="*/ 1996936 h 1996936"/>
              <a:gd name="connsiteX11" fmla="*/ 59160 w 1452316"/>
              <a:gd name="connsiteY11" fmla="*/ 1643122 h 1996936"/>
              <a:gd name="connsiteX12" fmla="*/ 0 w 1452316"/>
              <a:gd name="connsiteY12" fmla="*/ 1643122 h 199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2316" h="1996936">
                <a:moveTo>
                  <a:pt x="0" y="0"/>
                </a:moveTo>
                <a:lnTo>
                  <a:pt x="1452316" y="0"/>
                </a:lnTo>
                <a:lnTo>
                  <a:pt x="1452316" y="653669"/>
                </a:lnTo>
                <a:lnTo>
                  <a:pt x="1419777" y="537203"/>
                </a:lnTo>
                <a:cubicBezTo>
                  <a:pt x="1319964" y="275003"/>
                  <a:pt x="1086292" y="91025"/>
                  <a:pt x="813947" y="91025"/>
                </a:cubicBezTo>
                <a:cubicBezTo>
                  <a:pt x="450820" y="91025"/>
                  <a:pt x="156448" y="418097"/>
                  <a:pt x="156448" y="821561"/>
                </a:cubicBezTo>
                <a:cubicBezTo>
                  <a:pt x="156448" y="1225025"/>
                  <a:pt x="450820" y="1552097"/>
                  <a:pt x="813947" y="1552097"/>
                </a:cubicBezTo>
                <a:cubicBezTo>
                  <a:pt x="1086292" y="1552097"/>
                  <a:pt x="1319964" y="1368119"/>
                  <a:pt x="1419777" y="1105919"/>
                </a:cubicBezTo>
                <a:lnTo>
                  <a:pt x="1452316" y="989453"/>
                </a:lnTo>
                <a:lnTo>
                  <a:pt x="1452316" y="1996936"/>
                </a:lnTo>
                <a:lnTo>
                  <a:pt x="59160" y="1996936"/>
                </a:lnTo>
                <a:lnTo>
                  <a:pt x="59160" y="1643122"/>
                </a:lnTo>
                <a:lnTo>
                  <a:pt x="0" y="16431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Arrow Connector 359"/>
          <p:cNvCxnSpPr/>
          <p:nvPr/>
        </p:nvCxnSpPr>
        <p:spPr>
          <a:xfrm flipH="1" flipV="1">
            <a:off x="2228459" y="1612746"/>
            <a:ext cx="2388" cy="244468"/>
          </a:xfrm>
          <a:prstGeom prst="straightConnector1">
            <a:avLst/>
          </a:prstGeom>
          <a:ln w="412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Rectangle 360"/>
              <p:cNvSpPr/>
              <p:nvPr/>
            </p:nvSpPr>
            <p:spPr>
              <a:xfrm>
                <a:off x="2199541" y="1755190"/>
                <a:ext cx="409920" cy="256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61" name="Rectangle 3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41" y="1755190"/>
                <a:ext cx="409920" cy="2566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Rectangle 361"/>
              <p:cNvSpPr/>
              <p:nvPr/>
            </p:nvSpPr>
            <p:spPr>
              <a:xfrm>
                <a:off x="1682436" y="300798"/>
                <a:ext cx="2850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2" name="Rectangle 3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36" y="300798"/>
                <a:ext cx="285078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Rectangle 362"/>
              <p:cNvSpPr/>
              <p:nvPr/>
            </p:nvSpPr>
            <p:spPr>
              <a:xfrm>
                <a:off x="2400463" y="-30635"/>
                <a:ext cx="532390" cy="252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3" name="Rectangle 3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63" y="-30635"/>
                <a:ext cx="532390" cy="2525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4" name="Group 363"/>
          <p:cNvGrpSpPr/>
          <p:nvPr/>
        </p:nvGrpSpPr>
        <p:grpSpPr>
          <a:xfrm>
            <a:off x="2395245" y="93685"/>
            <a:ext cx="537198" cy="276999"/>
            <a:chOff x="1003005" y="77369"/>
            <a:chExt cx="537198" cy="276999"/>
          </a:xfrm>
        </p:grpSpPr>
        <p:sp>
          <p:nvSpPr>
            <p:cNvPr id="365" name="Oval 364"/>
            <p:cNvSpPr/>
            <p:nvPr/>
          </p:nvSpPr>
          <p:spPr>
            <a:xfrm>
              <a:off x="1004254" y="193442"/>
              <a:ext cx="44853" cy="4485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/>
            <p:cNvGrpSpPr/>
            <p:nvPr/>
          </p:nvGrpSpPr>
          <p:grpSpPr>
            <a:xfrm>
              <a:off x="1003005" y="77369"/>
              <a:ext cx="537198" cy="276999"/>
              <a:chOff x="1003005" y="77369"/>
              <a:chExt cx="537198" cy="2769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7" name="Rectangle 366"/>
                  <p:cNvSpPr/>
                  <p:nvPr/>
                </p:nvSpPr>
                <p:spPr>
                  <a:xfrm>
                    <a:off x="1003005" y="77369"/>
                    <a:ext cx="537198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200" i="1" dirty="0" smtClean="0">
                        <a:latin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endParaRPr lang="en-US" sz="10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367" name="Rectangle 3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005" y="77369"/>
                    <a:ext cx="537198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8" name="Straight Connector 367"/>
              <p:cNvCxnSpPr/>
              <p:nvPr/>
            </p:nvCxnSpPr>
            <p:spPr>
              <a:xfrm flipH="1">
                <a:off x="1164431" y="175897"/>
                <a:ext cx="17719" cy="1103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9" name="Straight Connector 368"/>
          <p:cNvCxnSpPr/>
          <p:nvPr/>
        </p:nvCxnSpPr>
        <p:spPr>
          <a:xfrm>
            <a:off x="1439862" y="73224"/>
            <a:ext cx="0" cy="20696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/>
          <p:cNvSpPr/>
          <p:nvPr/>
        </p:nvSpPr>
        <p:spPr>
          <a:xfrm>
            <a:off x="555463" y="1955276"/>
            <a:ext cx="328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Rectangle 370"/>
          <p:cNvSpPr/>
          <p:nvPr/>
        </p:nvSpPr>
        <p:spPr>
          <a:xfrm>
            <a:off x="1992119" y="195527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" y="1469"/>
            <a:ext cx="1424626" cy="19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16</cp:revision>
  <dcterms:created xsi:type="dcterms:W3CDTF">2015-03-10T06:05:00Z</dcterms:created>
  <dcterms:modified xsi:type="dcterms:W3CDTF">2015-03-12T21:54:11Z</dcterms:modified>
</cp:coreProperties>
</file>