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100" d="100"/>
          <a:sy n="100" d="100"/>
        </p:scale>
        <p:origin x="6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CC3B-C5D7-48A3-8653-A6BD57493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F16C-3D7D-47F3-A42A-DBBE33F8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17400" r="21764" b="20691"/>
          <a:stretch/>
        </p:blipFill>
        <p:spPr>
          <a:xfrm>
            <a:off x="30481" y="2471"/>
            <a:ext cx="7021120" cy="54864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236523" y="1603114"/>
            <a:ext cx="250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gallbladder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36523" y="2990637"/>
            <a:ext cx="32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liver boundary</a:t>
            </a:r>
          </a:p>
        </p:txBody>
      </p:sp>
      <p:cxnSp>
        <p:nvCxnSpPr>
          <p:cNvPr id="73" name="Straight Arrow Connector 72"/>
          <p:cNvCxnSpPr>
            <a:endCxn id="72" idx="1"/>
          </p:cNvCxnSpPr>
          <p:nvPr/>
        </p:nvCxnSpPr>
        <p:spPr>
          <a:xfrm>
            <a:off x="5984469" y="3190692"/>
            <a:ext cx="125205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36523" y="1184619"/>
            <a:ext cx="32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introducer</a:t>
            </a:r>
          </a:p>
        </p:txBody>
      </p:sp>
      <p:cxnSp>
        <p:nvCxnSpPr>
          <p:cNvPr id="75" name="Straight Arrow Connector 74"/>
          <p:cNvCxnSpPr>
            <a:endCxn id="71" idx="1"/>
          </p:cNvCxnSpPr>
          <p:nvPr/>
        </p:nvCxnSpPr>
        <p:spPr>
          <a:xfrm>
            <a:off x="4732415" y="1803169"/>
            <a:ext cx="250410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4" idx="1"/>
          </p:cNvCxnSpPr>
          <p:nvPr/>
        </p:nvCxnSpPr>
        <p:spPr>
          <a:xfrm>
            <a:off x="3076575" y="1384674"/>
            <a:ext cx="415994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>
            <a:off x="3182628" y="39970"/>
            <a:ext cx="2371082" cy="2371082"/>
          </a:xfrm>
          <a:prstGeom prst="arc">
            <a:avLst>
              <a:gd name="adj1" fmla="val 6073977"/>
              <a:gd name="adj2" fmla="val 8748830"/>
            </a:avLst>
          </a:prstGeom>
          <a:ln w="53975">
            <a:solidFill>
              <a:srgbClr val="FF0000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37063" y="63499"/>
            <a:ext cx="276167" cy="307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21084009">
            <a:off x="5459277" y="4830943"/>
            <a:ext cx="2610757" cy="5979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980534" y="2562470"/>
            <a:ext cx="329128" cy="329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09662" y="2139926"/>
            <a:ext cx="329128" cy="329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600538" y="2000025"/>
            <a:ext cx="329128" cy="329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72896" y="5195945"/>
            <a:ext cx="2080429" cy="287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6</cp:revision>
  <dcterms:created xsi:type="dcterms:W3CDTF">2015-10-23T20:37:07Z</dcterms:created>
  <dcterms:modified xsi:type="dcterms:W3CDTF">2015-10-23T21:13:38Z</dcterms:modified>
</cp:coreProperties>
</file>