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" cy="1828800"/>
  <p:notesSz cx="6858000" cy="9144000"/>
  <p:defaultTextStyle>
    <a:defPPr>
      <a:defRPr lang="en-US"/>
    </a:defPPr>
    <a:lvl1pPr marL="0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1pPr>
    <a:lvl2pPr marL="112288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2pPr>
    <a:lvl3pPr marL="224577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3pPr>
    <a:lvl4pPr marL="336865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4pPr>
    <a:lvl5pPr marL="449153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5pPr>
    <a:lvl6pPr marL="561442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6pPr>
    <a:lvl7pPr marL="673730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7pPr>
    <a:lvl8pPr marL="786018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8pPr>
    <a:lvl9pPr marL="898307" algn="l" defTabSz="224577" rtl="0" eaLnBrk="1" latinLnBrk="0" hangingPunct="1">
      <a:defRPr sz="4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9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1500" y="342"/>
      </p:cViewPr>
      <p:guideLst>
        <p:guide orient="horz" pos="576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99297"/>
            <a:ext cx="233172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960543"/>
            <a:ext cx="2057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5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97367"/>
            <a:ext cx="591503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97367"/>
            <a:ext cx="1740218" cy="1549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55930"/>
            <a:ext cx="23660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23857"/>
            <a:ext cx="23660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486833"/>
            <a:ext cx="116586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486833"/>
            <a:ext cx="116586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97367"/>
            <a:ext cx="236601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48310"/>
            <a:ext cx="116050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668020"/>
            <a:ext cx="1160502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48310"/>
            <a:ext cx="116621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668020"/>
            <a:ext cx="1166217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63314"/>
            <a:ext cx="138874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63314"/>
            <a:ext cx="138874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97367"/>
            <a:ext cx="23660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486833"/>
            <a:ext cx="23660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EEF6-6322-41F3-BA34-C8F4C57A89C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6BFA-E4B1-482C-8BD2-64EEB5BB6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6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8453"/>
          <a:stretch/>
        </p:blipFill>
        <p:spPr>
          <a:xfrm>
            <a:off x="176840" y="35719"/>
            <a:ext cx="2437180" cy="168592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239055" y="1335507"/>
            <a:ext cx="2382" cy="232840"/>
          </a:xfrm>
          <a:prstGeom prst="straightConnector1">
            <a:avLst/>
          </a:prstGeom>
          <a:ln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58080" y="1576680"/>
            <a:ext cx="180975" cy="59531"/>
          </a:xfrm>
          <a:prstGeom prst="straightConnector1">
            <a:avLst/>
          </a:prstGeom>
          <a:ln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8377" y="1146491"/>
            <a:ext cx="321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" pitchFamily="18" charset="0"/>
              </a:rPr>
              <a:t>SI</a:t>
            </a:r>
            <a:endParaRPr lang="en-US" sz="900" dirty="0">
              <a:latin typeface="Times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28754" y="1536822"/>
            <a:ext cx="363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" pitchFamily="18" charset="0"/>
              </a:rPr>
              <a:t>AP</a:t>
            </a:r>
            <a:endParaRPr lang="en-US" sz="900" dirty="0">
              <a:latin typeface="Times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2206" y="1536822"/>
            <a:ext cx="386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" pitchFamily="18" charset="0"/>
              </a:rPr>
              <a:t>ML</a:t>
            </a:r>
            <a:endParaRPr lang="en-US" sz="900" dirty="0">
              <a:latin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-82856" y="1070271"/>
                <a:ext cx="402418" cy="240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856" y="1070271"/>
                <a:ext cx="402418" cy="240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420030" y="426076"/>
                <a:ext cx="402418" cy="240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30" y="426076"/>
                <a:ext cx="402418" cy="2401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2239055" y="1578597"/>
            <a:ext cx="180975" cy="59531"/>
          </a:xfrm>
          <a:prstGeom prst="straightConnector1">
            <a:avLst/>
          </a:prstGeom>
          <a:ln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3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11</cp:revision>
  <dcterms:created xsi:type="dcterms:W3CDTF">2015-03-12T00:29:29Z</dcterms:created>
  <dcterms:modified xsi:type="dcterms:W3CDTF">2015-09-25T21:14:27Z</dcterms:modified>
</cp:coreProperties>
</file>