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375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3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313" y="897890"/>
            <a:ext cx="6746875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188" y="2881630"/>
            <a:ext cx="5953125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7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80274" y="292100"/>
            <a:ext cx="1711523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5703" y="292100"/>
            <a:ext cx="5035352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9" y="1367791"/>
            <a:ext cx="6846094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569" y="3671571"/>
            <a:ext cx="6846094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5703" y="1460500"/>
            <a:ext cx="3373438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8359" y="1460500"/>
            <a:ext cx="3373438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37" y="292101"/>
            <a:ext cx="6846094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738" y="1344930"/>
            <a:ext cx="335793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" y="2004060"/>
            <a:ext cx="335793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8360" y="1344930"/>
            <a:ext cx="337447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8360" y="2004060"/>
            <a:ext cx="337447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37" y="365760"/>
            <a:ext cx="256005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472" y="789941"/>
            <a:ext cx="4018359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737" y="1645920"/>
            <a:ext cx="256005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5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37" y="365760"/>
            <a:ext cx="256005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4472" y="789941"/>
            <a:ext cx="4018359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737" y="1645920"/>
            <a:ext cx="256005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8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703" y="292101"/>
            <a:ext cx="6846094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703" y="1460500"/>
            <a:ext cx="6846094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5703" y="5085081"/>
            <a:ext cx="178593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73D3-E7C8-42D6-9517-CEA74AF1D4E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9297" y="5085081"/>
            <a:ext cx="267890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05859" y="5085081"/>
            <a:ext cx="178593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943DD-0743-4B65-819A-B6613C69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5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0118"/>
          <a:stretch/>
        </p:blipFill>
        <p:spPr>
          <a:xfrm>
            <a:off x="-1395" y="0"/>
            <a:ext cx="7940290" cy="547830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70865" y="3762796"/>
            <a:ext cx="3835449" cy="3095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0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5</cp:revision>
  <dcterms:created xsi:type="dcterms:W3CDTF">2015-10-27T20:22:15Z</dcterms:created>
  <dcterms:modified xsi:type="dcterms:W3CDTF">2015-10-27T20:30:20Z</dcterms:modified>
</cp:coreProperties>
</file>