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3886200"/>
  <p:notesSz cx="7315200" cy="96012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125" d="100"/>
          <a:sy n="125" d="100"/>
        </p:scale>
        <p:origin x="88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36006"/>
            <a:ext cx="6858000" cy="1352973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41155"/>
            <a:ext cx="6858000" cy="938265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95" indent="0" algn="ctr">
              <a:buNone/>
              <a:defRPr sz="1133"/>
            </a:lvl2pPr>
            <a:lvl3pPr marL="518190" indent="0" algn="ctr">
              <a:buNone/>
              <a:defRPr sz="1020"/>
            </a:lvl3pPr>
            <a:lvl4pPr marL="777286" indent="0" algn="ctr">
              <a:buNone/>
              <a:defRPr sz="907"/>
            </a:lvl4pPr>
            <a:lvl5pPr marL="1036381" indent="0" algn="ctr">
              <a:buNone/>
              <a:defRPr sz="907"/>
            </a:lvl5pPr>
            <a:lvl6pPr marL="1295476" indent="0" algn="ctr">
              <a:buNone/>
              <a:defRPr sz="907"/>
            </a:lvl6pPr>
            <a:lvl7pPr marL="1554571" indent="0" algn="ctr">
              <a:buNone/>
              <a:defRPr sz="907"/>
            </a:lvl7pPr>
            <a:lvl8pPr marL="1813667" indent="0" algn="ctr">
              <a:buNone/>
              <a:defRPr sz="907"/>
            </a:lvl8pPr>
            <a:lvl9pPr marL="2072762" indent="0" algn="ctr">
              <a:buNone/>
              <a:defRPr sz="9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06904"/>
            <a:ext cx="1971675" cy="3293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6904"/>
            <a:ext cx="5800725" cy="3293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68852"/>
            <a:ext cx="7886700" cy="1616551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600696"/>
            <a:ext cx="7886700" cy="850106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1pPr>
            <a:lvl2pPr marL="259095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2pPr>
            <a:lvl3pPr marL="5181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28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38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47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457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366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27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6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34521"/>
            <a:ext cx="3886200" cy="2465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34521"/>
            <a:ext cx="3886200" cy="2465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06905"/>
            <a:ext cx="7886700" cy="751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52659"/>
            <a:ext cx="3868340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19543"/>
            <a:ext cx="3868340" cy="2087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52659"/>
            <a:ext cx="3887391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419543"/>
            <a:ext cx="3887391" cy="2087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9080"/>
            <a:ext cx="2949178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59541"/>
            <a:ext cx="4629150" cy="2761721"/>
          </a:xfrm>
        </p:spPr>
        <p:txBody>
          <a:bodyPr/>
          <a:lstStyle>
            <a:lvl1pPr>
              <a:defRPr sz="1813"/>
            </a:lvl1pPr>
            <a:lvl2pPr>
              <a:defRPr sz="1587"/>
            </a:lvl2pPr>
            <a:lvl3pPr>
              <a:defRPr sz="1360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65860"/>
            <a:ext cx="2949178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9080"/>
            <a:ext cx="2949178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59541"/>
            <a:ext cx="4629150" cy="2761721"/>
          </a:xfrm>
        </p:spPr>
        <p:txBody>
          <a:bodyPr anchor="t"/>
          <a:lstStyle>
            <a:lvl1pPr marL="0" indent="0">
              <a:buNone/>
              <a:defRPr sz="1813"/>
            </a:lvl1pPr>
            <a:lvl2pPr marL="259095" indent="0">
              <a:buNone/>
              <a:defRPr sz="1587"/>
            </a:lvl2pPr>
            <a:lvl3pPr marL="518190" indent="0">
              <a:buNone/>
              <a:defRPr sz="1360"/>
            </a:lvl3pPr>
            <a:lvl4pPr marL="777286" indent="0">
              <a:buNone/>
              <a:defRPr sz="1133"/>
            </a:lvl4pPr>
            <a:lvl5pPr marL="1036381" indent="0">
              <a:buNone/>
              <a:defRPr sz="1133"/>
            </a:lvl5pPr>
            <a:lvl6pPr marL="1295476" indent="0">
              <a:buNone/>
              <a:defRPr sz="1133"/>
            </a:lvl6pPr>
            <a:lvl7pPr marL="1554571" indent="0">
              <a:buNone/>
              <a:defRPr sz="1133"/>
            </a:lvl7pPr>
            <a:lvl8pPr marL="1813667" indent="0">
              <a:buNone/>
              <a:defRPr sz="1133"/>
            </a:lvl8pPr>
            <a:lvl9pPr marL="2072762" indent="0">
              <a:buNone/>
              <a:defRPr sz="1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65860"/>
            <a:ext cx="2949178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6905"/>
            <a:ext cx="7886700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34521"/>
            <a:ext cx="7886700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601932"/>
            <a:ext cx="205740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001B-77A5-49E1-8AE7-5D2926CB0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601932"/>
            <a:ext cx="308610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601932"/>
            <a:ext cx="205740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8190" rtl="0" eaLnBrk="1" latinLnBrk="0" hangingPunct="1">
        <a:lnSpc>
          <a:spcPct val="90000"/>
        </a:lnSpc>
        <a:spcBef>
          <a:spcPct val="0"/>
        </a:spcBef>
        <a:buNone/>
        <a:defRPr sz="2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8" indent="-129548" algn="l" defTabSz="5181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64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38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83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92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2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11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21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310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9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28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38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47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457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3667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2762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16215" y="3415090"/>
            <a:ext cx="16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04447" y="3415090"/>
            <a:ext cx="16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0"/>
            <a:ext cx="5057775" cy="342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/>
          <a:stretch/>
        </p:blipFill>
        <p:spPr>
          <a:xfrm>
            <a:off x="0" y="0"/>
            <a:ext cx="3853761" cy="34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4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5</cp:revision>
  <cp:lastPrinted>2015-10-23T22:08:45Z</cp:lastPrinted>
  <dcterms:created xsi:type="dcterms:W3CDTF">2015-10-23T21:59:23Z</dcterms:created>
  <dcterms:modified xsi:type="dcterms:W3CDTF">2015-10-27T20:12:20Z</dcterms:modified>
</cp:coreProperties>
</file>