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5257800"/>
  <p:notesSz cx="7315200" cy="9601200"/>
  <p:defaultTextStyle>
    <a:defPPr>
      <a:defRPr lang="en-US"/>
    </a:defPPr>
    <a:lvl1pPr marL="0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351130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702259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053389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140451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175564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2106778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2457907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2809037" algn="l" defTabSz="70225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50" d="100"/>
          <a:sy n="150" d="100"/>
        </p:scale>
        <p:origin x="16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60478"/>
            <a:ext cx="6858000" cy="183049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61562"/>
            <a:ext cx="6858000" cy="126941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4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1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9929"/>
            <a:ext cx="1971675" cy="4455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9929"/>
            <a:ext cx="5800725" cy="4455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0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10800"/>
            <a:ext cx="7886700" cy="218709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518589"/>
            <a:ext cx="7886700" cy="115014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99646"/>
            <a:ext cx="3886200" cy="3336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99646"/>
            <a:ext cx="3886200" cy="333602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2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9930"/>
            <a:ext cx="7886700" cy="10162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88892"/>
            <a:ext cx="3868340" cy="63166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20557"/>
            <a:ext cx="3868340" cy="28248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88892"/>
            <a:ext cx="3887391" cy="63166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20557"/>
            <a:ext cx="3887391" cy="28248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7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9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50520"/>
            <a:ext cx="2949178" cy="12268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57026"/>
            <a:ext cx="4629150" cy="373644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77340"/>
            <a:ext cx="2949178" cy="29222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50520"/>
            <a:ext cx="2949178" cy="12268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57026"/>
            <a:ext cx="4629150" cy="373644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77340"/>
            <a:ext cx="2949178" cy="29222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1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9930"/>
            <a:ext cx="7886700" cy="1016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9646"/>
            <a:ext cx="7886700" cy="3336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73202"/>
            <a:ext cx="2057400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B36F1-58B8-4435-8385-A44BC7CF0979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73202"/>
            <a:ext cx="3086100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73202"/>
            <a:ext cx="2057400" cy="279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6530-67E3-4530-8FC3-3AECCE5F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2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6" t="21449" r="38977" b="13188"/>
          <a:stretch/>
        </p:blipFill>
        <p:spPr>
          <a:xfrm>
            <a:off x="2988945" y="0"/>
            <a:ext cx="3166110" cy="50279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5257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83350" y="3249622"/>
            <a:ext cx="21326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buckled needle shaft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613150" y="3434288"/>
            <a:ext cx="287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83350" y="2163772"/>
            <a:ext cx="21326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needle tip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270500" y="2348438"/>
            <a:ext cx="12128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97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Troy Adebar</dc:creator>
  <cp:lastModifiedBy>Troy Adebar</cp:lastModifiedBy>
  <cp:revision>10</cp:revision>
  <cp:lastPrinted>2015-10-27T00:58:18Z</cp:lastPrinted>
  <dcterms:created xsi:type="dcterms:W3CDTF">2015-10-27T00:37:00Z</dcterms:created>
  <dcterms:modified xsi:type="dcterms:W3CDTF">2015-10-27T21:06:54Z</dcterms:modified>
</cp:coreProperties>
</file>