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5257800"/>
  <p:notesSz cx="7315200" cy="9601200"/>
  <p:defaultTextStyle>
    <a:defPPr>
      <a:defRPr lang="en-US"/>
    </a:defPPr>
    <a:lvl1pPr marL="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3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5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8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51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64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77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90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903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60478"/>
            <a:ext cx="6858000" cy="183049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61562"/>
            <a:ext cx="6858000" cy="126941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9929"/>
            <a:ext cx="1971675" cy="4455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9929"/>
            <a:ext cx="5800725" cy="4455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0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10800"/>
            <a:ext cx="7886700" cy="218709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18589"/>
            <a:ext cx="7886700" cy="115014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9646"/>
            <a:ext cx="3886200" cy="3336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9646"/>
            <a:ext cx="3886200" cy="3336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9930"/>
            <a:ext cx="7886700" cy="1016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88892"/>
            <a:ext cx="3868340" cy="63166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0557"/>
            <a:ext cx="3868340" cy="28248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88892"/>
            <a:ext cx="3887391" cy="63166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20557"/>
            <a:ext cx="3887391" cy="28248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9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50520"/>
            <a:ext cx="2949178" cy="12268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57026"/>
            <a:ext cx="4629150" cy="373644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7340"/>
            <a:ext cx="2949178" cy="29222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50520"/>
            <a:ext cx="2949178" cy="12268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57026"/>
            <a:ext cx="4629150" cy="373644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7340"/>
            <a:ext cx="2949178" cy="29222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9930"/>
            <a:ext cx="7886700" cy="101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9646"/>
            <a:ext cx="7886700" cy="333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73202"/>
            <a:ext cx="20574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73202"/>
            <a:ext cx="30861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73202"/>
            <a:ext cx="20574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6" t="36919" r="26338" b="10489"/>
          <a:stretch/>
        </p:blipFill>
        <p:spPr>
          <a:xfrm>
            <a:off x="0" y="-1"/>
            <a:ext cx="2982686" cy="44740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9" t="34506" r="38297" b="12054"/>
          <a:stretch/>
        </p:blipFill>
        <p:spPr>
          <a:xfrm>
            <a:off x="3080657" y="-1"/>
            <a:ext cx="2982686" cy="44740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74" t="33588" r="31550" b="9376"/>
          <a:stretch/>
        </p:blipFill>
        <p:spPr>
          <a:xfrm>
            <a:off x="6161314" y="-1"/>
            <a:ext cx="2982686" cy="447402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0372" y="4472268"/>
            <a:ext cx="248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31029" y="4472268"/>
            <a:ext cx="248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11686" y="4472268"/>
            <a:ext cx="248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843701" y="-14794"/>
            <a:ext cx="1300299" cy="369332"/>
            <a:chOff x="3331029" y="94845"/>
            <a:chExt cx="1300299" cy="369332"/>
          </a:xfrm>
        </p:grpSpPr>
        <p:sp>
          <p:nvSpPr>
            <p:cNvPr id="18" name="Rectangle 17"/>
            <p:cNvSpPr/>
            <p:nvPr/>
          </p:nvSpPr>
          <p:spPr>
            <a:xfrm rot="5400000">
              <a:off x="3468852" y="112100"/>
              <a:ext cx="59176" cy="334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63822" y="94845"/>
              <a:ext cx="867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mm</a:t>
              </a: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63044" y="-14794"/>
            <a:ext cx="1300299" cy="369332"/>
            <a:chOff x="3331029" y="94845"/>
            <a:chExt cx="1300299" cy="369332"/>
          </a:xfrm>
        </p:grpSpPr>
        <p:sp>
          <p:nvSpPr>
            <p:cNvPr id="21" name="Rectangle 20"/>
            <p:cNvSpPr/>
            <p:nvPr/>
          </p:nvSpPr>
          <p:spPr>
            <a:xfrm rot="5400000">
              <a:off x="3468852" y="112100"/>
              <a:ext cx="59176" cy="334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3822" y="94845"/>
              <a:ext cx="867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mm</a:t>
              </a: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82387" y="-14794"/>
            <a:ext cx="1300299" cy="369332"/>
            <a:chOff x="3331029" y="94845"/>
            <a:chExt cx="1300299" cy="369332"/>
          </a:xfrm>
        </p:grpSpPr>
        <p:sp>
          <p:nvSpPr>
            <p:cNvPr id="30" name="Rectangle 29"/>
            <p:cNvSpPr/>
            <p:nvPr/>
          </p:nvSpPr>
          <p:spPr>
            <a:xfrm rot="5400000">
              <a:off x="3468852" y="112100"/>
              <a:ext cx="59176" cy="334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63822" y="94845"/>
              <a:ext cx="867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mm</a:t>
              </a: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97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6</cp:revision>
  <cp:lastPrinted>2015-10-27T00:48:33Z</cp:lastPrinted>
  <dcterms:created xsi:type="dcterms:W3CDTF">2015-10-27T00:37:00Z</dcterms:created>
  <dcterms:modified xsi:type="dcterms:W3CDTF">2015-10-27T20:42:01Z</dcterms:modified>
</cp:coreProperties>
</file>