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082ca290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082ca290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082ca290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082ca290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08beb2df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08beb2df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082ca290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082ca290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08beb2df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08beb2d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08beb2df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08beb2df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lcswillems/python-brick-break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Breaker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Ahmad Ahbab, Bibartan Jha, &amp; Tanitoluwa Adebowale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Block Breaker is the game Brick Breaker with a twist!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Every time a new game is started, we run a query on the mempool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query tells us the most recent transaction on the Bitcoin Blockchain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use values on this transaction to determine different attributes of the 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875" y="2571745"/>
            <a:ext cx="3489500" cy="20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652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Blocks layout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Based on the first 14 characters of the txid, where each character (a-z, and 0-9) is mapped to a specific row orientation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Paddle width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Based on weight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After fine tuning, we found that ((weight%10 + 4)*10) gave us the best range of paddle sizes to play with (for example, a paddle width of 1 is very much not playable)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Ball speed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Based off (fee % 9) + 1</a:t>
            </a:r>
            <a:endParaRPr sz="16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0849" y="492925"/>
            <a:ext cx="1687900" cy="42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Future Work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game features -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a point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Each block in the game will now be based off of a block from the blockchain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Hitting the block in the game will get you points equivalent to the fee of the 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a rewards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Players gets certain amount of sats based on how many blocks hit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Adding set of levels based on each block in the chain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r>
              <a:rPr lang="en"/>
              <a:t> for Listening!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https://github.com/lcswillems/python-brick-breaker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