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8288000" cy="10287000"/>
  <p:notesSz cx="6858000" cy="9144000"/>
  <p:embeddedFontLst>
    <p:embeddedFont>
      <p:font typeface="Ubuntu" charset="1" panose="020B0504030602030204"/>
      <p:regular r:id="rId6"/>
    </p:embeddedFont>
    <p:embeddedFont>
      <p:font typeface="Ubuntu Bold" charset="1" panose="020B0804030602030204"/>
      <p:regular r:id="rId7"/>
    </p:embeddedFont>
    <p:embeddedFont>
      <p:font typeface="Ubuntu Italics" charset="1" panose="020B05040306020A0204"/>
      <p:regular r:id="rId8"/>
    </p:embeddedFont>
    <p:embeddedFont>
      <p:font typeface="Ubuntu Bold Italics" charset="1" panose="020B08040306020A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EC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5FBF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82880" y="1548837"/>
            <a:ext cx="14322241" cy="7835955"/>
            <a:chOff x="0" y="0"/>
            <a:chExt cx="19096321" cy="104479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36400"/>
              <a:ext cx="19096321" cy="568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99"/>
                </a:lnSpc>
              </a:pPr>
              <a:r>
                <a:rPr lang="en-US" sz="6999" spc="398">
                  <a:solidFill>
                    <a:srgbClr val="555555"/>
                  </a:solidFill>
                  <a:latin typeface="League Spartan"/>
                </a:rPr>
                <a:t>GENETSKI ALGORITAM ZA REŠAVANJE PROBLEMA DODELJIVANJA MENTORA STUDENTIMA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569357"/>
              <a:ext cx="19096321" cy="1617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70"/>
                </a:lnSpc>
              </a:pPr>
              <a:r>
                <a:rPr lang="en-US" sz="3478" spc="695">
                  <a:solidFill>
                    <a:srgbClr val="555555"/>
                  </a:solidFill>
                  <a:latin typeface="Ubuntu"/>
                </a:rPr>
                <a:t>TEODORA VASIĆ 1/2018</a:t>
              </a:r>
            </a:p>
            <a:p>
              <a:pPr algn="ctr">
                <a:lnSpc>
                  <a:spcPts val="4870"/>
                </a:lnSpc>
              </a:pPr>
              <a:r>
                <a:rPr lang="en-US" sz="3478" spc="695">
                  <a:solidFill>
                    <a:srgbClr val="555555"/>
                  </a:solidFill>
                  <a:latin typeface="Ubuntu"/>
                </a:rPr>
                <a:t>TADEJ GOJIĆ 79/2018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19096321" cy="71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13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859392"/>
              <a:ext cx="19096321" cy="588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4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2422666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ZAKLJUČAK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57302" y="4423001"/>
            <a:ext cx="10573395" cy="18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Prednosti i mane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Potencijalna unapređenja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Primena na slične probleme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416939" y="3673634"/>
            <a:ext cx="9454121" cy="2939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3"/>
              </a:lnSpc>
            </a:pPr>
            <a:r>
              <a:rPr lang="en-US" sz="9644">
                <a:solidFill>
                  <a:srgbClr val="555555"/>
                </a:solidFill>
                <a:latin typeface="League Spartan"/>
              </a:rPr>
              <a:t>HVALA NA PAŽNJI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2533277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10223" y="4548887"/>
            <a:ext cx="11867555" cy="18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Inspiracija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Ulazne vrednosti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Cilj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75577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028700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ULAZNI PODACI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459814" y="3908036"/>
            <a:ext cx="862191" cy="86219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AutoShape 6" id="6"/>
          <p:cNvSpPr/>
          <p:nvPr/>
        </p:nvSpPr>
        <p:spPr>
          <a:xfrm rot="-5400000">
            <a:off x="11434639" y="5177464"/>
            <a:ext cx="86228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2935473" y="2161172"/>
            <a:ext cx="11867555" cy="18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1"/>
              </a:lnSpc>
            </a:pPr>
            <a:r>
              <a:rPr lang="en-US" sz="3522" spc="352">
                <a:solidFill>
                  <a:srgbClr val="555555"/>
                </a:solidFill>
                <a:latin typeface="Ubuntu Bold"/>
              </a:rPr>
              <a:t>Kapaciteti mentora</a:t>
            </a:r>
          </a:p>
          <a:p>
            <a:pPr algn="ctr">
              <a:lnSpc>
                <a:spcPts val="4931"/>
              </a:lnSpc>
            </a:pPr>
          </a:p>
          <a:p>
            <a:pPr algn="ctr">
              <a:lnSpc>
                <a:spcPts val="493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7144868" y="3914078"/>
            <a:ext cx="862191" cy="862191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282677" y="3914078"/>
            <a:ext cx="862191" cy="862191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593633" y="3914078"/>
            <a:ext cx="862191" cy="862191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AutoShape 14" id="14"/>
          <p:cNvSpPr/>
          <p:nvPr/>
        </p:nvSpPr>
        <p:spPr>
          <a:xfrm rot="-5400000">
            <a:off x="6288449" y="5183599"/>
            <a:ext cx="86228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2110" y="4536028"/>
            <a:ext cx="960968" cy="24024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70467" y="4536028"/>
            <a:ext cx="960968" cy="24024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505239" y="3982192"/>
            <a:ext cx="10417067" cy="16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43404" y="3982192"/>
            <a:ext cx="10350733" cy="16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842233" y="4219491"/>
            <a:ext cx="10417067" cy="9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n</a:t>
            </a: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633699" y="5706482"/>
            <a:ext cx="10417067" cy="16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mentor 0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677070" y="5706482"/>
            <a:ext cx="10417067" cy="16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mentor n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633699" y="4219491"/>
            <a:ext cx="10417067" cy="43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 spc="24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816195" y="6239483"/>
            <a:ext cx="10417067" cy="1656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 - broj studenata koje mentor 0 može</a:t>
            </a:r>
          </a:p>
          <a:p>
            <a:pPr algn="l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da prihvati</a:t>
            </a: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816195" y="7330662"/>
            <a:ext cx="10417067" cy="220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 - broj studenata koje mentor n može</a:t>
            </a:r>
          </a:p>
          <a:p>
            <a:pPr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da prihvati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869437" y="6482275"/>
            <a:ext cx="10417067" cy="43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 spc="24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9437" y="7444022"/>
            <a:ext cx="10417067" cy="9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n</a:t>
            </a:r>
          </a:p>
          <a:p>
            <a:pPr algn="ctr">
              <a:lnSpc>
                <a:spcPts val="432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28514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979015"/>
            <a:ext cx="11867555" cy="18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1"/>
              </a:lnSpc>
            </a:pPr>
            <a:r>
              <a:rPr lang="en-US" sz="3522" spc="352">
                <a:solidFill>
                  <a:srgbClr val="555555"/>
                </a:solidFill>
                <a:latin typeface="Ubuntu Bold"/>
              </a:rPr>
              <a:t>Liste želja studenata</a:t>
            </a:r>
          </a:p>
          <a:p>
            <a:pPr algn="ctr">
              <a:lnSpc>
                <a:spcPts val="4931"/>
              </a:lnSpc>
            </a:pPr>
          </a:p>
          <a:p>
            <a:pPr algn="ctr">
              <a:lnSpc>
                <a:spcPts val="493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10223" y="1028700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ULAZNI PODACI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216073" y="4362930"/>
            <a:ext cx="862191" cy="862191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068740" y="4362930"/>
            <a:ext cx="862191" cy="862191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216073" y="4362930"/>
            <a:ext cx="862191" cy="862191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889690" y="4362930"/>
            <a:ext cx="862191" cy="862191"/>
            <a:chOff x="0" y="0"/>
            <a:chExt cx="1913890" cy="19138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027499" y="4362930"/>
            <a:ext cx="862191" cy="862191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58633" y="4944768"/>
            <a:ext cx="1121414" cy="28035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14239" y="4944768"/>
            <a:ext cx="1121414" cy="28035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6086462" y="5835406"/>
            <a:ext cx="1121414" cy="28035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1760079" y="5835406"/>
            <a:ext cx="1121414" cy="280354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6216073" y="6740687"/>
            <a:ext cx="862191" cy="862191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068740" y="6740687"/>
            <a:ext cx="862191" cy="862191"/>
            <a:chOff x="0" y="0"/>
            <a:chExt cx="1913890" cy="191389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027499" y="6740687"/>
            <a:ext cx="862191" cy="862191"/>
            <a:chOff x="0" y="0"/>
            <a:chExt cx="1913890" cy="191389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889690" y="6740687"/>
            <a:ext cx="862191" cy="862191"/>
            <a:chOff x="0" y="0"/>
            <a:chExt cx="1913890" cy="1913890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58633" y="7245652"/>
            <a:ext cx="1121414" cy="280354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14239" y="7273688"/>
            <a:ext cx="1121414" cy="280354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0">
            <a:off x="5420811" y="4794026"/>
            <a:ext cx="79526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0" id="30"/>
          <p:cNvSpPr txBox="true"/>
          <p:nvPr/>
        </p:nvSpPr>
        <p:spPr>
          <a:xfrm rot="0">
            <a:off x="2889013" y="4472707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student 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89013" y="6828916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student n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5420811" y="7147970"/>
            <a:ext cx="79526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3" id="33"/>
          <p:cNvSpPr txBox="true"/>
          <p:nvPr/>
        </p:nvSpPr>
        <p:spPr>
          <a:xfrm rot="0">
            <a:off x="5971877" y="4463182"/>
            <a:ext cx="994030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67085" y="4472707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867085" y="6826651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22044" y="6828916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389715" y="4709247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0,0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063331" y="4709247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0,k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18290" y="7047692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n,0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063331" y="7057264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n,k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461550" y="3057020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želja 0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089915" y="3057020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želja k</a:t>
            </a:r>
          </a:p>
        </p:txBody>
      </p:sp>
      <p:sp>
        <p:nvSpPr>
          <p:cNvPr name="AutoShape 43" id="43"/>
          <p:cNvSpPr/>
          <p:nvPr/>
        </p:nvSpPr>
        <p:spPr>
          <a:xfrm rot="5400000">
            <a:off x="6225725" y="3987752"/>
            <a:ext cx="79526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4" id="44"/>
          <p:cNvSpPr/>
          <p:nvPr/>
        </p:nvSpPr>
        <p:spPr>
          <a:xfrm rot="5400000">
            <a:off x="11934370" y="3987752"/>
            <a:ext cx="79526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5" id="45"/>
          <p:cNvSpPr txBox="true"/>
          <p:nvPr/>
        </p:nvSpPr>
        <p:spPr>
          <a:xfrm rot="0">
            <a:off x="4570579" y="8461081"/>
            <a:ext cx="12593013" cy="55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   - mentor koji je j-ta želja i-tom studentu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706659" y="8706213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i,j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21864" y="506236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3586156" y="3208925"/>
            <a:ext cx="1252796" cy="1252796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357196" y="3266541"/>
            <a:ext cx="1252796" cy="1252796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31956" y="3911864"/>
            <a:ext cx="960968" cy="24024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10655" y="3905729"/>
            <a:ext cx="960968" cy="24024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210223" y="1444809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GENETSKI MATERIJAL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45494" y="3854714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25807" y="3498336"/>
            <a:ext cx="610382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57196" y="6200587"/>
            <a:ext cx="4674760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kapacitet mentora 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19772" y="3835788"/>
            <a:ext cx="819180" cy="43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 spc="249">
                <a:solidFill>
                  <a:srgbClr val="555555"/>
                </a:solidFill>
                <a:latin typeface="Ubuntu"/>
              </a:rPr>
              <a:t>i ,n</a:t>
            </a:r>
          </a:p>
        </p:txBody>
      </p:sp>
      <p:sp>
        <p:nvSpPr>
          <p:cNvPr name="TextBox 14" id="14"/>
          <p:cNvSpPr txBox="true"/>
          <p:nvPr/>
        </p:nvSpPr>
        <p:spPr>
          <a:xfrm rot="5400000">
            <a:off x="5721655" y="2398856"/>
            <a:ext cx="1089151" cy="552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04"/>
              </a:lnSpc>
            </a:pPr>
            <a:r>
              <a:rPr lang="en-US" sz="31645" spc="3164">
                <a:solidFill>
                  <a:srgbClr val="555555"/>
                </a:solidFill>
                <a:latin typeface="Ubuntu"/>
              </a:rPr>
              <a:t>}</a:t>
            </a:r>
          </a:p>
        </p:txBody>
      </p:sp>
      <p:sp>
        <p:nvSpPr>
          <p:cNvPr name="TextBox 15" id="15"/>
          <p:cNvSpPr txBox="true"/>
          <p:nvPr/>
        </p:nvSpPr>
        <p:spPr>
          <a:xfrm rot="5400000">
            <a:off x="12571502" y="2398856"/>
            <a:ext cx="1089151" cy="552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04"/>
              </a:lnSpc>
            </a:pPr>
            <a:r>
              <a:rPr lang="en-US" sz="31645" spc="3164">
                <a:solidFill>
                  <a:srgbClr val="555555"/>
                </a:solidFill>
                <a:latin typeface="Ubuntu"/>
              </a:rPr>
              <a:t>}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64192" y="6200587"/>
            <a:ext cx="4674760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kapacitet mentora 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626904" y="3266541"/>
            <a:ext cx="1252796" cy="1252796"/>
            <a:chOff x="0" y="0"/>
            <a:chExt cx="1913890" cy="191389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164192" y="3266541"/>
            <a:ext cx="1252796" cy="1252796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733665" y="3472421"/>
            <a:ext cx="572215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35769" y="3453496"/>
            <a:ext cx="379433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93737" y="3453496"/>
            <a:ext cx="582578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15202" y="3835788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04865" y="3835788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,n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51972" y="4349254"/>
            <a:ext cx="680329" cy="170082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94576" y="4349254"/>
            <a:ext cx="680329" cy="170082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89800" y="4291639"/>
            <a:ext cx="680329" cy="170082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01572" y="4291639"/>
            <a:ext cx="680329" cy="170082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3983594" y="4035201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790590" y="4035201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253302" y="4035201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212554" y="4035201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37848" y="7657554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,j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72375" y="7267375"/>
            <a:ext cx="610382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311112" y="7804240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303104" y="8648621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,j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40665" y="8292242"/>
            <a:ext cx="610382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398452" y="8795307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864246" y="7267375"/>
            <a:ext cx="13551379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- prvi student(nulti) dodeljen j-tom mentoru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864246" y="8190128"/>
            <a:ext cx="13551379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- poslednji student dodeljen j-tom mentoru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2048168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GENETSKI ALGORITAM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57302" y="4006892"/>
            <a:ext cx="10573395" cy="3137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Inicijalizacija jedinke i fitnes funkcija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Selekcija - turnirska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Ukrštanje - jednopoziciono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Mutacija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Elitizam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4714" t="46185" r="15853" b="25235"/>
          <a:stretch>
            <a:fillRect/>
          </a:stretch>
        </p:blipFill>
        <p:spPr>
          <a:xfrm flipH="false" flipV="false" rot="0">
            <a:off x="455209" y="2642163"/>
            <a:ext cx="12296027" cy="715776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53571" y="1028700"/>
            <a:ext cx="6580857" cy="141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REZULTATI</a:t>
            </a:r>
          </a:p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PRIMER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74791" y="2575488"/>
            <a:ext cx="5258001" cy="702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10 mentora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50 studenata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30 i 66%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27 i 76%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33 i 58% studenata je ispunjena 1. želja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3388" t="10431" r="13339" b="59953"/>
          <a:stretch>
            <a:fillRect/>
          </a:stretch>
        </p:blipFill>
        <p:spPr>
          <a:xfrm flipH="false" flipV="false" rot="0">
            <a:off x="455209" y="2777156"/>
            <a:ext cx="12285780" cy="702277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53571" y="1028700"/>
            <a:ext cx="6580857" cy="141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REZULTATI</a:t>
            </a:r>
          </a:p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PRIMER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74791" y="2575488"/>
            <a:ext cx="5258001" cy="702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15 mentora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60 studenata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44 i 46.67%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62 i 41.67%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54 i 51.67% studenata je ispunjena 1. želja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3622" t="27568" r="12492" b="42036"/>
          <a:stretch>
            <a:fillRect/>
          </a:stretch>
        </p:blipFill>
        <p:spPr>
          <a:xfrm flipH="false" flipV="false" rot="0">
            <a:off x="455209" y="2642163"/>
            <a:ext cx="12303004" cy="715776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53571" y="1028700"/>
            <a:ext cx="6580857" cy="141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REZULTATI</a:t>
            </a:r>
          </a:p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PRIMER 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74791" y="2575488"/>
            <a:ext cx="5258001" cy="702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20 mentora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100 studenata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250 i 28%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255 i 30%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234 i 25% studenata je ispunjena 1. želja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DAEqa9cOmnY</dc:identifier>
  <dcterms:modified xsi:type="dcterms:W3CDTF">2011-08-01T06:04:30Z</dcterms:modified>
  <cp:revision>1</cp:revision>
  <dc:title>Dodeljivanje mentora studentima</dc:title>
</cp:coreProperties>
</file>