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</p:sldIdLst>
  <p:sldSz cx="100584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216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392853"/>
            <a:ext cx="5938124" cy="484293"/>
          </a:xfrm>
        </p:spPr>
        <p:txBody>
          <a:bodyPr anchor="b">
            <a:normAutofit/>
          </a:bodyPr>
          <a:lstStyle>
            <a:lvl1pPr algn="r">
              <a:defRPr sz="9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877147"/>
            <a:ext cx="5938124" cy="281093"/>
          </a:xfrm>
        </p:spPr>
        <p:txBody>
          <a:bodyPr anchor="t">
            <a:normAutofit/>
          </a:bodyPr>
          <a:lstStyle>
            <a:lvl1pPr marL="0" indent="0" algn="r">
              <a:buNone/>
              <a:defRPr sz="360" cap="all">
                <a:solidFill>
                  <a:schemeClr val="tx1"/>
                </a:solidFill>
              </a:defRPr>
            </a:lvl1pPr>
            <a:lvl2pPr marL="9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1174115"/>
            <a:ext cx="1320165" cy="75565"/>
          </a:xfrm>
        </p:spPr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1174115"/>
            <a:ext cx="4037515" cy="755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1" y="1174115"/>
            <a:ext cx="454713" cy="75565"/>
          </a:xfrm>
        </p:spPr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87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6" y="946573"/>
            <a:ext cx="8358427" cy="113348"/>
          </a:xfrm>
        </p:spPr>
        <p:txBody>
          <a:bodyPr anchor="b">
            <a:normAutofit/>
          </a:bodyPr>
          <a:lstStyle>
            <a:lvl1pPr algn="l">
              <a:defRPr sz="4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1" y="186422"/>
            <a:ext cx="7226857" cy="63299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"/>
            </a:lvl1pPr>
            <a:lvl2pPr marL="91440" indent="0">
              <a:buNone/>
              <a:defRPr sz="320"/>
            </a:lvl2pPr>
            <a:lvl3pPr marL="182880" indent="0">
              <a:buNone/>
              <a:defRPr sz="320"/>
            </a:lvl3pPr>
            <a:lvl4pPr marL="274320" indent="0">
              <a:buNone/>
              <a:defRPr sz="320"/>
            </a:lvl4pPr>
            <a:lvl5pPr marL="365760" indent="0">
              <a:buNone/>
              <a:defRPr sz="320"/>
            </a:lvl5pPr>
            <a:lvl6pPr marL="457200" indent="0">
              <a:buNone/>
              <a:defRPr sz="320"/>
            </a:lvl6pPr>
            <a:lvl7pPr marL="548640" indent="0">
              <a:buNone/>
              <a:defRPr sz="320"/>
            </a:lvl7pPr>
            <a:lvl8pPr marL="640080" indent="0">
              <a:buNone/>
              <a:defRPr sz="320"/>
            </a:lvl8pPr>
            <a:lvl9pPr marL="731520" indent="0">
              <a:buNone/>
              <a:defRPr sz="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6" y="1059921"/>
            <a:ext cx="8358427" cy="98742"/>
          </a:xfrm>
        </p:spPr>
        <p:txBody>
          <a:bodyPr anchor="t">
            <a:normAutofit/>
          </a:bodyPr>
          <a:lstStyle>
            <a:lvl1pPr marL="0" indent="0">
              <a:buNone/>
              <a:defRPr sz="280"/>
            </a:lvl1pPr>
            <a:lvl2pPr marL="91440" indent="0">
              <a:buNone/>
              <a:defRPr sz="240"/>
            </a:lvl2pPr>
            <a:lvl3pPr marL="182880" indent="0">
              <a:buNone/>
              <a:defRPr sz="200"/>
            </a:lvl3pPr>
            <a:lvl4pPr marL="274320" indent="0">
              <a:buNone/>
              <a:defRPr sz="180"/>
            </a:lvl4pPr>
            <a:lvl5pPr marL="365760" indent="0">
              <a:buNone/>
              <a:defRPr sz="180"/>
            </a:lvl5pPr>
            <a:lvl6pPr marL="457200" indent="0">
              <a:buNone/>
              <a:defRPr sz="180"/>
            </a:lvl6pPr>
            <a:lvl7pPr marL="548640" indent="0">
              <a:buNone/>
              <a:defRPr sz="180"/>
            </a:lvl7pPr>
            <a:lvl8pPr marL="640080" indent="0">
              <a:buNone/>
              <a:defRPr sz="180"/>
            </a:lvl8pPr>
            <a:lvl9pPr marL="731520" indent="0">
              <a:buNone/>
              <a:defRPr sz="1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6" y="121920"/>
            <a:ext cx="8358427" cy="624840"/>
          </a:xfrm>
        </p:spPr>
        <p:txBody>
          <a:bodyPr anchor="ctr">
            <a:normAutofit/>
          </a:bodyPr>
          <a:lstStyle>
            <a:lvl1pPr algn="l">
              <a:defRPr sz="6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868680"/>
            <a:ext cx="8358428" cy="28956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">
                <a:solidFill>
                  <a:schemeClr val="tx1"/>
                </a:solidFill>
              </a:defRPr>
            </a:lvl1pPr>
            <a:lvl2pPr marL="9144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548640"/>
            <a:ext cx="502920" cy="116955"/>
          </a:xfrm>
          <a:prstGeom prst="rect">
            <a:avLst/>
          </a:prstGeom>
        </p:spPr>
        <p:txBody>
          <a:bodyPr vert="horz" lIns="18288" tIns="9144" rIns="18288" bIns="914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164668"/>
            <a:ext cx="502920" cy="116955"/>
          </a:xfrm>
          <a:prstGeom prst="rect">
            <a:avLst/>
          </a:prstGeom>
        </p:spPr>
        <p:txBody>
          <a:bodyPr vert="horz" lIns="18288" tIns="9144" rIns="18288" bIns="914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1" y="121920"/>
            <a:ext cx="7879079" cy="548640"/>
          </a:xfrm>
        </p:spPr>
        <p:txBody>
          <a:bodyPr anchor="ctr">
            <a:normAutofit/>
          </a:bodyPr>
          <a:lstStyle>
            <a:lvl1pPr algn="l">
              <a:defRPr sz="6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7" y="670560"/>
            <a:ext cx="7704827" cy="76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9144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274320" indent="0">
              <a:buFontTx/>
              <a:buNone/>
              <a:defRPr/>
            </a:lvl4pPr>
            <a:lvl5pPr marL="3657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59" y="868680"/>
            <a:ext cx="8375703" cy="28956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">
                <a:solidFill>
                  <a:schemeClr val="tx1"/>
                </a:solidFill>
              </a:defRPr>
            </a:lvl1pPr>
            <a:lvl2pPr marL="9144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2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661716"/>
            <a:ext cx="8358426" cy="293760"/>
          </a:xfrm>
        </p:spPr>
        <p:txBody>
          <a:bodyPr anchor="b">
            <a:normAutofit/>
          </a:bodyPr>
          <a:lstStyle>
            <a:lvl1pPr algn="l">
              <a:defRPr sz="6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955476"/>
            <a:ext cx="8358426" cy="172080"/>
          </a:xfrm>
        </p:spPr>
        <p:txBody>
          <a:bodyPr anchor="t">
            <a:normAutofit/>
          </a:bodyPr>
          <a:lstStyle>
            <a:lvl1pPr marL="0" indent="0" algn="l">
              <a:buNone/>
              <a:defRPr sz="400">
                <a:solidFill>
                  <a:schemeClr val="tx1"/>
                </a:solidFill>
              </a:defRPr>
            </a:lvl1pPr>
            <a:lvl2pPr marL="9144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548640"/>
            <a:ext cx="502920" cy="116955"/>
          </a:xfrm>
          <a:prstGeom prst="rect">
            <a:avLst/>
          </a:prstGeom>
        </p:spPr>
        <p:txBody>
          <a:bodyPr vert="horz" lIns="18288" tIns="9144" rIns="18288" bIns="914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164668"/>
            <a:ext cx="502920" cy="116955"/>
          </a:xfrm>
          <a:prstGeom prst="rect">
            <a:avLst/>
          </a:prstGeom>
        </p:spPr>
        <p:txBody>
          <a:bodyPr vert="horz" lIns="18288" tIns="9144" rIns="18288" bIns="914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1" y="121920"/>
            <a:ext cx="7879079" cy="548640"/>
          </a:xfrm>
        </p:spPr>
        <p:txBody>
          <a:bodyPr anchor="ctr">
            <a:normAutofit/>
          </a:bodyPr>
          <a:lstStyle>
            <a:lvl1pPr algn="l">
              <a:defRPr sz="6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5" y="777240"/>
            <a:ext cx="8361735" cy="177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955040"/>
            <a:ext cx="8361735" cy="203200"/>
          </a:xfrm>
        </p:spPr>
        <p:txBody>
          <a:bodyPr anchor="t">
            <a:normAutofit/>
          </a:bodyPr>
          <a:lstStyle>
            <a:lvl1pPr marL="0" indent="0" algn="l">
              <a:buNone/>
              <a:defRPr sz="360">
                <a:solidFill>
                  <a:schemeClr val="tx1"/>
                </a:solidFill>
              </a:defRPr>
            </a:lvl1pPr>
            <a:lvl2pPr marL="9144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6" y="121920"/>
            <a:ext cx="8358427" cy="5486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701040"/>
            <a:ext cx="8358428" cy="1676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5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868680"/>
            <a:ext cx="8358428" cy="289560"/>
          </a:xfrm>
        </p:spPr>
        <p:txBody>
          <a:bodyPr anchor="t">
            <a:normAutofit/>
          </a:bodyPr>
          <a:lstStyle>
            <a:lvl1pPr marL="0" indent="0" algn="l">
              <a:buNone/>
              <a:defRPr sz="360">
                <a:solidFill>
                  <a:schemeClr val="tx1"/>
                </a:solidFill>
              </a:defRPr>
            </a:lvl1pPr>
            <a:lvl2pPr marL="9144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121920"/>
            <a:ext cx="8358426" cy="2912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8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7" y="121920"/>
            <a:ext cx="1780805" cy="1036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21920"/>
            <a:ext cx="6461496" cy="10363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6" y="661716"/>
            <a:ext cx="8358427" cy="293760"/>
          </a:xfrm>
        </p:spPr>
        <p:txBody>
          <a:bodyPr anchor="b"/>
          <a:lstStyle>
            <a:lvl1pPr algn="l">
              <a:defRPr sz="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955476"/>
            <a:ext cx="8358428" cy="172080"/>
          </a:xfrm>
        </p:spPr>
        <p:txBody>
          <a:bodyPr anchor="t">
            <a:normAutofit/>
          </a:bodyPr>
          <a:lstStyle>
            <a:lvl1pPr marL="0" indent="0" algn="l">
              <a:buNone/>
              <a:defRPr sz="400" cap="all">
                <a:solidFill>
                  <a:schemeClr val="tx1"/>
                </a:solidFill>
              </a:defRPr>
            </a:lvl1pPr>
            <a:lvl2pPr marL="9144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6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6" y="428413"/>
            <a:ext cx="4121151" cy="72982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428413"/>
            <a:ext cx="4121149" cy="72982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0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443654"/>
            <a:ext cx="3884970" cy="115252"/>
          </a:xfrm>
        </p:spPr>
        <p:txBody>
          <a:bodyPr anchor="b">
            <a:noAutofit/>
          </a:bodyPr>
          <a:lstStyle>
            <a:lvl1pPr marL="0" indent="0">
              <a:buNone/>
              <a:defRPr sz="560" b="0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574040"/>
            <a:ext cx="4122461" cy="5842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3" y="445347"/>
            <a:ext cx="3896321" cy="115252"/>
          </a:xfrm>
        </p:spPr>
        <p:txBody>
          <a:bodyPr anchor="b">
            <a:noAutofit/>
          </a:bodyPr>
          <a:lstStyle>
            <a:lvl1pPr marL="0" indent="0">
              <a:buNone/>
              <a:defRPr sz="560" b="0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3" y="574040"/>
            <a:ext cx="4121151" cy="5842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8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414867"/>
            <a:ext cx="3036730" cy="274320"/>
          </a:xfrm>
        </p:spPr>
        <p:txBody>
          <a:bodyPr anchor="b">
            <a:normAutofit/>
          </a:bodyPr>
          <a:lstStyle>
            <a:lvl1pPr algn="l">
              <a:defRPr sz="4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121920"/>
            <a:ext cx="5089446" cy="10363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689187"/>
            <a:ext cx="3036730" cy="365760"/>
          </a:xfrm>
        </p:spPr>
        <p:txBody>
          <a:bodyPr anchor="t">
            <a:normAutofit/>
          </a:bodyPr>
          <a:lstStyle>
            <a:lvl1pPr marL="0" indent="0">
              <a:buNone/>
              <a:defRPr sz="320"/>
            </a:lvl1pPr>
            <a:lvl2pPr marL="91440" indent="0">
              <a:buNone/>
              <a:defRPr sz="240"/>
            </a:lvl2pPr>
            <a:lvl3pPr marL="182880" indent="0">
              <a:buNone/>
              <a:defRPr sz="200"/>
            </a:lvl3pPr>
            <a:lvl4pPr marL="274320" indent="0">
              <a:buNone/>
              <a:defRPr sz="180"/>
            </a:lvl4pPr>
            <a:lvl5pPr marL="365760" indent="0">
              <a:buNone/>
              <a:defRPr sz="180"/>
            </a:lvl5pPr>
            <a:lvl6pPr marL="457200" indent="0">
              <a:buNone/>
              <a:defRPr sz="180"/>
            </a:lvl6pPr>
            <a:lvl7pPr marL="548640" indent="0">
              <a:buNone/>
              <a:defRPr sz="180"/>
            </a:lvl7pPr>
            <a:lvl8pPr marL="640080" indent="0">
              <a:buNone/>
              <a:defRPr sz="180"/>
            </a:lvl8pPr>
            <a:lvl9pPr marL="731520" indent="0">
              <a:buNone/>
              <a:defRPr sz="1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7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5781" cy="137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320040"/>
            <a:ext cx="5085839" cy="274320"/>
          </a:xfrm>
        </p:spPr>
        <p:txBody>
          <a:bodyPr anchor="b">
            <a:normAutofit/>
          </a:bodyPr>
          <a:lstStyle>
            <a:lvl1pPr algn="l">
              <a:defRPr sz="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82880"/>
            <a:ext cx="2706804" cy="914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"/>
            </a:lvl1pPr>
            <a:lvl2pPr marL="91440" indent="0">
              <a:buNone/>
              <a:defRPr sz="320"/>
            </a:lvl2pPr>
            <a:lvl3pPr marL="182880" indent="0">
              <a:buNone/>
              <a:defRPr sz="320"/>
            </a:lvl3pPr>
            <a:lvl4pPr marL="274320" indent="0">
              <a:buNone/>
              <a:defRPr sz="320"/>
            </a:lvl4pPr>
            <a:lvl5pPr marL="365760" indent="0">
              <a:buNone/>
              <a:defRPr sz="320"/>
            </a:lvl5pPr>
            <a:lvl6pPr marL="457200" indent="0">
              <a:buNone/>
              <a:defRPr sz="320"/>
            </a:lvl6pPr>
            <a:lvl7pPr marL="548640" indent="0">
              <a:buNone/>
              <a:defRPr sz="320"/>
            </a:lvl7pPr>
            <a:lvl8pPr marL="640080" indent="0">
              <a:buNone/>
              <a:defRPr sz="320"/>
            </a:lvl8pPr>
            <a:lvl9pPr marL="731520" indent="0">
              <a:buNone/>
              <a:defRPr sz="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594360"/>
            <a:ext cx="5085839" cy="365760"/>
          </a:xfrm>
        </p:spPr>
        <p:txBody>
          <a:bodyPr anchor="t">
            <a:normAutofit/>
          </a:bodyPr>
          <a:lstStyle>
            <a:lvl1pPr marL="0" indent="0">
              <a:buNone/>
              <a:defRPr sz="360"/>
            </a:lvl1pPr>
            <a:lvl2pPr marL="91440" indent="0">
              <a:buNone/>
              <a:defRPr sz="240"/>
            </a:lvl2pPr>
            <a:lvl3pPr marL="182880" indent="0">
              <a:buNone/>
              <a:defRPr sz="200"/>
            </a:lvl3pPr>
            <a:lvl4pPr marL="274320" indent="0">
              <a:buNone/>
              <a:defRPr sz="180"/>
            </a:lvl4pPr>
            <a:lvl5pPr marL="365760" indent="0">
              <a:buNone/>
              <a:defRPr sz="180"/>
            </a:lvl5pPr>
            <a:lvl6pPr marL="457200" indent="0">
              <a:buNone/>
              <a:defRPr sz="180"/>
            </a:lvl6pPr>
            <a:lvl7pPr marL="548640" indent="0">
              <a:buNone/>
              <a:defRPr sz="180"/>
            </a:lvl7pPr>
            <a:lvl8pPr marL="640080" indent="0">
              <a:buNone/>
              <a:defRPr sz="180"/>
            </a:lvl8pPr>
            <a:lvl9pPr marL="731520" indent="0">
              <a:buNone/>
              <a:defRPr sz="1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121920"/>
            <a:ext cx="8358426" cy="2912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428413"/>
            <a:ext cx="8358426" cy="729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1174115"/>
            <a:ext cx="1320165" cy="75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EFBB9-2A66-1B42-ABD1-847720D8346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5" y="1174115"/>
            <a:ext cx="6457819" cy="75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0" y="1174115"/>
            <a:ext cx="454713" cy="75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BD745A-CC02-EE4E-B867-E9C8E90A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7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" rtl="0" eaLnBrk="1" latinLnBrk="0" hangingPunct="1">
        <a:spcBef>
          <a:spcPct val="0"/>
        </a:spcBef>
        <a:buNone/>
        <a:defRPr sz="7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7150" indent="-57150" algn="l" defTabSz="91440" rtl="0" eaLnBrk="1" latinLnBrk="0" hangingPunct="1">
        <a:spcBef>
          <a:spcPts val="0"/>
        </a:spcBef>
        <a:spcAft>
          <a:spcPts val="200"/>
        </a:spcAft>
        <a:buClr>
          <a:schemeClr val="tx1"/>
        </a:buClr>
        <a:buSzPct val="100000"/>
        <a:buFont typeface="Arial"/>
        <a:buChar char="•"/>
        <a:defRPr sz="3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48590" indent="-57150" algn="l" defTabSz="91440" rtl="0" eaLnBrk="1" latinLnBrk="0" hangingPunct="1">
        <a:spcBef>
          <a:spcPts val="0"/>
        </a:spcBef>
        <a:spcAft>
          <a:spcPts val="200"/>
        </a:spcAft>
        <a:buClr>
          <a:schemeClr val="tx1"/>
        </a:buClr>
        <a:buSzPct val="100000"/>
        <a:buFont typeface="Arial"/>
        <a:buChar char="•"/>
        <a:defRPr sz="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40030" indent="-57150" algn="l" defTabSz="91440" rtl="0" eaLnBrk="1" latinLnBrk="0" hangingPunct="1">
        <a:spcBef>
          <a:spcPts val="0"/>
        </a:spcBef>
        <a:spcAft>
          <a:spcPts val="200"/>
        </a:spcAft>
        <a:buClr>
          <a:schemeClr val="tx1"/>
        </a:buClr>
        <a:buSzPct val="100000"/>
        <a:buFont typeface="Arial"/>
        <a:buChar char="•"/>
        <a:defRPr sz="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08610" indent="-34290" algn="l" defTabSz="91440" rtl="0" eaLnBrk="1" latinLnBrk="0" hangingPunct="1">
        <a:spcBef>
          <a:spcPts val="0"/>
        </a:spcBef>
        <a:spcAft>
          <a:spcPts val="200"/>
        </a:spcAft>
        <a:buClr>
          <a:schemeClr val="tx1"/>
        </a:buClr>
        <a:buSzPct val="100000"/>
        <a:buFont typeface="Arial"/>
        <a:buChar char="•"/>
        <a:defRPr sz="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00050" indent="-34290" algn="l" defTabSz="91440" rtl="0" eaLnBrk="1" latinLnBrk="0" hangingPunct="1">
        <a:spcBef>
          <a:spcPts val="0"/>
        </a:spcBef>
        <a:spcAft>
          <a:spcPts val="200"/>
        </a:spcAft>
        <a:buClr>
          <a:schemeClr val="tx1"/>
        </a:buClr>
        <a:buSzPct val="100000"/>
        <a:buFont typeface="Arial"/>
        <a:buChar char="•"/>
        <a:defRPr sz="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" indent="-45720" algn="l" defTabSz="91440" rtl="0" eaLnBrk="1" latinLnBrk="0" hangingPunct="1">
        <a:spcBef>
          <a:spcPts val="0"/>
        </a:spcBef>
        <a:spcAft>
          <a:spcPts val="200"/>
        </a:spcAft>
        <a:buClr>
          <a:schemeClr val="tx1"/>
        </a:buClr>
        <a:buSzPct val="100000"/>
        <a:buFont typeface="Arial"/>
        <a:buChar char="•"/>
        <a:defRPr sz="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" indent="-45720" algn="l" defTabSz="91440" rtl="0" eaLnBrk="1" latinLnBrk="0" hangingPunct="1">
        <a:spcBef>
          <a:spcPts val="0"/>
        </a:spcBef>
        <a:spcAft>
          <a:spcPts val="200"/>
        </a:spcAft>
        <a:buClr>
          <a:schemeClr val="tx1"/>
        </a:buClr>
        <a:buSzPct val="100000"/>
        <a:buFont typeface="Arial"/>
        <a:buChar char="•"/>
        <a:defRPr sz="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" indent="-45720" algn="l" defTabSz="91440" rtl="0" eaLnBrk="1" latinLnBrk="0" hangingPunct="1">
        <a:spcBef>
          <a:spcPts val="0"/>
        </a:spcBef>
        <a:spcAft>
          <a:spcPts val="200"/>
        </a:spcAft>
        <a:buClr>
          <a:schemeClr val="tx1"/>
        </a:buClr>
        <a:buSzPct val="100000"/>
        <a:buFont typeface="Arial"/>
        <a:buChar char="•"/>
        <a:defRPr sz="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" indent="-45720" algn="l" defTabSz="91440" rtl="0" eaLnBrk="1" latinLnBrk="0" hangingPunct="1">
        <a:spcBef>
          <a:spcPts val="0"/>
        </a:spcBef>
        <a:spcAft>
          <a:spcPts val="200"/>
        </a:spcAft>
        <a:buClr>
          <a:schemeClr val="tx1"/>
        </a:buClr>
        <a:buSzPct val="100000"/>
        <a:buFont typeface="Arial"/>
        <a:buChar char="•"/>
        <a:defRPr sz="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9144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9144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9144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9144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9144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9144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9144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9144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8FA3BD-DAEF-1E43-B12F-970E256F14FA}"/>
              </a:ext>
            </a:extLst>
          </p:cNvPr>
          <p:cNvGrpSpPr/>
          <p:nvPr/>
        </p:nvGrpSpPr>
        <p:grpSpPr>
          <a:xfrm>
            <a:off x="18476" y="346878"/>
            <a:ext cx="10039924" cy="914401"/>
            <a:chOff x="1342074" y="2514599"/>
            <a:chExt cx="10039924" cy="914401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28E6EC83-36CF-A240-93D0-DCBE3903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657927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5A69A559-1464-AE4F-B452-BE161F31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493817" y="2514599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NA">
              <a:extLst>
                <a:ext uri="{FF2B5EF4-FFF2-40B4-BE49-F238E27FC236}">
                  <a16:creationId xmlns:a16="http://schemas.microsoft.com/office/drawing/2014/main" id="{67EC0C82-BBEE-0849-AA9F-154DBA86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31585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8" name="Graphic 7" descr="DNA">
              <a:extLst>
                <a:ext uri="{FF2B5EF4-FFF2-40B4-BE49-F238E27FC236}">
                  <a16:creationId xmlns:a16="http://schemas.microsoft.com/office/drawing/2014/main" id="{89BD562C-F026-554E-80FE-F5D9AE88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715174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9" name="Graphic 8" descr="DNA">
              <a:extLst>
                <a:ext uri="{FF2B5EF4-FFF2-40B4-BE49-F238E27FC236}">
                  <a16:creationId xmlns:a16="http://schemas.microsoft.com/office/drawing/2014/main" id="{4B783ED3-0354-AF42-9D39-32A4F1A69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7983017" y="25146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DNA">
              <a:extLst>
                <a:ext uri="{FF2B5EF4-FFF2-40B4-BE49-F238E27FC236}">
                  <a16:creationId xmlns:a16="http://schemas.microsoft.com/office/drawing/2014/main" id="{00941389-77EB-3348-BFA9-7CC6309D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880967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1" name="Graphic 10" descr="DNA">
              <a:extLst>
                <a:ext uri="{FF2B5EF4-FFF2-40B4-BE49-F238E27FC236}">
                  <a16:creationId xmlns:a16="http://schemas.microsoft.com/office/drawing/2014/main" id="{F1367055-CA88-BB4E-87E5-C7E11A32D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640944" y="25146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NA">
              <a:extLst>
                <a:ext uri="{FF2B5EF4-FFF2-40B4-BE49-F238E27FC236}">
                  <a16:creationId xmlns:a16="http://schemas.microsoft.com/office/drawing/2014/main" id="{59BCB233-752E-8449-9CFB-59A4270E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467598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3" name="Graphic 12" descr="DNA">
              <a:extLst>
                <a:ext uri="{FF2B5EF4-FFF2-40B4-BE49-F238E27FC236}">
                  <a16:creationId xmlns:a16="http://schemas.microsoft.com/office/drawing/2014/main" id="{942D29A5-A617-6E47-8632-00A4CFF8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342074" y="25146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NA">
              <a:extLst>
                <a:ext uri="{FF2B5EF4-FFF2-40B4-BE49-F238E27FC236}">
                  <a16:creationId xmlns:a16="http://schemas.microsoft.com/office/drawing/2014/main" id="{8658A35F-C096-9C40-BDD7-A193885EC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168728" y="25146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DNA">
              <a:extLst>
                <a:ext uri="{FF2B5EF4-FFF2-40B4-BE49-F238E27FC236}">
                  <a16:creationId xmlns:a16="http://schemas.microsoft.com/office/drawing/2014/main" id="{39EF6A29-0D50-1241-A985-AECFBF2E4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00000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6" name="Graphic 15" descr="DNA">
              <a:extLst>
                <a:ext uri="{FF2B5EF4-FFF2-40B4-BE49-F238E27FC236}">
                  <a16:creationId xmlns:a16="http://schemas.microsoft.com/office/drawing/2014/main" id="{ACE7B3CB-D9BC-EF41-8F4A-A875A809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3826655" y="2514600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Lightning bolt">
            <a:extLst>
              <a:ext uri="{FF2B5EF4-FFF2-40B4-BE49-F238E27FC236}">
                <a16:creationId xmlns:a16="http://schemas.microsoft.com/office/drawing/2014/main" id="{C280BE0C-B999-FA40-9D9F-D848E6527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00" y="110317"/>
            <a:ext cx="431657" cy="431657"/>
          </a:xfrm>
          <a:prstGeom prst="rect">
            <a:avLst/>
          </a:prstGeom>
        </p:spPr>
      </p:pic>
      <p:pic>
        <p:nvPicPr>
          <p:cNvPr id="18" name="Graphic 17" descr="Lightning bolt">
            <a:extLst>
              <a:ext uri="{FF2B5EF4-FFF2-40B4-BE49-F238E27FC236}">
                <a16:creationId xmlns:a16="http://schemas.microsoft.com/office/drawing/2014/main" id="{310E74BC-9925-DD4E-891A-DB448864E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847" y="110318"/>
            <a:ext cx="431657" cy="431657"/>
          </a:xfrm>
          <a:prstGeom prst="rect">
            <a:avLst/>
          </a:prstGeom>
        </p:spPr>
      </p:pic>
      <p:pic>
        <p:nvPicPr>
          <p:cNvPr id="19" name="Graphic 18" descr="Lightning bolt">
            <a:extLst>
              <a:ext uri="{FF2B5EF4-FFF2-40B4-BE49-F238E27FC236}">
                <a16:creationId xmlns:a16="http://schemas.microsoft.com/office/drawing/2014/main" id="{ECC5740E-D9A8-5E42-82F8-A25AE5465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9230" y="110319"/>
            <a:ext cx="431657" cy="431657"/>
          </a:xfrm>
          <a:prstGeom prst="rect">
            <a:avLst/>
          </a:prstGeom>
        </p:spPr>
      </p:pic>
      <p:pic>
        <p:nvPicPr>
          <p:cNvPr id="20" name="Graphic 19" descr="Lightning bolt">
            <a:extLst>
              <a:ext uri="{FF2B5EF4-FFF2-40B4-BE49-F238E27FC236}">
                <a16:creationId xmlns:a16="http://schemas.microsoft.com/office/drawing/2014/main" id="{06343BE9-C4DD-8A41-B10D-C9B89A4D6B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8828" y="110319"/>
            <a:ext cx="431657" cy="431657"/>
          </a:xfrm>
          <a:prstGeom prst="rect">
            <a:avLst/>
          </a:prstGeom>
        </p:spPr>
      </p:pic>
      <p:pic>
        <p:nvPicPr>
          <p:cNvPr id="21" name="Graphic 20" descr="Lightning bolt">
            <a:extLst>
              <a:ext uri="{FF2B5EF4-FFF2-40B4-BE49-F238E27FC236}">
                <a16:creationId xmlns:a16="http://schemas.microsoft.com/office/drawing/2014/main" id="{0D04A6EB-ECD9-BB49-BCDC-E76686A40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0719" y="110320"/>
            <a:ext cx="431657" cy="431657"/>
          </a:xfrm>
          <a:prstGeom prst="rect">
            <a:avLst/>
          </a:prstGeom>
        </p:spPr>
      </p:pic>
      <p:pic>
        <p:nvPicPr>
          <p:cNvPr id="22" name="Graphic 21" descr="Lightning bolt">
            <a:extLst>
              <a:ext uri="{FF2B5EF4-FFF2-40B4-BE49-F238E27FC236}">
                <a16:creationId xmlns:a16="http://schemas.microsoft.com/office/drawing/2014/main" id="{B067293F-206B-7941-A364-95AD2B0B73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7996" y="110321"/>
            <a:ext cx="431657" cy="431657"/>
          </a:xfrm>
          <a:prstGeom prst="rect">
            <a:avLst/>
          </a:prstGeom>
        </p:spPr>
      </p:pic>
      <p:pic>
        <p:nvPicPr>
          <p:cNvPr id="23" name="Graphic 22" descr="Lightning bolt">
            <a:extLst>
              <a:ext uri="{FF2B5EF4-FFF2-40B4-BE49-F238E27FC236}">
                <a16:creationId xmlns:a16="http://schemas.microsoft.com/office/drawing/2014/main" id="{876BFCDB-3C5A-E646-B57E-2E2BA9810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6230" y="110316"/>
            <a:ext cx="431657" cy="431657"/>
          </a:xfrm>
          <a:prstGeom prst="rect">
            <a:avLst/>
          </a:prstGeom>
        </p:spPr>
      </p:pic>
      <p:pic>
        <p:nvPicPr>
          <p:cNvPr id="24" name="Graphic 23" descr="Lightning bolt">
            <a:extLst>
              <a:ext uri="{FF2B5EF4-FFF2-40B4-BE49-F238E27FC236}">
                <a16:creationId xmlns:a16="http://schemas.microsoft.com/office/drawing/2014/main" id="{8FB2B965-F7DD-CD41-B4E3-B5AB7C33BA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3926" y="110311"/>
            <a:ext cx="431657" cy="431657"/>
          </a:xfrm>
          <a:prstGeom prst="rect">
            <a:avLst/>
          </a:prstGeom>
        </p:spPr>
      </p:pic>
      <p:pic>
        <p:nvPicPr>
          <p:cNvPr id="25" name="Graphic 24" descr="Lightning bolt">
            <a:extLst>
              <a:ext uri="{FF2B5EF4-FFF2-40B4-BE49-F238E27FC236}">
                <a16:creationId xmlns:a16="http://schemas.microsoft.com/office/drawing/2014/main" id="{C1405DE7-1D5A-2148-B828-FBC11BB7E1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6627" y="110316"/>
            <a:ext cx="431657" cy="431657"/>
          </a:xfrm>
          <a:prstGeom prst="rect">
            <a:avLst/>
          </a:prstGeom>
        </p:spPr>
      </p:pic>
      <p:pic>
        <p:nvPicPr>
          <p:cNvPr id="26" name="Graphic 25" descr="Lightning bolt">
            <a:extLst>
              <a:ext uri="{FF2B5EF4-FFF2-40B4-BE49-F238E27FC236}">
                <a16:creationId xmlns:a16="http://schemas.microsoft.com/office/drawing/2014/main" id="{E1E19298-8899-874E-A217-89639F8A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4861" y="110311"/>
            <a:ext cx="431657" cy="431657"/>
          </a:xfrm>
          <a:prstGeom prst="rect">
            <a:avLst/>
          </a:prstGeom>
        </p:spPr>
      </p:pic>
      <p:pic>
        <p:nvPicPr>
          <p:cNvPr id="27" name="Graphic 26" descr="Lightning bolt">
            <a:extLst>
              <a:ext uri="{FF2B5EF4-FFF2-40B4-BE49-F238E27FC236}">
                <a16:creationId xmlns:a16="http://schemas.microsoft.com/office/drawing/2014/main" id="{2DD82D09-EC5E-974E-A1DF-3FAE67E98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3658" y="110310"/>
            <a:ext cx="431657" cy="431657"/>
          </a:xfrm>
          <a:prstGeom prst="rect">
            <a:avLst/>
          </a:prstGeom>
        </p:spPr>
      </p:pic>
      <p:pic>
        <p:nvPicPr>
          <p:cNvPr id="28" name="Graphic 27" descr="Lightning bolt">
            <a:extLst>
              <a:ext uri="{FF2B5EF4-FFF2-40B4-BE49-F238E27FC236}">
                <a16:creationId xmlns:a16="http://schemas.microsoft.com/office/drawing/2014/main" id="{C36C1EE6-0364-3E4B-82DE-037BABA146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0935" y="110311"/>
            <a:ext cx="431657" cy="431657"/>
          </a:xfrm>
          <a:prstGeom prst="rect">
            <a:avLst/>
          </a:prstGeom>
        </p:spPr>
      </p:pic>
      <p:pic>
        <p:nvPicPr>
          <p:cNvPr id="29" name="Graphic 28" descr="Lightning bolt">
            <a:extLst>
              <a:ext uri="{FF2B5EF4-FFF2-40B4-BE49-F238E27FC236}">
                <a16:creationId xmlns:a16="http://schemas.microsoft.com/office/drawing/2014/main" id="{E52333F7-56D9-0C4F-896F-051D8054F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9169" y="110306"/>
            <a:ext cx="431657" cy="4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8FA3BD-DAEF-1E43-B12F-970E256F14FA}"/>
              </a:ext>
            </a:extLst>
          </p:cNvPr>
          <p:cNvGrpSpPr/>
          <p:nvPr/>
        </p:nvGrpSpPr>
        <p:grpSpPr>
          <a:xfrm>
            <a:off x="18476" y="346878"/>
            <a:ext cx="10039924" cy="914401"/>
            <a:chOff x="1342074" y="2514599"/>
            <a:chExt cx="10039924" cy="914401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28E6EC83-36CF-A240-93D0-DCBE3903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657927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5A69A559-1464-AE4F-B452-BE161F31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493817" y="2514599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NA">
              <a:extLst>
                <a:ext uri="{FF2B5EF4-FFF2-40B4-BE49-F238E27FC236}">
                  <a16:creationId xmlns:a16="http://schemas.microsoft.com/office/drawing/2014/main" id="{67EC0C82-BBEE-0849-AA9F-154DBA86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31585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8" name="Graphic 7" descr="DNA">
              <a:extLst>
                <a:ext uri="{FF2B5EF4-FFF2-40B4-BE49-F238E27FC236}">
                  <a16:creationId xmlns:a16="http://schemas.microsoft.com/office/drawing/2014/main" id="{89BD562C-F026-554E-80FE-F5D9AE88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715174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9" name="Graphic 8" descr="DNA">
              <a:extLst>
                <a:ext uri="{FF2B5EF4-FFF2-40B4-BE49-F238E27FC236}">
                  <a16:creationId xmlns:a16="http://schemas.microsoft.com/office/drawing/2014/main" id="{4B783ED3-0354-AF42-9D39-32A4F1A69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7983017" y="25146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DNA">
              <a:extLst>
                <a:ext uri="{FF2B5EF4-FFF2-40B4-BE49-F238E27FC236}">
                  <a16:creationId xmlns:a16="http://schemas.microsoft.com/office/drawing/2014/main" id="{00941389-77EB-3348-BFA9-7CC6309D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880967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1" name="Graphic 10" descr="DNA">
              <a:extLst>
                <a:ext uri="{FF2B5EF4-FFF2-40B4-BE49-F238E27FC236}">
                  <a16:creationId xmlns:a16="http://schemas.microsoft.com/office/drawing/2014/main" id="{F1367055-CA88-BB4E-87E5-C7E11A32D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640944" y="25146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NA">
              <a:extLst>
                <a:ext uri="{FF2B5EF4-FFF2-40B4-BE49-F238E27FC236}">
                  <a16:creationId xmlns:a16="http://schemas.microsoft.com/office/drawing/2014/main" id="{59BCB233-752E-8449-9CFB-59A4270E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467598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3" name="Graphic 12" descr="DNA">
              <a:extLst>
                <a:ext uri="{FF2B5EF4-FFF2-40B4-BE49-F238E27FC236}">
                  <a16:creationId xmlns:a16="http://schemas.microsoft.com/office/drawing/2014/main" id="{942D29A5-A617-6E47-8632-00A4CFF8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342074" y="25146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NA">
              <a:extLst>
                <a:ext uri="{FF2B5EF4-FFF2-40B4-BE49-F238E27FC236}">
                  <a16:creationId xmlns:a16="http://schemas.microsoft.com/office/drawing/2014/main" id="{8658A35F-C096-9C40-BDD7-A193885EC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168728" y="25146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DNA">
              <a:extLst>
                <a:ext uri="{FF2B5EF4-FFF2-40B4-BE49-F238E27FC236}">
                  <a16:creationId xmlns:a16="http://schemas.microsoft.com/office/drawing/2014/main" id="{39EF6A29-0D50-1241-A985-AECFBF2E4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00000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6" name="Graphic 15" descr="DNA">
              <a:extLst>
                <a:ext uri="{FF2B5EF4-FFF2-40B4-BE49-F238E27FC236}">
                  <a16:creationId xmlns:a16="http://schemas.microsoft.com/office/drawing/2014/main" id="{ACE7B3CB-D9BC-EF41-8F4A-A875A809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3826655" y="2514600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Lightning bolt">
            <a:extLst>
              <a:ext uri="{FF2B5EF4-FFF2-40B4-BE49-F238E27FC236}">
                <a16:creationId xmlns:a16="http://schemas.microsoft.com/office/drawing/2014/main" id="{C280BE0C-B999-FA40-9D9F-D848E6527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00" y="110317"/>
            <a:ext cx="431657" cy="431657"/>
          </a:xfrm>
          <a:prstGeom prst="rect">
            <a:avLst/>
          </a:prstGeom>
        </p:spPr>
      </p:pic>
      <p:pic>
        <p:nvPicPr>
          <p:cNvPr id="18" name="Graphic 17" descr="Lightning bolt">
            <a:extLst>
              <a:ext uri="{FF2B5EF4-FFF2-40B4-BE49-F238E27FC236}">
                <a16:creationId xmlns:a16="http://schemas.microsoft.com/office/drawing/2014/main" id="{310E74BC-9925-DD4E-891A-DB448864E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847" y="110318"/>
            <a:ext cx="431657" cy="431657"/>
          </a:xfrm>
          <a:prstGeom prst="rect">
            <a:avLst/>
          </a:prstGeom>
        </p:spPr>
      </p:pic>
      <p:pic>
        <p:nvPicPr>
          <p:cNvPr id="19" name="Graphic 18" descr="Lightning bolt">
            <a:extLst>
              <a:ext uri="{FF2B5EF4-FFF2-40B4-BE49-F238E27FC236}">
                <a16:creationId xmlns:a16="http://schemas.microsoft.com/office/drawing/2014/main" id="{ECC5740E-D9A8-5E42-82F8-A25AE5465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9230" y="110319"/>
            <a:ext cx="431657" cy="431657"/>
          </a:xfrm>
          <a:prstGeom prst="rect">
            <a:avLst/>
          </a:prstGeom>
        </p:spPr>
      </p:pic>
      <p:pic>
        <p:nvPicPr>
          <p:cNvPr id="21" name="Graphic 20" descr="Lightning bolt">
            <a:extLst>
              <a:ext uri="{FF2B5EF4-FFF2-40B4-BE49-F238E27FC236}">
                <a16:creationId xmlns:a16="http://schemas.microsoft.com/office/drawing/2014/main" id="{0D04A6EB-ECD9-BB49-BCDC-E76686A40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0719" y="110320"/>
            <a:ext cx="431657" cy="431657"/>
          </a:xfrm>
          <a:prstGeom prst="rect">
            <a:avLst/>
          </a:prstGeom>
        </p:spPr>
      </p:pic>
      <p:pic>
        <p:nvPicPr>
          <p:cNvPr id="26" name="Graphic 25" descr="Lightning bolt">
            <a:extLst>
              <a:ext uri="{FF2B5EF4-FFF2-40B4-BE49-F238E27FC236}">
                <a16:creationId xmlns:a16="http://schemas.microsoft.com/office/drawing/2014/main" id="{E1E19298-8899-874E-A217-89639F8A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4861" y="110311"/>
            <a:ext cx="431657" cy="4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9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8FA3BD-DAEF-1E43-B12F-970E256F14FA}"/>
              </a:ext>
            </a:extLst>
          </p:cNvPr>
          <p:cNvGrpSpPr/>
          <p:nvPr/>
        </p:nvGrpSpPr>
        <p:grpSpPr>
          <a:xfrm>
            <a:off x="18476" y="346878"/>
            <a:ext cx="10039924" cy="914401"/>
            <a:chOff x="1342074" y="2514599"/>
            <a:chExt cx="10039924" cy="914401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28E6EC83-36CF-A240-93D0-DCBE3903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657927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5A69A559-1464-AE4F-B452-BE161F31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493817" y="2514599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NA">
              <a:extLst>
                <a:ext uri="{FF2B5EF4-FFF2-40B4-BE49-F238E27FC236}">
                  <a16:creationId xmlns:a16="http://schemas.microsoft.com/office/drawing/2014/main" id="{67EC0C82-BBEE-0849-AA9F-154DBA86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31585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8" name="Graphic 7" descr="DNA">
              <a:extLst>
                <a:ext uri="{FF2B5EF4-FFF2-40B4-BE49-F238E27FC236}">
                  <a16:creationId xmlns:a16="http://schemas.microsoft.com/office/drawing/2014/main" id="{89BD562C-F026-554E-80FE-F5D9AE88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715174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9" name="Graphic 8" descr="DNA">
              <a:extLst>
                <a:ext uri="{FF2B5EF4-FFF2-40B4-BE49-F238E27FC236}">
                  <a16:creationId xmlns:a16="http://schemas.microsoft.com/office/drawing/2014/main" id="{4B783ED3-0354-AF42-9D39-32A4F1A69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7983017" y="25146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DNA">
              <a:extLst>
                <a:ext uri="{FF2B5EF4-FFF2-40B4-BE49-F238E27FC236}">
                  <a16:creationId xmlns:a16="http://schemas.microsoft.com/office/drawing/2014/main" id="{00941389-77EB-3348-BFA9-7CC6309D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880967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1" name="Graphic 10" descr="DNA">
              <a:extLst>
                <a:ext uri="{FF2B5EF4-FFF2-40B4-BE49-F238E27FC236}">
                  <a16:creationId xmlns:a16="http://schemas.microsoft.com/office/drawing/2014/main" id="{F1367055-CA88-BB4E-87E5-C7E11A32D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640944" y="25146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NA">
              <a:extLst>
                <a:ext uri="{FF2B5EF4-FFF2-40B4-BE49-F238E27FC236}">
                  <a16:creationId xmlns:a16="http://schemas.microsoft.com/office/drawing/2014/main" id="{59BCB233-752E-8449-9CFB-59A4270E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467598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3" name="Graphic 12" descr="DNA">
              <a:extLst>
                <a:ext uri="{FF2B5EF4-FFF2-40B4-BE49-F238E27FC236}">
                  <a16:creationId xmlns:a16="http://schemas.microsoft.com/office/drawing/2014/main" id="{942D29A5-A617-6E47-8632-00A4CFF8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342074" y="25146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NA">
              <a:extLst>
                <a:ext uri="{FF2B5EF4-FFF2-40B4-BE49-F238E27FC236}">
                  <a16:creationId xmlns:a16="http://schemas.microsoft.com/office/drawing/2014/main" id="{8658A35F-C096-9C40-BDD7-A193885EC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168728" y="25146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DNA">
              <a:extLst>
                <a:ext uri="{FF2B5EF4-FFF2-40B4-BE49-F238E27FC236}">
                  <a16:creationId xmlns:a16="http://schemas.microsoft.com/office/drawing/2014/main" id="{39EF6A29-0D50-1241-A985-AECFBF2E4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00000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6" name="Graphic 15" descr="DNA">
              <a:extLst>
                <a:ext uri="{FF2B5EF4-FFF2-40B4-BE49-F238E27FC236}">
                  <a16:creationId xmlns:a16="http://schemas.microsoft.com/office/drawing/2014/main" id="{ACE7B3CB-D9BC-EF41-8F4A-A875A809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3826655" y="2514600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Lightning bolt">
            <a:extLst>
              <a:ext uri="{FF2B5EF4-FFF2-40B4-BE49-F238E27FC236}">
                <a16:creationId xmlns:a16="http://schemas.microsoft.com/office/drawing/2014/main" id="{C280BE0C-B999-FA40-9D9F-D848E6527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00" y="110317"/>
            <a:ext cx="431657" cy="431657"/>
          </a:xfrm>
          <a:prstGeom prst="rect">
            <a:avLst/>
          </a:prstGeom>
        </p:spPr>
      </p:pic>
      <p:pic>
        <p:nvPicPr>
          <p:cNvPr id="18" name="Graphic 17" descr="Lightning bolt">
            <a:extLst>
              <a:ext uri="{FF2B5EF4-FFF2-40B4-BE49-F238E27FC236}">
                <a16:creationId xmlns:a16="http://schemas.microsoft.com/office/drawing/2014/main" id="{310E74BC-9925-DD4E-891A-DB448864E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847" y="110318"/>
            <a:ext cx="431657" cy="431657"/>
          </a:xfrm>
          <a:prstGeom prst="rect">
            <a:avLst/>
          </a:prstGeom>
        </p:spPr>
      </p:pic>
      <p:pic>
        <p:nvPicPr>
          <p:cNvPr id="19" name="Graphic 18" descr="Lightning bolt">
            <a:extLst>
              <a:ext uri="{FF2B5EF4-FFF2-40B4-BE49-F238E27FC236}">
                <a16:creationId xmlns:a16="http://schemas.microsoft.com/office/drawing/2014/main" id="{ECC5740E-D9A8-5E42-82F8-A25AE54655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9230" y="110319"/>
            <a:ext cx="431657" cy="431657"/>
          </a:xfrm>
          <a:prstGeom prst="rect">
            <a:avLst/>
          </a:prstGeom>
        </p:spPr>
      </p:pic>
      <p:pic>
        <p:nvPicPr>
          <p:cNvPr id="21" name="Graphic 20" descr="Lightning bolt">
            <a:extLst>
              <a:ext uri="{FF2B5EF4-FFF2-40B4-BE49-F238E27FC236}">
                <a16:creationId xmlns:a16="http://schemas.microsoft.com/office/drawing/2014/main" id="{0D04A6EB-ECD9-BB49-BCDC-E76686A40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0719" y="110320"/>
            <a:ext cx="431657" cy="431657"/>
          </a:xfrm>
          <a:prstGeom prst="rect">
            <a:avLst/>
          </a:prstGeom>
        </p:spPr>
      </p:pic>
      <p:pic>
        <p:nvPicPr>
          <p:cNvPr id="26" name="Graphic 25" descr="Lightning bolt">
            <a:extLst>
              <a:ext uri="{FF2B5EF4-FFF2-40B4-BE49-F238E27FC236}">
                <a16:creationId xmlns:a16="http://schemas.microsoft.com/office/drawing/2014/main" id="{E1E19298-8899-874E-A217-89639F8A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4861" y="110311"/>
            <a:ext cx="431657" cy="4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8FA3BD-DAEF-1E43-B12F-970E256F14FA}"/>
              </a:ext>
            </a:extLst>
          </p:cNvPr>
          <p:cNvGrpSpPr/>
          <p:nvPr/>
        </p:nvGrpSpPr>
        <p:grpSpPr>
          <a:xfrm>
            <a:off x="18476" y="346878"/>
            <a:ext cx="10039924" cy="914401"/>
            <a:chOff x="1342074" y="2514599"/>
            <a:chExt cx="10039924" cy="914401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28E6EC83-36CF-A240-93D0-DCBE3903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657927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5A69A559-1464-AE4F-B452-BE161F31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493817" y="2514599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NA">
              <a:extLst>
                <a:ext uri="{FF2B5EF4-FFF2-40B4-BE49-F238E27FC236}">
                  <a16:creationId xmlns:a16="http://schemas.microsoft.com/office/drawing/2014/main" id="{67EC0C82-BBEE-0849-AA9F-154DBA86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31585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8" name="Graphic 7" descr="DNA">
              <a:extLst>
                <a:ext uri="{FF2B5EF4-FFF2-40B4-BE49-F238E27FC236}">
                  <a16:creationId xmlns:a16="http://schemas.microsoft.com/office/drawing/2014/main" id="{89BD562C-F026-554E-80FE-F5D9AE88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715174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9" name="Graphic 8" descr="DNA">
              <a:extLst>
                <a:ext uri="{FF2B5EF4-FFF2-40B4-BE49-F238E27FC236}">
                  <a16:creationId xmlns:a16="http://schemas.microsoft.com/office/drawing/2014/main" id="{4B783ED3-0354-AF42-9D39-32A4F1A69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7983017" y="25146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DNA">
              <a:extLst>
                <a:ext uri="{FF2B5EF4-FFF2-40B4-BE49-F238E27FC236}">
                  <a16:creationId xmlns:a16="http://schemas.microsoft.com/office/drawing/2014/main" id="{00941389-77EB-3348-BFA9-7CC6309D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880967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1" name="Graphic 10" descr="DNA">
              <a:extLst>
                <a:ext uri="{FF2B5EF4-FFF2-40B4-BE49-F238E27FC236}">
                  <a16:creationId xmlns:a16="http://schemas.microsoft.com/office/drawing/2014/main" id="{F1367055-CA88-BB4E-87E5-C7E11A32D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640944" y="25146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NA">
              <a:extLst>
                <a:ext uri="{FF2B5EF4-FFF2-40B4-BE49-F238E27FC236}">
                  <a16:creationId xmlns:a16="http://schemas.microsoft.com/office/drawing/2014/main" id="{59BCB233-752E-8449-9CFB-59A4270E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467598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3" name="Graphic 12" descr="DNA">
              <a:extLst>
                <a:ext uri="{FF2B5EF4-FFF2-40B4-BE49-F238E27FC236}">
                  <a16:creationId xmlns:a16="http://schemas.microsoft.com/office/drawing/2014/main" id="{942D29A5-A617-6E47-8632-00A4CFF8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342074" y="25146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NA">
              <a:extLst>
                <a:ext uri="{FF2B5EF4-FFF2-40B4-BE49-F238E27FC236}">
                  <a16:creationId xmlns:a16="http://schemas.microsoft.com/office/drawing/2014/main" id="{8658A35F-C096-9C40-BDD7-A193885EC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168728" y="25146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DNA">
              <a:extLst>
                <a:ext uri="{FF2B5EF4-FFF2-40B4-BE49-F238E27FC236}">
                  <a16:creationId xmlns:a16="http://schemas.microsoft.com/office/drawing/2014/main" id="{39EF6A29-0D50-1241-A985-AECFBF2E4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00000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6" name="Graphic 15" descr="DNA">
              <a:extLst>
                <a:ext uri="{FF2B5EF4-FFF2-40B4-BE49-F238E27FC236}">
                  <a16:creationId xmlns:a16="http://schemas.microsoft.com/office/drawing/2014/main" id="{ACE7B3CB-D9BC-EF41-8F4A-A875A809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3826655" y="2514600"/>
              <a:ext cx="914400" cy="914400"/>
            </a:xfrm>
            <a:prstGeom prst="rect">
              <a:avLst/>
            </a:prstGeom>
          </p:spPr>
        </p:pic>
      </p:grpSp>
      <p:pic>
        <p:nvPicPr>
          <p:cNvPr id="19" name="Graphic 18" descr="Lightning bolt">
            <a:extLst>
              <a:ext uri="{FF2B5EF4-FFF2-40B4-BE49-F238E27FC236}">
                <a16:creationId xmlns:a16="http://schemas.microsoft.com/office/drawing/2014/main" id="{ECC5740E-D9A8-5E42-82F8-A25AE5465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9230" y="110319"/>
            <a:ext cx="431657" cy="431657"/>
          </a:xfrm>
          <a:prstGeom prst="rect">
            <a:avLst/>
          </a:prstGeom>
        </p:spPr>
      </p:pic>
      <p:pic>
        <p:nvPicPr>
          <p:cNvPr id="26" name="Graphic 25" descr="Lightning bolt">
            <a:extLst>
              <a:ext uri="{FF2B5EF4-FFF2-40B4-BE49-F238E27FC236}">
                <a16:creationId xmlns:a16="http://schemas.microsoft.com/office/drawing/2014/main" id="{E1E19298-8899-874E-A217-89639F8AA2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4861" y="110311"/>
            <a:ext cx="431657" cy="4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2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8FA3BD-DAEF-1E43-B12F-970E256F14FA}"/>
              </a:ext>
            </a:extLst>
          </p:cNvPr>
          <p:cNvGrpSpPr/>
          <p:nvPr/>
        </p:nvGrpSpPr>
        <p:grpSpPr>
          <a:xfrm>
            <a:off x="18476" y="346878"/>
            <a:ext cx="10039924" cy="914401"/>
            <a:chOff x="1342074" y="2514599"/>
            <a:chExt cx="10039924" cy="914401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28E6EC83-36CF-A240-93D0-DCBE3903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657927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5A69A559-1464-AE4F-B452-BE161F31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493817" y="2514599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NA">
              <a:extLst>
                <a:ext uri="{FF2B5EF4-FFF2-40B4-BE49-F238E27FC236}">
                  <a16:creationId xmlns:a16="http://schemas.microsoft.com/office/drawing/2014/main" id="{67EC0C82-BBEE-0849-AA9F-154DBA86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31585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8" name="Graphic 7" descr="DNA">
              <a:extLst>
                <a:ext uri="{FF2B5EF4-FFF2-40B4-BE49-F238E27FC236}">
                  <a16:creationId xmlns:a16="http://schemas.microsoft.com/office/drawing/2014/main" id="{89BD562C-F026-554E-80FE-F5D9AE88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7151744" y="251459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9" name="Graphic 8" descr="DNA">
              <a:extLst>
                <a:ext uri="{FF2B5EF4-FFF2-40B4-BE49-F238E27FC236}">
                  <a16:creationId xmlns:a16="http://schemas.microsoft.com/office/drawing/2014/main" id="{4B783ED3-0354-AF42-9D39-32A4F1A69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7983017" y="25146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DNA">
              <a:extLst>
                <a:ext uri="{FF2B5EF4-FFF2-40B4-BE49-F238E27FC236}">
                  <a16:creationId xmlns:a16="http://schemas.microsoft.com/office/drawing/2014/main" id="{00941389-77EB-3348-BFA9-7CC6309D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880967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1" name="Graphic 10" descr="DNA">
              <a:extLst>
                <a:ext uri="{FF2B5EF4-FFF2-40B4-BE49-F238E27FC236}">
                  <a16:creationId xmlns:a16="http://schemas.microsoft.com/office/drawing/2014/main" id="{F1367055-CA88-BB4E-87E5-C7E11A32D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640944" y="25146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NA">
              <a:extLst>
                <a:ext uri="{FF2B5EF4-FFF2-40B4-BE49-F238E27FC236}">
                  <a16:creationId xmlns:a16="http://schemas.microsoft.com/office/drawing/2014/main" id="{59BCB233-752E-8449-9CFB-59A4270E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467598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3" name="Graphic 12" descr="DNA">
              <a:extLst>
                <a:ext uri="{FF2B5EF4-FFF2-40B4-BE49-F238E27FC236}">
                  <a16:creationId xmlns:a16="http://schemas.microsoft.com/office/drawing/2014/main" id="{942D29A5-A617-6E47-8632-00A4CFF8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342074" y="25146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NA">
              <a:extLst>
                <a:ext uri="{FF2B5EF4-FFF2-40B4-BE49-F238E27FC236}">
                  <a16:creationId xmlns:a16="http://schemas.microsoft.com/office/drawing/2014/main" id="{8658A35F-C096-9C40-BDD7-A193885EC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168728" y="25146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DNA">
              <a:extLst>
                <a:ext uri="{FF2B5EF4-FFF2-40B4-BE49-F238E27FC236}">
                  <a16:creationId xmlns:a16="http://schemas.microsoft.com/office/drawing/2014/main" id="{39EF6A29-0D50-1241-A985-AECFBF2E4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000001" y="2514600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6" name="Graphic 15" descr="DNA">
              <a:extLst>
                <a:ext uri="{FF2B5EF4-FFF2-40B4-BE49-F238E27FC236}">
                  <a16:creationId xmlns:a16="http://schemas.microsoft.com/office/drawing/2014/main" id="{ACE7B3CB-D9BC-EF41-8F4A-A875A809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3826655" y="2514600"/>
              <a:ext cx="914400" cy="914400"/>
            </a:xfrm>
            <a:prstGeom prst="rect">
              <a:avLst/>
            </a:prstGeom>
          </p:spPr>
        </p:pic>
      </p:grpSp>
      <p:pic>
        <p:nvPicPr>
          <p:cNvPr id="19" name="Graphic 18" descr="Lightning bolt">
            <a:extLst>
              <a:ext uri="{FF2B5EF4-FFF2-40B4-BE49-F238E27FC236}">
                <a16:creationId xmlns:a16="http://schemas.microsoft.com/office/drawing/2014/main" id="{ECC5740E-D9A8-5E42-82F8-A25AE5465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9230" y="110319"/>
            <a:ext cx="431657" cy="431657"/>
          </a:xfrm>
          <a:prstGeom prst="rect">
            <a:avLst/>
          </a:prstGeom>
        </p:spPr>
      </p:pic>
      <p:pic>
        <p:nvPicPr>
          <p:cNvPr id="26" name="Graphic 25" descr="Lightning bolt">
            <a:extLst>
              <a:ext uri="{FF2B5EF4-FFF2-40B4-BE49-F238E27FC236}">
                <a16:creationId xmlns:a16="http://schemas.microsoft.com/office/drawing/2014/main" id="{E1E19298-8899-874E-A217-89639F8A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4861" y="110311"/>
            <a:ext cx="431657" cy="4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{8B29BBA4-E0E8-A644-A36A-13CA6FCAEC6F}tf10001058</Template>
  <TotalTime>12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Choi</dc:creator>
  <cp:lastModifiedBy>Sam Choi</cp:lastModifiedBy>
  <cp:revision>2</cp:revision>
  <dcterms:created xsi:type="dcterms:W3CDTF">2019-05-14T16:23:07Z</dcterms:created>
  <dcterms:modified xsi:type="dcterms:W3CDTF">2019-05-14T16:35:39Z</dcterms:modified>
</cp:coreProperties>
</file>