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62" r:id="rId6"/>
    <p:sldId id="259" r:id="rId7"/>
    <p:sldId id="260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623C-F475-4419-B2CA-8079F87859DB}" type="datetimeFigureOut">
              <a:rPr lang="pt-BR" smtClean="0"/>
              <a:t>09/07/2015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75B5-D6A0-42C1-AD0E-5AC731BCA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623C-F475-4419-B2CA-8079F87859DB}" type="datetimeFigureOut">
              <a:rPr lang="pt-BR" smtClean="0"/>
              <a:t>09/07/2015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75B5-D6A0-42C1-AD0E-5AC731BCA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40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623C-F475-4419-B2CA-8079F87859DB}" type="datetimeFigureOut">
              <a:rPr lang="pt-BR" smtClean="0"/>
              <a:t>09/07/2015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75B5-D6A0-42C1-AD0E-5AC731BCA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2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623C-F475-4419-B2CA-8079F87859DB}" type="datetimeFigureOut">
              <a:rPr lang="pt-BR" smtClean="0"/>
              <a:t>09/07/2015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75B5-D6A0-42C1-AD0E-5AC731BCA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1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623C-F475-4419-B2CA-8079F87859DB}" type="datetimeFigureOut">
              <a:rPr lang="pt-BR" smtClean="0"/>
              <a:t>09/07/2015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75B5-D6A0-42C1-AD0E-5AC731BCA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87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623C-F475-4419-B2CA-8079F87859DB}" type="datetimeFigureOut">
              <a:rPr lang="pt-BR" smtClean="0"/>
              <a:t>09/07/2015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75B5-D6A0-42C1-AD0E-5AC731BCA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02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623C-F475-4419-B2CA-8079F87859DB}" type="datetimeFigureOut">
              <a:rPr lang="pt-BR" smtClean="0"/>
              <a:t>09/07/2015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75B5-D6A0-42C1-AD0E-5AC731BCA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16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623C-F475-4419-B2CA-8079F87859DB}" type="datetimeFigureOut">
              <a:rPr lang="pt-BR" smtClean="0"/>
              <a:t>09/07/2015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75B5-D6A0-42C1-AD0E-5AC731BCA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33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623C-F475-4419-B2CA-8079F87859DB}" type="datetimeFigureOut">
              <a:rPr lang="pt-BR" smtClean="0"/>
              <a:t>09/07/2015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75B5-D6A0-42C1-AD0E-5AC731BCA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63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623C-F475-4419-B2CA-8079F87859DB}" type="datetimeFigureOut">
              <a:rPr lang="pt-BR" smtClean="0"/>
              <a:t>09/07/2015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75B5-D6A0-42C1-AD0E-5AC731BCA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0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623C-F475-4419-B2CA-8079F87859DB}" type="datetimeFigureOut">
              <a:rPr lang="pt-BR" smtClean="0"/>
              <a:t>09/07/2015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75B5-D6A0-42C1-AD0E-5AC731BCA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26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1623C-F475-4419-B2CA-8079F87859DB}" type="datetimeFigureOut">
              <a:rPr lang="pt-BR" smtClean="0"/>
              <a:t>09/07/2015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775B5-D6A0-42C1-AD0E-5AC731BCA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32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08920"/>
            <a:ext cx="8229600" cy="1143000"/>
          </a:xfrm>
        </p:spPr>
        <p:txBody>
          <a:bodyPr>
            <a:normAutofit/>
          </a:bodyPr>
          <a:lstStyle/>
          <a:p>
            <a:r>
              <a:rPr lang="pt-BR" sz="6000" dirty="0" smtClean="0"/>
              <a:t>LUGAR SANTO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61283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7504" y="2457470"/>
            <a:ext cx="89289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Eu queria ser levado ao altos céus</a:t>
            </a:r>
            <a:r>
              <a:rPr lang="pt-BR" sz="4400" dirty="0" smtClean="0"/>
              <a:t/>
            </a:r>
            <a:br>
              <a:rPr lang="pt-BR" sz="4400" dirty="0" smtClean="0"/>
            </a:br>
            <a:r>
              <a:rPr lang="pt-BR" sz="4400" dirty="0"/>
              <a:t>E contemplar toda a glória</a:t>
            </a:r>
            <a:r>
              <a:rPr lang="pt-BR" sz="4400" dirty="0" smtClean="0"/>
              <a:t/>
            </a:r>
            <a:br>
              <a:rPr lang="pt-BR" sz="4400" dirty="0" smtClean="0"/>
            </a:br>
            <a:r>
              <a:rPr lang="pt-BR" sz="4400" dirty="0"/>
              <a:t>Que preparada está para os santos</a:t>
            </a:r>
          </a:p>
        </p:txBody>
      </p:sp>
    </p:spTree>
    <p:extLst>
      <p:ext uri="{BB962C8B-B14F-4D97-AF65-F5344CB8AC3E}">
        <p14:creationId xmlns:p14="http://schemas.microsoft.com/office/powerpoint/2010/main" val="351016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7504" y="2457470"/>
            <a:ext cx="89289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Andar nas ruas de ouro, conhecer os meus irmãos</a:t>
            </a:r>
          </a:p>
          <a:p>
            <a:pPr algn="ctr"/>
            <a:r>
              <a:rPr lang="pt-BR" sz="4400" dirty="0" smtClean="0"/>
              <a:t>Que por amor, um dia venceram as perseguições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52505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7504" y="2457470"/>
            <a:ext cx="89289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E cantar no coro celestial,</a:t>
            </a:r>
          </a:p>
          <a:p>
            <a:pPr algn="ctr"/>
            <a:r>
              <a:rPr lang="pt-BR" sz="4400" dirty="0" smtClean="0"/>
              <a:t>Adorando ao cordeiro de Deus</a:t>
            </a:r>
          </a:p>
          <a:p>
            <a:pPr algn="ctr"/>
            <a:r>
              <a:rPr lang="pt-BR" sz="4400" dirty="0" smtClean="0"/>
              <a:t>Santo, Santo é o Senhor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57137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7504" y="2457470"/>
            <a:ext cx="89289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E cantar no coro celestial,</a:t>
            </a:r>
          </a:p>
          <a:p>
            <a:pPr algn="ctr"/>
            <a:r>
              <a:rPr lang="pt-BR" sz="4400" dirty="0" smtClean="0"/>
              <a:t>Adorando ao cordeiro de Deus</a:t>
            </a:r>
          </a:p>
          <a:p>
            <a:pPr algn="ctr"/>
            <a:r>
              <a:rPr lang="pt-BR" sz="4400" dirty="0" smtClean="0"/>
              <a:t>Santo, Santo é o Senhor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857747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7504" y="2457470"/>
            <a:ext cx="89289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Mesmo que eu sofra</a:t>
            </a:r>
          </a:p>
          <a:p>
            <a:pPr algn="ctr"/>
            <a:r>
              <a:rPr lang="pt-BR" sz="4400" dirty="0" smtClean="0"/>
              <a:t>Mesmo que hajam lutas</a:t>
            </a:r>
          </a:p>
          <a:p>
            <a:pPr algn="ctr"/>
            <a:r>
              <a:rPr lang="pt-BR" sz="4400" dirty="0" smtClean="0"/>
              <a:t>Nada vai me impedir de chegar aos céus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005633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7504" y="728112"/>
            <a:ext cx="892899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Chegando lá, eu quero ver a face do Senhor Jesus</a:t>
            </a:r>
          </a:p>
          <a:p>
            <a:pPr algn="ctr"/>
            <a:r>
              <a:rPr lang="pt-BR" sz="4400" dirty="0" smtClean="0"/>
              <a:t>O Rei dos Reis</a:t>
            </a:r>
          </a:p>
          <a:p>
            <a:pPr algn="ctr"/>
            <a:r>
              <a:rPr lang="pt-BR" sz="4400" dirty="0" smtClean="0"/>
              <a:t>Sei que não vou mais chorar</a:t>
            </a:r>
          </a:p>
          <a:p>
            <a:pPr algn="ctr"/>
            <a:r>
              <a:rPr lang="pt-BR" sz="4400" dirty="0" smtClean="0"/>
              <a:t>Pois dos meus olhos</a:t>
            </a:r>
          </a:p>
          <a:p>
            <a:pPr algn="ctr"/>
            <a:r>
              <a:rPr lang="pt-BR" sz="4400" dirty="0" smtClean="0"/>
              <a:t>Toda a lágrima Deus enxugará</a:t>
            </a:r>
          </a:p>
          <a:p>
            <a:pPr algn="ctr"/>
            <a:r>
              <a:rPr lang="pt-BR" sz="4400" dirty="0" smtClean="0"/>
              <a:t>Vou receber das mãos do meu Senhor</a:t>
            </a:r>
          </a:p>
          <a:p>
            <a:pPr algn="ctr"/>
            <a:r>
              <a:rPr lang="pt-BR" sz="4400" dirty="0" smtClean="0"/>
              <a:t>A minha coroa, meu galardão.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6054176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122</Words>
  <Application>Microsoft Office PowerPoint</Application>
  <PresentationFormat>Apresentação na tela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LUGAR SANTO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LUGAR SANTO</dc:title>
  <dc:creator>Tadeu</dc:creator>
  <cp:lastModifiedBy>Tadeu</cp:lastModifiedBy>
  <cp:revision>2</cp:revision>
  <dcterms:created xsi:type="dcterms:W3CDTF">2015-07-09T22:09:53Z</dcterms:created>
  <dcterms:modified xsi:type="dcterms:W3CDTF">2015-07-09T22:17:41Z</dcterms:modified>
</cp:coreProperties>
</file>