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60" r:id="rId4"/>
    <p:sldId id="264" r:id="rId5"/>
    <p:sldId id="262" r:id="rId6"/>
    <p:sldId id="274" r:id="rId7"/>
    <p:sldId id="259" r:id="rId8"/>
    <p:sldId id="263" r:id="rId9"/>
    <p:sldId id="270" r:id="rId10"/>
    <p:sldId id="266" r:id="rId11"/>
    <p:sldId id="265" r:id="rId12"/>
    <p:sldId id="267" r:id="rId13"/>
    <p:sldId id="268" r:id="rId14"/>
    <p:sldId id="273" r:id="rId15"/>
    <p:sldId id="261" r:id="rId16"/>
    <p:sldId id="272" r:id="rId17"/>
    <p:sldId id="276" r:id="rId18"/>
    <p:sldId id="288" r:id="rId19"/>
    <p:sldId id="278" r:id="rId20"/>
    <p:sldId id="277" r:id="rId21"/>
    <p:sldId id="279" r:id="rId22"/>
    <p:sldId id="280" r:id="rId23"/>
    <p:sldId id="281" r:id="rId24"/>
    <p:sldId id="282" r:id="rId25"/>
    <p:sldId id="284" r:id="rId26"/>
    <p:sldId id="285" r:id="rId27"/>
    <p:sldId id="290" r:id="rId28"/>
    <p:sldId id="305" r:id="rId29"/>
    <p:sldId id="286" r:id="rId30"/>
    <p:sldId id="289" r:id="rId31"/>
    <p:sldId id="291" r:id="rId32"/>
    <p:sldId id="292" r:id="rId33"/>
    <p:sldId id="306" r:id="rId34"/>
    <p:sldId id="307" r:id="rId35"/>
    <p:sldId id="309" r:id="rId36"/>
    <p:sldId id="293" r:id="rId37"/>
    <p:sldId id="308" r:id="rId38"/>
    <p:sldId id="310" r:id="rId39"/>
    <p:sldId id="311" r:id="rId40"/>
    <p:sldId id="314" r:id="rId41"/>
    <p:sldId id="313" r:id="rId42"/>
    <p:sldId id="296" r:id="rId43"/>
    <p:sldId id="318" r:id="rId44"/>
    <p:sldId id="297" r:id="rId45"/>
    <p:sldId id="303" r:id="rId46"/>
    <p:sldId id="312" r:id="rId47"/>
    <p:sldId id="323" r:id="rId48"/>
    <p:sldId id="298" r:id="rId49"/>
    <p:sldId id="299" r:id="rId50"/>
    <p:sldId id="316" r:id="rId51"/>
    <p:sldId id="300" r:id="rId52"/>
    <p:sldId id="315" r:id="rId53"/>
    <p:sldId id="317" r:id="rId54"/>
    <p:sldId id="302" r:id="rId55"/>
    <p:sldId id="320" r:id="rId56"/>
    <p:sldId id="322" r:id="rId57"/>
    <p:sldId id="321" r:id="rId5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ção Padrão" id="{3D2A10BE-901C-4DCA-A39E-F7BE1C952FE3}">
          <p14:sldIdLst>
            <p14:sldId id="256"/>
            <p14:sldId id="257"/>
            <p14:sldId id="260"/>
            <p14:sldId id="264"/>
            <p14:sldId id="262"/>
            <p14:sldId id="274"/>
            <p14:sldId id="259"/>
            <p14:sldId id="263"/>
            <p14:sldId id="270"/>
            <p14:sldId id="266"/>
            <p14:sldId id="265"/>
            <p14:sldId id="267"/>
            <p14:sldId id="268"/>
            <p14:sldId id="273"/>
            <p14:sldId id="261"/>
            <p14:sldId id="272"/>
            <p14:sldId id="276"/>
            <p14:sldId id="288"/>
            <p14:sldId id="278"/>
            <p14:sldId id="277"/>
            <p14:sldId id="279"/>
            <p14:sldId id="280"/>
            <p14:sldId id="281"/>
            <p14:sldId id="282"/>
            <p14:sldId id="284"/>
            <p14:sldId id="285"/>
            <p14:sldId id="290"/>
            <p14:sldId id="305"/>
            <p14:sldId id="286"/>
            <p14:sldId id="289"/>
            <p14:sldId id="291"/>
            <p14:sldId id="292"/>
            <p14:sldId id="306"/>
            <p14:sldId id="307"/>
            <p14:sldId id="309"/>
            <p14:sldId id="293"/>
            <p14:sldId id="308"/>
            <p14:sldId id="310"/>
            <p14:sldId id="311"/>
            <p14:sldId id="314"/>
            <p14:sldId id="313"/>
            <p14:sldId id="296"/>
            <p14:sldId id="318"/>
            <p14:sldId id="297"/>
            <p14:sldId id="303"/>
            <p14:sldId id="312"/>
            <p14:sldId id="323"/>
            <p14:sldId id="298"/>
            <p14:sldId id="299"/>
            <p14:sldId id="316"/>
            <p14:sldId id="300"/>
            <p14:sldId id="315"/>
            <p14:sldId id="317"/>
            <p14:sldId id="302"/>
            <p14:sldId id="320"/>
            <p14:sldId id="322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0" roundtripDataSignature="AMtx7mh97j09M+yxeOCA3QL677TG9o6l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097897-43A1-4FCC-8354-CADAB85F950C}" v="144" dt="2022-03-05T21:52:38.676"/>
  </p1510:revLst>
</p1510:revInfo>
</file>

<file path=ppt/tableStyles.xml><?xml version="1.0" encoding="utf-8"?>
<a:tblStyleLst xmlns:a="http://schemas.openxmlformats.org/drawingml/2006/main" def="{2EAB20F6-D72E-4AE5-AE6E-1A4284888A11}">
  <a:tblStyle styleId="{2EAB20F6-D72E-4AE5-AE6E-1A4284888A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customschemas.google.com/relationships/presentationmetadata" Target="metadata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deu Teixeira" userId="3866317c8a0c5a19" providerId="LiveId" clId="{1A097897-43A1-4FCC-8354-CADAB85F950C}"/>
    <pc:docChg chg="undo custSel addSld delSld modSld modMainMaster modSection">
      <pc:chgData name="Tadeu Teixeira" userId="3866317c8a0c5a19" providerId="LiveId" clId="{1A097897-43A1-4FCC-8354-CADAB85F950C}" dt="2022-03-05T21:53:20.224" v="2542" actId="20577"/>
      <pc:docMkLst>
        <pc:docMk/>
      </pc:docMkLst>
      <pc:sldChg chg="modSp mod">
        <pc:chgData name="Tadeu Teixeira" userId="3866317c8a0c5a19" providerId="LiveId" clId="{1A097897-43A1-4FCC-8354-CADAB85F950C}" dt="2022-03-05T21:53:20.224" v="2542" actId="20577"/>
        <pc:sldMkLst>
          <pc:docMk/>
          <pc:sldMk cId="0" sldId="256"/>
        </pc:sldMkLst>
        <pc:spChg chg="mod">
          <ac:chgData name="Tadeu Teixeira" userId="3866317c8a0c5a19" providerId="LiveId" clId="{1A097897-43A1-4FCC-8354-CADAB85F950C}" dt="2022-03-05T21:48:25.117" v="2514" actId="122"/>
          <ac:spMkLst>
            <pc:docMk/>
            <pc:sldMk cId="0" sldId="256"/>
            <ac:spMk id="104" creationId="{00000000-0000-0000-0000-000000000000}"/>
          </ac:spMkLst>
        </pc:spChg>
        <pc:spChg chg="mod">
          <ac:chgData name="Tadeu Teixeira" userId="3866317c8a0c5a19" providerId="LiveId" clId="{1A097897-43A1-4FCC-8354-CADAB85F950C}" dt="2022-03-05T21:53:20.224" v="2542" actId="20577"/>
          <ac:spMkLst>
            <pc:docMk/>
            <pc:sldMk cId="0" sldId="256"/>
            <ac:spMk id="105" creationId="{00000000-0000-0000-0000-000000000000}"/>
          </ac:spMkLst>
        </pc:spChg>
      </pc:sldChg>
      <pc:sldChg chg="modSp mod">
        <pc:chgData name="Tadeu Teixeira" userId="3866317c8a0c5a19" providerId="LiveId" clId="{1A097897-43A1-4FCC-8354-CADAB85F950C}" dt="2022-03-05T21:52:57.926" v="2540" actId="207"/>
        <pc:sldMkLst>
          <pc:docMk/>
          <pc:sldMk cId="0" sldId="257"/>
        </pc:sldMkLst>
        <pc:graphicFrameChg chg="mod modGraphic">
          <ac:chgData name="Tadeu Teixeira" userId="3866317c8a0c5a19" providerId="LiveId" clId="{1A097897-43A1-4FCC-8354-CADAB85F950C}" dt="2022-03-05T21:52:57.926" v="2540" actId="207"/>
          <ac:graphicFrameMkLst>
            <pc:docMk/>
            <pc:sldMk cId="0" sldId="257"/>
            <ac:graphicFrameMk id="112" creationId="{00000000-0000-0000-0000-000000000000}"/>
          </ac:graphicFrameMkLst>
        </pc:graphicFrameChg>
      </pc:sldChg>
      <pc:sldChg chg="modSp mod">
        <pc:chgData name="Tadeu Teixeira" userId="3866317c8a0c5a19" providerId="LiveId" clId="{1A097897-43A1-4FCC-8354-CADAB85F950C}" dt="2022-02-18T18:31:07.733" v="28" actId="6549"/>
        <pc:sldMkLst>
          <pc:docMk/>
          <pc:sldMk cId="3650391716" sldId="261"/>
        </pc:sldMkLst>
        <pc:spChg chg="mod">
          <ac:chgData name="Tadeu Teixeira" userId="3866317c8a0c5a19" providerId="LiveId" clId="{1A097897-43A1-4FCC-8354-CADAB85F950C}" dt="2022-02-18T18:31:07.733" v="28" actId="6549"/>
          <ac:spMkLst>
            <pc:docMk/>
            <pc:sldMk cId="3650391716" sldId="261"/>
            <ac:spMk id="3" creationId="{AEDC727B-E6B8-4B7B-BFF7-E8F094570DC2}"/>
          </ac:spMkLst>
        </pc:spChg>
      </pc:sldChg>
      <pc:sldChg chg="modSp mod">
        <pc:chgData name="Tadeu Teixeira" userId="3866317c8a0c5a19" providerId="LiveId" clId="{1A097897-43A1-4FCC-8354-CADAB85F950C}" dt="2022-02-18T18:27:41.587" v="1" actId="20577"/>
        <pc:sldMkLst>
          <pc:docMk/>
          <pc:sldMk cId="3968288667" sldId="270"/>
        </pc:sldMkLst>
        <pc:spChg chg="mod">
          <ac:chgData name="Tadeu Teixeira" userId="3866317c8a0c5a19" providerId="LiveId" clId="{1A097897-43A1-4FCC-8354-CADAB85F950C}" dt="2022-02-18T18:27:41.587" v="1" actId="20577"/>
          <ac:spMkLst>
            <pc:docMk/>
            <pc:sldMk cId="3968288667" sldId="270"/>
            <ac:spMk id="3" creationId="{2E694316-33DD-4E8F-9891-8F46969A0F01}"/>
          </ac:spMkLst>
        </pc:spChg>
      </pc:sldChg>
      <pc:sldChg chg="modSp mod">
        <pc:chgData name="Tadeu Teixeira" userId="3866317c8a0c5a19" providerId="LiveId" clId="{1A097897-43A1-4FCC-8354-CADAB85F950C}" dt="2022-02-18T18:37:23.332" v="170" actId="20577"/>
        <pc:sldMkLst>
          <pc:docMk/>
          <pc:sldMk cId="371089439" sldId="272"/>
        </pc:sldMkLst>
        <pc:spChg chg="mod">
          <ac:chgData name="Tadeu Teixeira" userId="3866317c8a0c5a19" providerId="LiveId" clId="{1A097897-43A1-4FCC-8354-CADAB85F950C}" dt="2022-02-18T18:35:20.873" v="126" actId="1076"/>
          <ac:spMkLst>
            <pc:docMk/>
            <pc:sldMk cId="371089439" sldId="272"/>
            <ac:spMk id="3" creationId="{EA928C34-0C2D-4F2A-9F47-8BCCF79F5F6C}"/>
          </ac:spMkLst>
        </pc:spChg>
        <pc:spChg chg="mod">
          <ac:chgData name="Tadeu Teixeira" userId="3866317c8a0c5a19" providerId="LiveId" clId="{1A097897-43A1-4FCC-8354-CADAB85F950C}" dt="2022-02-18T18:32:31.118" v="32" actId="1076"/>
          <ac:spMkLst>
            <pc:docMk/>
            <pc:sldMk cId="371089439" sldId="272"/>
            <ac:spMk id="10" creationId="{5C0636F5-9A11-4C36-A6DB-02C2386EE4C2}"/>
          </ac:spMkLst>
        </pc:spChg>
        <pc:spChg chg="mod">
          <ac:chgData name="Tadeu Teixeira" userId="3866317c8a0c5a19" providerId="LiveId" clId="{1A097897-43A1-4FCC-8354-CADAB85F950C}" dt="2022-02-18T18:35:18.750" v="125" actId="14100"/>
          <ac:spMkLst>
            <pc:docMk/>
            <pc:sldMk cId="371089439" sldId="272"/>
            <ac:spMk id="11" creationId="{01D3DB5F-0548-4A83-8E9B-BDA906C48220}"/>
          </ac:spMkLst>
        </pc:spChg>
        <pc:spChg chg="mod">
          <ac:chgData name="Tadeu Teixeira" userId="3866317c8a0c5a19" providerId="LiveId" clId="{1A097897-43A1-4FCC-8354-CADAB85F950C}" dt="2022-02-18T18:37:23.332" v="170" actId="20577"/>
          <ac:spMkLst>
            <pc:docMk/>
            <pc:sldMk cId="371089439" sldId="272"/>
            <ac:spMk id="14" creationId="{09BFBA60-8F68-463A-9005-C3722AA92C6F}"/>
          </ac:spMkLst>
        </pc:spChg>
        <pc:graphicFrameChg chg="mod modGraphic">
          <ac:chgData name="Tadeu Teixeira" userId="3866317c8a0c5a19" providerId="LiveId" clId="{1A097897-43A1-4FCC-8354-CADAB85F950C}" dt="2022-02-18T18:34:53.012" v="124" actId="404"/>
          <ac:graphicFrameMkLst>
            <pc:docMk/>
            <pc:sldMk cId="371089439" sldId="272"/>
            <ac:graphicFrameMk id="12" creationId="{6FAB172B-346C-4FA0-AF01-69075342209A}"/>
          </ac:graphicFrameMkLst>
        </pc:graphicFrameChg>
      </pc:sldChg>
      <pc:sldChg chg="modSp mod">
        <pc:chgData name="Tadeu Teixeira" userId="3866317c8a0c5a19" providerId="LiveId" clId="{1A097897-43A1-4FCC-8354-CADAB85F950C}" dt="2022-02-18T18:30:12.541" v="26" actId="14100"/>
        <pc:sldMkLst>
          <pc:docMk/>
          <pc:sldMk cId="3324882166" sldId="273"/>
        </pc:sldMkLst>
        <pc:spChg chg="mod">
          <ac:chgData name="Tadeu Teixeira" userId="3866317c8a0c5a19" providerId="LiveId" clId="{1A097897-43A1-4FCC-8354-CADAB85F950C}" dt="2022-02-18T18:30:12.541" v="26" actId="14100"/>
          <ac:spMkLst>
            <pc:docMk/>
            <pc:sldMk cId="3324882166" sldId="273"/>
            <ac:spMk id="3" creationId="{C8F9A1D8-4B8A-4C07-8243-E6FBAEE7AA5E}"/>
          </ac:spMkLst>
        </pc:spChg>
      </pc:sldChg>
      <pc:sldChg chg="modSp mod">
        <pc:chgData name="Tadeu Teixeira" userId="3866317c8a0c5a19" providerId="LiveId" clId="{1A097897-43A1-4FCC-8354-CADAB85F950C}" dt="2022-02-18T18:38:13.713" v="181" actId="20577"/>
        <pc:sldMkLst>
          <pc:docMk/>
          <pc:sldMk cId="1860832809" sldId="276"/>
        </pc:sldMkLst>
        <pc:spChg chg="mod">
          <ac:chgData name="Tadeu Teixeira" userId="3866317c8a0c5a19" providerId="LiveId" clId="{1A097897-43A1-4FCC-8354-CADAB85F950C}" dt="2022-02-18T18:37:54.604" v="171" actId="14100"/>
          <ac:spMkLst>
            <pc:docMk/>
            <pc:sldMk cId="1860832809" sldId="276"/>
            <ac:spMk id="7" creationId="{265AA872-03D6-4043-BA00-25C0008B81F2}"/>
          </ac:spMkLst>
        </pc:spChg>
        <pc:spChg chg="mod">
          <ac:chgData name="Tadeu Teixeira" userId="3866317c8a0c5a19" providerId="LiveId" clId="{1A097897-43A1-4FCC-8354-CADAB85F950C}" dt="2022-02-18T18:38:13.713" v="181" actId="20577"/>
          <ac:spMkLst>
            <pc:docMk/>
            <pc:sldMk cId="1860832809" sldId="276"/>
            <ac:spMk id="11" creationId="{01D3DB5F-0548-4A83-8E9B-BDA906C48220}"/>
          </ac:spMkLst>
        </pc:spChg>
      </pc:sldChg>
      <pc:sldChg chg="modSp mod">
        <pc:chgData name="Tadeu Teixeira" userId="3866317c8a0c5a19" providerId="LiveId" clId="{1A097897-43A1-4FCC-8354-CADAB85F950C}" dt="2022-02-18T18:41:05.331" v="226" actId="1076"/>
        <pc:sldMkLst>
          <pc:docMk/>
          <pc:sldMk cId="58943614" sldId="277"/>
        </pc:sldMkLst>
        <pc:spChg chg="mod">
          <ac:chgData name="Tadeu Teixeira" userId="3866317c8a0c5a19" providerId="LiveId" clId="{1A097897-43A1-4FCC-8354-CADAB85F950C}" dt="2022-02-18T18:41:02.394" v="225" actId="1076"/>
          <ac:spMkLst>
            <pc:docMk/>
            <pc:sldMk cId="58943614" sldId="277"/>
            <ac:spMk id="2" creationId="{A49F63EF-4C5A-42E9-A289-C8562AD9E580}"/>
          </ac:spMkLst>
        </pc:spChg>
        <pc:spChg chg="mod">
          <ac:chgData name="Tadeu Teixeira" userId="3866317c8a0c5a19" providerId="LiveId" clId="{1A097897-43A1-4FCC-8354-CADAB85F950C}" dt="2022-02-18T18:41:05.331" v="226" actId="1076"/>
          <ac:spMkLst>
            <pc:docMk/>
            <pc:sldMk cId="58943614" sldId="277"/>
            <ac:spMk id="3" creationId="{AF2C8CE0-F213-4A06-93B4-29427C283940}"/>
          </ac:spMkLst>
        </pc:spChg>
      </pc:sldChg>
      <pc:sldChg chg="modSp mod">
        <pc:chgData name="Tadeu Teixeira" userId="3866317c8a0c5a19" providerId="LiveId" clId="{1A097897-43A1-4FCC-8354-CADAB85F950C}" dt="2022-02-18T18:41:28.716" v="233" actId="6549"/>
        <pc:sldMkLst>
          <pc:docMk/>
          <pc:sldMk cId="3130812629" sldId="279"/>
        </pc:sldMkLst>
        <pc:spChg chg="mod">
          <ac:chgData name="Tadeu Teixeira" userId="3866317c8a0c5a19" providerId="LiveId" clId="{1A097897-43A1-4FCC-8354-CADAB85F950C}" dt="2022-02-18T18:41:28.716" v="233" actId="6549"/>
          <ac:spMkLst>
            <pc:docMk/>
            <pc:sldMk cId="3130812629" sldId="279"/>
            <ac:spMk id="3" creationId="{DF0CC938-9BC2-4990-BBC9-637BA971F89E}"/>
          </ac:spMkLst>
        </pc:spChg>
      </pc:sldChg>
      <pc:sldChg chg="modSp mod">
        <pc:chgData name="Tadeu Teixeira" userId="3866317c8a0c5a19" providerId="LiveId" clId="{1A097897-43A1-4FCC-8354-CADAB85F950C}" dt="2022-02-18T18:41:52.575" v="235" actId="6549"/>
        <pc:sldMkLst>
          <pc:docMk/>
          <pc:sldMk cId="3896594" sldId="280"/>
        </pc:sldMkLst>
        <pc:spChg chg="mod">
          <ac:chgData name="Tadeu Teixeira" userId="3866317c8a0c5a19" providerId="LiveId" clId="{1A097897-43A1-4FCC-8354-CADAB85F950C}" dt="2022-02-18T18:41:52.575" v="235" actId="6549"/>
          <ac:spMkLst>
            <pc:docMk/>
            <pc:sldMk cId="3896594" sldId="280"/>
            <ac:spMk id="3" creationId="{797CA45C-A83B-4897-915A-64B4828C2DF9}"/>
          </ac:spMkLst>
        </pc:spChg>
      </pc:sldChg>
      <pc:sldChg chg="modSp mod">
        <pc:chgData name="Tadeu Teixeira" userId="3866317c8a0c5a19" providerId="LiveId" clId="{1A097897-43A1-4FCC-8354-CADAB85F950C}" dt="2022-02-18T18:43:23.146" v="287" actId="20577"/>
        <pc:sldMkLst>
          <pc:docMk/>
          <pc:sldMk cId="1262898393" sldId="281"/>
        </pc:sldMkLst>
        <pc:graphicFrameChg chg="mod modGraphic">
          <ac:chgData name="Tadeu Teixeira" userId="3866317c8a0c5a19" providerId="LiveId" clId="{1A097897-43A1-4FCC-8354-CADAB85F950C}" dt="2022-02-18T18:43:23.146" v="287" actId="20577"/>
          <ac:graphicFrameMkLst>
            <pc:docMk/>
            <pc:sldMk cId="1262898393" sldId="281"/>
            <ac:graphicFrameMk id="4" creationId="{DD1DAE58-7FB9-4FDE-A252-C4CD0C1C4CC7}"/>
          </ac:graphicFrameMkLst>
        </pc:graphicFrameChg>
      </pc:sldChg>
      <pc:sldChg chg="modSp mod">
        <pc:chgData name="Tadeu Teixeira" userId="3866317c8a0c5a19" providerId="LiveId" clId="{1A097897-43A1-4FCC-8354-CADAB85F950C}" dt="2022-02-18T18:44:22.173" v="289" actId="20577"/>
        <pc:sldMkLst>
          <pc:docMk/>
          <pc:sldMk cId="3599629391" sldId="282"/>
        </pc:sldMkLst>
        <pc:spChg chg="mod">
          <ac:chgData name="Tadeu Teixeira" userId="3866317c8a0c5a19" providerId="LiveId" clId="{1A097897-43A1-4FCC-8354-CADAB85F950C}" dt="2022-02-18T18:44:22.173" v="289" actId="20577"/>
          <ac:spMkLst>
            <pc:docMk/>
            <pc:sldMk cId="3599629391" sldId="282"/>
            <ac:spMk id="5" creationId="{37CEDBF7-DF72-473A-A20D-C2696BFE6783}"/>
          </ac:spMkLst>
        </pc:spChg>
      </pc:sldChg>
      <pc:sldChg chg="modSp mod">
        <pc:chgData name="Tadeu Teixeira" userId="3866317c8a0c5a19" providerId="LiveId" clId="{1A097897-43A1-4FCC-8354-CADAB85F950C}" dt="2022-02-18T18:40:33.423" v="218" actId="20577"/>
        <pc:sldMkLst>
          <pc:docMk/>
          <pc:sldMk cId="1235997901" sldId="288"/>
        </pc:sldMkLst>
        <pc:spChg chg="mod">
          <ac:chgData name="Tadeu Teixeira" userId="3866317c8a0c5a19" providerId="LiveId" clId="{1A097897-43A1-4FCC-8354-CADAB85F950C}" dt="2022-02-18T18:40:33.423" v="218" actId="20577"/>
          <ac:spMkLst>
            <pc:docMk/>
            <pc:sldMk cId="1235997901" sldId="288"/>
            <ac:spMk id="3" creationId="{0779E2FD-23CB-4F28-8153-DEDBD9D73836}"/>
          </ac:spMkLst>
        </pc:spChg>
      </pc:sldChg>
      <pc:sldChg chg="modSp mod">
        <pc:chgData name="Tadeu Teixeira" userId="3866317c8a0c5a19" providerId="LiveId" clId="{1A097897-43A1-4FCC-8354-CADAB85F950C}" dt="2022-02-18T18:48:20.405" v="304" actId="404"/>
        <pc:sldMkLst>
          <pc:docMk/>
          <pc:sldMk cId="4177551252" sldId="292"/>
        </pc:sldMkLst>
        <pc:spChg chg="mod">
          <ac:chgData name="Tadeu Teixeira" userId="3866317c8a0c5a19" providerId="LiveId" clId="{1A097897-43A1-4FCC-8354-CADAB85F950C}" dt="2022-02-18T18:48:20.405" v="304" actId="404"/>
          <ac:spMkLst>
            <pc:docMk/>
            <pc:sldMk cId="4177551252" sldId="292"/>
            <ac:spMk id="3" creationId="{7E123F9D-BC21-4C89-A89B-0DEE7B9CEFA4}"/>
          </ac:spMkLst>
        </pc:spChg>
        <pc:picChg chg="mod">
          <ac:chgData name="Tadeu Teixeira" userId="3866317c8a0c5a19" providerId="LiveId" clId="{1A097897-43A1-4FCC-8354-CADAB85F950C}" dt="2022-02-18T18:48:05.892" v="297" actId="1076"/>
          <ac:picMkLst>
            <pc:docMk/>
            <pc:sldMk cId="4177551252" sldId="292"/>
            <ac:picMk id="5" creationId="{FC26F541-4E2C-455C-B5A0-B478B9C92212}"/>
          </ac:picMkLst>
        </pc:picChg>
      </pc:sldChg>
      <pc:sldChg chg="modSp mod">
        <pc:chgData name="Tadeu Teixeira" userId="3866317c8a0c5a19" providerId="LiveId" clId="{1A097897-43A1-4FCC-8354-CADAB85F950C}" dt="2022-03-05T21:15:59.609" v="1440" actId="20577"/>
        <pc:sldMkLst>
          <pc:docMk/>
          <pc:sldMk cId="3995106257" sldId="296"/>
        </pc:sldMkLst>
        <pc:spChg chg="mod">
          <ac:chgData name="Tadeu Teixeira" userId="3866317c8a0c5a19" providerId="LiveId" clId="{1A097897-43A1-4FCC-8354-CADAB85F950C}" dt="2022-03-05T21:15:59.609" v="1440" actId="20577"/>
          <ac:spMkLst>
            <pc:docMk/>
            <pc:sldMk cId="3995106257" sldId="296"/>
            <ac:spMk id="3" creationId="{94025F68-EFC3-4270-90B5-3AD3DABA5D21}"/>
          </ac:spMkLst>
        </pc:spChg>
      </pc:sldChg>
      <pc:sldChg chg="modSp mod">
        <pc:chgData name="Tadeu Teixeira" userId="3866317c8a0c5a19" providerId="LiveId" clId="{1A097897-43A1-4FCC-8354-CADAB85F950C}" dt="2022-03-05T21:15:02.196" v="1435" actId="114"/>
        <pc:sldMkLst>
          <pc:docMk/>
          <pc:sldMk cId="3614109368" sldId="297"/>
        </pc:sldMkLst>
        <pc:spChg chg="mod">
          <ac:chgData name="Tadeu Teixeira" userId="3866317c8a0c5a19" providerId="LiveId" clId="{1A097897-43A1-4FCC-8354-CADAB85F950C}" dt="2022-03-05T21:15:02.196" v="1435" actId="114"/>
          <ac:spMkLst>
            <pc:docMk/>
            <pc:sldMk cId="3614109368" sldId="297"/>
            <ac:spMk id="3" creationId="{EC2520B8-3EA9-4B4F-8DDE-E88D7EF32007}"/>
          </ac:spMkLst>
        </pc:spChg>
      </pc:sldChg>
      <pc:sldChg chg="modSp mod">
        <pc:chgData name="Tadeu Teixeira" userId="3866317c8a0c5a19" providerId="LiveId" clId="{1A097897-43A1-4FCC-8354-CADAB85F950C}" dt="2022-03-05T13:18:07.153" v="896" actId="123"/>
        <pc:sldMkLst>
          <pc:docMk/>
          <pc:sldMk cId="1654851034" sldId="298"/>
        </pc:sldMkLst>
        <pc:spChg chg="mod">
          <ac:chgData name="Tadeu Teixeira" userId="3866317c8a0c5a19" providerId="LiveId" clId="{1A097897-43A1-4FCC-8354-CADAB85F950C}" dt="2022-03-05T13:18:07.153" v="896" actId="123"/>
          <ac:spMkLst>
            <pc:docMk/>
            <pc:sldMk cId="1654851034" sldId="298"/>
            <ac:spMk id="3" creationId="{8AC66885-0ECD-4FBC-931C-527D758436EE}"/>
          </ac:spMkLst>
        </pc:spChg>
      </pc:sldChg>
      <pc:sldChg chg="modSp mod">
        <pc:chgData name="Tadeu Teixeira" userId="3866317c8a0c5a19" providerId="LiveId" clId="{1A097897-43A1-4FCC-8354-CADAB85F950C}" dt="2022-03-05T13:26:42.955" v="1206" actId="122"/>
        <pc:sldMkLst>
          <pc:docMk/>
          <pc:sldMk cId="1875110690" sldId="299"/>
        </pc:sldMkLst>
        <pc:spChg chg="mod">
          <ac:chgData name="Tadeu Teixeira" userId="3866317c8a0c5a19" providerId="LiveId" clId="{1A097897-43A1-4FCC-8354-CADAB85F950C}" dt="2022-03-05T13:26:42.955" v="1206" actId="122"/>
          <ac:spMkLst>
            <pc:docMk/>
            <pc:sldMk cId="1875110690" sldId="299"/>
            <ac:spMk id="3" creationId="{5D884716-9183-4DA5-A1FF-63D0F6BFA63C}"/>
          </ac:spMkLst>
        </pc:spChg>
      </pc:sldChg>
      <pc:sldChg chg="modSp mod">
        <pc:chgData name="Tadeu Teixeira" userId="3866317c8a0c5a19" providerId="LiveId" clId="{1A097897-43A1-4FCC-8354-CADAB85F950C}" dt="2022-03-05T21:23:24.138" v="1856" actId="20577"/>
        <pc:sldMkLst>
          <pc:docMk/>
          <pc:sldMk cId="2174464531" sldId="300"/>
        </pc:sldMkLst>
        <pc:spChg chg="mod">
          <ac:chgData name="Tadeu Teixeira" userId="3866317c8a0c5a19" providerId="LiveId" clId="{1A097897-43A1-4FCC-8354-CADAB85F950C}" dt="2022-03-05T21:23:24.138" v="1856" actId="20577"/>
          <ac:spMkLst>
            <pc:docMk/>
            <pc:sldMk cId="2174464531" sldId="300"/>
            <ac:spMk id="2" creationId="{7AD11A57-C2FF-4EA4-A0A7-0DF4E02BB01B}"/>
          </ac:spMkLst>
        </pc:spChg>
      </pc:sldChg>
      <pc:sldChg chg="addSp delSp modSp mod chgLayout">
        <pc:chgData name="Tadeu Teixeira" userId="3866317c8a0c5a19" providerId="LiveId" clId="{1A097897-43A1-4FCC-8354-CADAB85F950C}" dt="2022-03-05T21:36:53.568" v="2355" actId="14100"/>
        <pc:sldMkLst>
          <pc:docMk/>
          <pc:sldMk cId="2548322303" sldId="302"/>
        </pc:sldMkLst>
        <pc:spChg chg="del">
          <ac:chgData name="Tadeu Teixeira" userId="3866317c8a0c5a19" providerId="LiveId" clId="{1A097897-43A1-4FCC-8354-CADAB85F950C}" dt="2022-03-05T21:24:38.941" v="1860" actId="700"/>
          <ac:spMkLst>
            <pc:docMk/>
            <pc:sldMk cId="2548322303" sldId="302"/>
            <ac:spMk id="2" creationId="{6FBD2965-143B-4658-9358-68DDFD614997}"/>
          </ac:spMkLst>
        </pc:spChg>
        <pc:spChg chg="add mod ord">
          <ac:chgData name="Tadeu Teixeira" userId="3866317c8a0c5a19" providerId="LiveId" clId="{1A097897-43A1-4FCC-8354-CADAB85F950C}" dt="2022-03-05T21:24:38.941" v="1860" actId="700"/>
          <ac:spMkLst>
            <pc:docMk/>
            <pc:sldMk cId="2548322303" sldId="302"/>
            <ac:spMk id="3" creationId="{957ED51C-046D-4A50-B010-9BEBC4CCB116}"/>
          </ac:spMkLst>
        </pc:spChg>
        <pc:spChg chg="add mod ord">
          <ac:chgData name="Tadeu Teixeira" userId="3866317c8a0c5a19" providerId="LiveId" clId="{1A097897-43A1-4FCC-8354-CADAB85F950C}" dt="2022-03-05T21:36:42.896" v="2350" actId="14100"/>
          <ac:spMkLst>
            <pc:docMk/>
            <pc:sldMk cId="2548322303" sldId="302"/>
            <ac:spMk id="4" creationId="{342699EB-1143-4AAD-9939-AA0E3628200F}"/>
          </ac:spMkLst>
        </pc:spChg>
        <pc:picChg chg="mod">
          <ac:chgData name="Tadeu Teixeira" userId="3866317c8a0c5a19" providerId="LiveId" clId="{1A097897-43A1-4FCC-8354-CADAB85F950C}" dt="2022-03-05T21:36:53.568" v="2355" actId="14100"/>
          <ac:picMkLst>
            <pc:docMk/>
            <pc:sldMk cId="2548322303" sldId="302"/>
            <ac:picMk id="7" creationId="{39105A42-D2D7-4858-AF42-184CB60CC1F7}"/>
          </ac:picMkLst>
        </pc:picChg>
      </pc:sldChg>
      <pc:sldChg chg="modSp mod">
        <pc:chgData name="Tadeu Teixeira" userId="3866317c8a0c5a19" providerId="LiveId" clId="{1A097897-43A1-4FCC-8354-CADAB85F950C}" dt="2022-03-05T21:14:53.256" v="1434" actId="114"/>
        <pc:sldMkLst>
          <pc:docMk/>
          <pc:sldMk cId="1060821470" sldId="303"/>
        </pc:sldMkLst>
        <pc:spChg chg="mod">
          <ac:chgData name="Tadeu Teixeira" userId="3866317c8a0c5a19" providerId="LiveId" clId="{1A097897-43A1-4FCC-8354-CADAB85F950C}" dt="2022-03-05T21:14:53.256" v="1434" actId="114"/>
          <ac:spMkLst>
            <pc:docMk/>
            <pc:sldMk cId="1060821470" sldId="303"/>
            <ac:spMk id="5" creationId="{E0A013CC-410D-4A0D-8E18-59BF25D4B0C3}"/>
          </ac:spMkLst>
        </pc:spChg>
      </pc:sldChg>
      <pc:sldChg chg="modSp del mod">
        <pc:chgData name="Tadeu Teixeira" userId="3866317c8a0c5a19" providerId="LiveId" clId="{1A097897-43A1-4FCC-8354-CADAB85F950C}" dt="2022-03-05T12:56:17.003" v="408" actId="47"/>
        <pc:sldMkLst>
          <pc:docMk/>
          <pc:sldMk cId="1728289942" sldId="304"/>
        </pc:sldMkLst>
        <pc:picChg chg="mod">
          <ac:chgData name="Tadeu Teixeira" userId="3866317c8a0c5a19" providerId="LiveId" clId="{1A097897-43A1-4FCC-8354-CADAB85F950C}" dt="2022-02-18T18:49:55.756" v="307" actId="14100"/>
          <ac:picMkLst>
            <pc:docMk/>
            <pc:sldMk cId="1728289942" sldId="304"/>
            <ac:picMk id="5" creationId="{310C8FDD-3950-4D64-B797-13EBB5D6D1E8}"/>
          </ac:picMkLst>
        </pc:picChg>
      </pc:sldChg>
      <pc:sldChg chg="modSp mod">
        <pc:chgData name="Tadeu Teixeira" userId="3866317c8a0c5a19" providerId="LiveId" clId="{1A097897-43A1-4FCC-8354-CADAB85F950C}" dt="2022-03-05T21:48:59.860" v="2527" actId="20577"/>
        <pc:sldMkLst>
          <pc:docMk/>
          <pc:sldMk cId="3150663912" sldId="317"/>
        </pc:sldMkLst>
        <pc:spChg chg="mod">
          <ac:chgData name="Tadeu Teixeira" userId="3866317c8a0c5a19" providerId="LiveId" clId="{1A097897-43A1-4FCC-8354-CADAB85F950C}" dt="2022-03-05T21:48:59.860" v="2527" actId="20577"/>
          <ac:spMkLst>
            <pc:docMk/>
            <pc:sldMk cId="3150663912" sldId="317"/>
            <ac:spMk id="4" creationId="{FFEF2EDC-6406-4B7D-AA39-955EB317A85D}"/>
          </ac:spMkLst>
        </pc:spChg>
      </pc:sldChg>
      <pc:sldChg chg="modSp mod">
        <pc:chgData name="Tadeu Teixeira" userId="3866317c8a0c5a19" providerId="LiveId" clId="{1A097897-43A1-4FCC-8354-CADAB85F950C}" dt="2022-03-05T21:20:03.609" v="1500" actId="20577"/>
        <pc:sldMkLst>
          <pc:docMk/>
          <pc:sldMk cId="971606534" sldId="318"/>
        </pc:sldMkLst>
        <pc:spChg chg="mod">
          <ac:chgData name="Tadeu Teixeira" userId="3866317c8a0c5a19" providerId="LiveId" clId="{1A097897-43A1-4FCC-8354-CADAB85F950C}" dt="2022-03-05T21:20:03.609" v="1500" actId="20577"/>
          <ac:spMkLst>
            <pc:docMk/>
            <pc:sldMk cId="971606534" sldId="318"/>
            <ac:spMk id="3" creationId="{35BD07E4-973B-4083-A262-DAFA396485F6}"/>
          </ac:spMkLst>
        </pc:spChg>
      </pc:sldChg>
      <pc:sldChg chg="delSp del mod">
        <pc:chgData name="Tadeu Teixeira" userId="3866317c8a0c5a19" providerId="LiveId" clId="{1A097897-43A1-4FCC-8354-CADAB85F950C}" dt="2022-03-05T13:31:15.339" v="1217" actId="47"/>
        <pc:sldMkLst>
          <pc:docMk/>
          <pc:sldMk cId="1644496633" sldId="319"/>
        </pc:sldMkLst>
        <pc:picChg chg="del">
          <ac:chgData name="Tadeu Teixeira" userId="3866317c8a0c5a19" providerId="LiveId" clId="{1A097897-43A1-4FCC-8354-CADAB85F950C}" dt="2022-03-05T13:30:23.258" v="1216" actId="21"/>
          <ac:picMkLst>
            <pc:docMk/>
            <pc:sldMk cId="1644496633" sldId="319"/>
            <ac:picMk id="5" creationId="{99F4D864-6E79-47A1-BDE3-C78F501AB9D0}"/>
          </ac:picMkLst>
        </pc:picChg>
      </pc:sldChg>
      <pc:sldChg chg="modSp new mod">
        <pc:chgData name="Tadeu Teixeira" userId="3866317c8a0c5a19" providerId="LiveId" clId="{1A097897-43A1-4FCC-8354-CADAB85F950C}" dt="2022-03-05T13:02:40.916" v="543" actId="6549"/>
        <pc:sldMkLst>
          <pc:docMk/>
          <pc:sldMk cId="4197651228" sldId="320"/>
        </pc:sldMkLst>
        <pc:spChg chg="mod">
          <ac:chgData name="Tadeu Teixeira" userId="3866317c8a0c5a19" providerId="LiveId" clId="{1A097897-43A1-4FCC-8354-CADAB85F950C}" dt="2022-03-05T13:02:40.916" v="543" actId="6549"/>
          <ac:spMkLst>
            <pc:docMk/>
            <pc:sldMk cId="4197651228" sldId="320"/>
            <ac:spMk id="2" creationId="{A3272E1D-E377-4CEC-9E1E-E8DB341B0F50}"/>
          </ac:spMkLst>
        </pc:spChg>
        <pc:spChg chg="mod">
          <ac:chgData name="Tadeu Teixeira" userId="3866317c8a0c5a19" providerId="LiveId" clId="{1A097897-43A1-4FCC-8354-CADAB85F950C}" dt="2022-03-05T13:02:28.155" v="520" actId="5793"/>
          <ac:spMkLst>
            <pc:docMk/>
            <pc:sldMk cId="4197651228" sldId="320"/>
            <ac:spMk id="3" creationId="{803AE91A-73A5-4EC6-BF8C-E230D3022316}"/>
          </ac:spMkLst>
        </pc:spChg>
      </pc:sldChg>
      <pc:sldChg chg="modSp new mod">
        <pc:chgData name="Tadeu Teixeira" userId="3866317c8a0c5a19" providerId="LiveId" clId="{1A097897-43A1-4FCC-8354-CADAB85F950C}" dt="2022-03-05T21:12:51.791" v="1224" actId="20577"/>
        <pc:sldMkLst>
          <pc:docMk/>
          <pc:sldMk cId="238129235" sldId="321"/>
        </pc:sldMkLst>
        <pc:spChg chg="mod">
          <ac:chgData name="Tadeu Teixeira" userId="3866317c8a0c5a19" providerId="LiveId" clId="{1A097897-43A1-4FCC-8354-CADAB85F950C}" dt="2022-03-05T12:59:15.148" v="411" actId="6549"/>
          <ac:spMkLst>
            <pc:docMk/>
            <pc:sldMk cId="238129235" sldId="321"/>
            <ac:spMk id="2" creationId="{23CBF2B1-392F-47B2-95B1-A8A1DBB29EE6}"/>
          </ac:spMkLst>
        </pc:spChg>
        <pc:spChg chg="mod">
          <ac:chgData name="Tadeu Teixeira" userId="3866317c8a0c5a19" providerId="LiveId" clId="{1A097897-43A1-4FCC-8354-CADAB85F950C}" dt="2022-03-05T21:12:51.791" v="1224" actId="20577"/>
          <ac:spMkLst>
            <pc:docMk/>
            <pc:sldMk cId="238129235" sldId="321"/>
            <ac:spMk id="3" creationId="{269C7438-34FA-4207-BC6B-7A2E4B83ADE7}"/>
          </ac:spMkLst>
        </pc:spChg>
      </pc:sldChg>
      <pc:sldChg chg="modSp new mod">
        <pc:chgData name="Tadeu Teixeira" userId="3866317c8a0c5a19" providerId="LiveId" clId="{1A097897-43A1-4FCC-8354-CADAB85F950C}" dt="2022-03-05T13:15:50.877" v="894" actId="403"/>
        <pc:sldMkLst>
          <pc:docMk/>
          <pc:sldMk cId="900391614" sldId="322"/>
        </pc:sldMkLst>
        <pc:spChg chg="mod">
          <ac:chgData name="Tadeu Teixeira" userId="3866317c8a0c5a19" providerId="LiveId" clId="{1A097897-43A1-4FCC-8354-CADAB85F950C}" dt="2022-03-05T13:02:53.227" v="562" actId="20577"/>
          <ac:spMkLst>
            <pc:docMk/>
            <pc:sldMk cId="900391614" sldId="322"/>
            <ac:spMk id="2" creationId="{5E08F9A8-0F89-4C12-A93C-55AE123A523E}"/>
          </ac:spMkLst>
        </pc:spChg>
        <pc:spChg chg="mod">
          <ac:chgData name="Tadeu Teixeira" userId="3866317c8a0c5a19" providerId="LiveId" clId="{1A097897-43A1-4FCC-8354-CADAB85F950C}" dt="2022-03-05T13:15:50.877" v="894" actId="403"/>
          <ac:spMkLst>
            <pc:docMk/>
            <pc:sldMk cId="900391614" sldId="322"/>
            <ac:spMk id="3" creationId="{E2142F26-D076-42C1-B45C-02822FA24157}"/>
          </ac:spMkLst>
        </pc:spChg>
      </pc:sldChg>
      <pc:sldChg chg="modSp new mod">
        <pc:chgData name="Tadeu Teixeira" userId="3866317c8a0c5a19" providerId="LiveId" clId="{1A097897-43A1-4FCC-8354-CADAB85F950C}" dt="2022-03-05T21:23:18.666" v="1846" actId="20577"/>
        <pc:sldMkLst>
          <pc:docMk/>
          <pc:sldMk cId="2857632635" sldId="323"/>
        </pc:sldMkLst>
        <pc:spChg chg="mod">
          <ac:chgData name="Tadeu Teixeira" userId="3866317c8a0c5a19" providerId="LiveId" clId="{1A097897-43A1-4FCC-8354-CADAB85F950C}" dt="2022-03-05T21:23:18.666" v="1846" actId="20577"/>
          <ac:spMkLst>
            <pc:docMk/>
            <pc:sldMk cId="2857632635" sldId="323"/>
            <ac:spMk id="3" creationId="{9CABC329-9A8D-47E5-A3DD-7EDBD285BBFD}"/>
          </ac:spMkLst>
        </pc:spChg>
      </pc:sldChg>
      <pc:sldMasterChg chg="modSldLayout">
        <pc:chgData name="Tadeu Teixeira" userId="3866317c8a0c5a19" providerId="LiveId" clId="{1A097897-43A1-4FCC-8354-CADAB85F950C}" dt="2022-02-18T18:20:38.833" v="0" actId="478"/>
        <pc:sldMasterMkLst>
          <pc:docMk/>
          <pc:sldMasterMk cId="0" sldId="2147483648"/>
        </pc:sldMasterMkLst>
        <pc:sldLayoutChg chg="delSp mod">
          <pc:chgData name="Tadeu Teixeira" userId="3866317c8a0c5a19" providerId="LiveId" clId="{1A097897-43A1-4FCC-8354-CADAB85F950C}" dt="2022-02-18T18:20:38.833" v="0" actId="478"/>
          <pc:sldLayoutMkLst>
            <pc:docMk/>
            <pc:sldMasterMk cId="0" sldId="2147483648"/>
            <pc:sldLayoutMk cId="0" sldId="2147483649"/>
          </pc:sldLayoutMkLst>
          <pc:spChg chg="del">
            <ac:chgData name="Tadeu Teixeira" userId="3866317c8a0c5a19" providerId="LiveId" clId="{1A097897-43A1-4FCC-8354-CADAB85F950C}" dt="2022-02-18T18:20:38.833" v="0" actId="478"/>
            <ac:spMkLst>
              <pc:docMk/>
              <pc:sldMasterMk cId="0" sldId="2147483648"/>
              <pc:sldLayoutMk cId="0" sldId="2147483649"/>
              <ac:spMk id="22" creationId="{00000000-0000-0000-0000-000000000000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433DB6-F834-4541-B34E-9748B909EF0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BBB74B-E20C-4CEE-9392-CC74B90641E2}">
      <dgm:prSet phldrT="[Texto]"/>
      <dgm:spPr/>
      <dgm:t>
        <a:bodyPr/>
        <a:lstStyle/>
        <a:p>
          <a:r>
            <a:rPr lang="pt-BR" dirty="0"/>
            <a:t>Qualitativas</a:t>
          </a:r>
          <a:endParaRPr lang="en-US" dirty="0"/>
        </a:p>
      </dgm:t>
    </dgm:pt>
    <dgm:pt modelId="{304B45DF-6628-4015-8E61-76DF182E1A6B}" type="parTrans" cxnId="{2F8620BC-D377-48CB-AC1F-967D4461A19C}">
      <dgm:prSet/>
      <dgm:spPr/>
      <dgm:t>
        <a:bodyPr/>
        <a:lstStyle/>
        <a:p>
          <a:endParaRPr lang="en-US"/>
        </a:p>
      </dgm:t>
    </dgm:pt>
    <dgm:pt modelId="{BDA166ED-46D2-4A5E-B891-28925CDE3F56}" type="sibTrans" cxnId="{2F8620BC-D377-48CB-AC1F-967D4461A19C}">
      <dgm:prSet/>
      <dgm:spPr/>
      <dgm:t>
        <a:bodyPr/>
        <a:lstStyle/>
        <a:p>
          <a:endParaRPr lang="en-US"/>
        </a:p>
      </dgm:t>
    </dgm:pt>
    <dgm:pt modelId="{0D820810-5885-4565-AB61-57B733077ACA}">
      <dgm:prSet phldrT="[Texto]" custT="1"/>
      <dgm:spPr/>
      <dgm:t>
        <a:bodyPr/>
        <a:lstStyle/>
        <a:p>
          <a:r>
            <a:rPr lang="pt-BR" sz="1400" dirty="0"/>
            <a:t>Ordinais:</a:t>
          </a:r>
        </a:p>
        <a:p>
          <a:r>
            <a:rPr lang="pt-BR" sz="1100" dirty="0"/>
            <a:t>tem um ordenamento  </a:t>
          </a:r>
          <a:endParaRPr lang="en-US" sz="1400" dirty="0"/>
        </a:p>
      </dgm:t>
    </dgm:pt>
    <dgm:pt modelId="{9BA32257-2591-4E8C-85BD-E2CC678708C4}" type="parTrans" cxnId="{E445E88A-769D-414D-BD06-1583883701AD}">
      <dgm:prSet/>
      <dgm:spPr/>
      <dgm:t>
        <a:bodyPr/>
        <a:lstStyle/>
        <a:p>
          <a:endParaRPr lang="en-US"/>
        </a:p>
      </dgm:t>
    </dgm:pt>
    <dgm:pt modelId="{4164D8B0-11A6-4675-B6FA-D12B0D6056B8}" type="sibTrans" cxnId="{E445E88A-769D-414D-BD06-1583883701AD}">
      <dgm:prSet/>
      <dgm:spPr/>
      <dgm:t>
        <a:bodyPr/>
        <a:lstStyle/>
        <a:p>
          <a:endParaRPr lang="en-US"/>
        </a:p>
      </dgm:t>
    </dgm:pt>
    <dgm:pt modelId="{A57FF049-E2B0-4A95-84F4-0E233851F4DF}">
      <dgm:prSet phldrT="[Texto]"/>
      <dgm:spPr/>
      <dgm:t>
        <a:bodyPr/>
        <a:lstStyle/>
        <a:p>
          <a:r>
            <a:rPr lang="pt-BR" dirty="0"/>
            <a:t>Escolaridade</a:t>
          </a:r>
        </a:p>
        <a:p>
          <a:r>
            <a:rPr lang="pt-BR" dirty="0"/>
            <a:t>Classe social</a:t>
          </a:r>
          <a:endParaRPr lang="en-US" dirty="0"/>
        </a:p>
      </dgm:t>
    </dgm:pt>
    <dgm:pt modelId="{B6618C91-F3FA-42CC-B933-FAB6915BCBA7}" type="parTrans" cxnId="{BCB50BA0-AFE2-42BB-A755-1EF5E5C4D679}">
      <dgm:prSet/>
      <dgm:spPr/>
      <dgm:t>
        <a:bodyPr/>
        <a:lstStyle/>
        <a:p>
          <a:endParaRPr lang="en-US"/>
        </a:p>
      </dgm:t>
    </dgm:pt>
    <dgm:pt modelId="{0AB9C4CF-339A-4F8E-93F7-786BF18DEB7F}" type="sibTrans" cxnId="{BCB50BA0-AFE2-42BB-A755-1EF5E5C4D679}">
      <dgm:prSet/>
      <dgm:spPr/>
      <dgm:t>
        <a:bodyPr/>
        <a:lstStyle/>
        <a:p>
          <a:endParaRPr lang="en-US"/>
        </a:p>
      </dgm:t>
    </dgm:pt>
    <dgm:pt modelId="{BD935BF6-29A7-4406-B532-3D587C68383A}">
      <dgm:prSet phldrT="[Texto]" custT="1"/>
      <dgm:spPr/>
      <dgm:t>
        <a:bodyPr/>
        <a:lstStyle/>
        <a:p>
          <a:r>
            <a:rPr lang="pt-BR" sz="1300" dirty="0"/>
            <a:t>Nominais</a:t>
          </a:r>
        </a:p>
        <a:p>
          <a:r>
            <a:rPr lang="pt-BR" sz="1100" dirty="0"/>
            <a:t>Sem ordenamento </a:t>
          </a:r>
          <a:endParaRPr lang="en-US" sz="1100" dirty="0"/>
        </a:p>
      </dgm:t>
    </dgm:pt>
    <dgm:pt modelId="{55AB606A-FD6D-430D-AFF9-B887F2B16412}" type="parTrans" cxnId="{DE9E9857-50E9-44EC-9CC2-6ABCB7C5C66C}">
      <dgm:prSet/>
      <dgm:spPr/>
      <dgm:t>
        <a:bodyPr/>
        <a:lstStyle/>
        <a:p>
          <a:endParaRPr lang="en-US"/>
        </a:p>
      </dgm:t>
    </dgm:pt>
    <dgm:pt modelId="{643D8AB9-0249-476B-ADE7-590B652E3CC6}" type="sibTrans" cxnId="{DE9E9857-50E9-44EC-9CC2-6ABCB7C5C66C}">
      <dgm:prSet/>
      <dgm:spPr/>
      <dgm:t>
        <a:bodyPr/>
        <a:lstStyle/>
        <a:p>
          <a:endParaRPr lang="en-US"/>
        </a:p>
      </dgm:t>
    </dgm:pt>
    <dgm:pt modelId="{54B6077E-D328-4B82-AC8B-39CAEB637A9C}">
      <dgm:prSet phldrT="[Texto]"/>
      <dgm:spPr/>
      <dgm:t>
        <a:bodyPr/>
        <a:lstStyle/>
        <a:p>
          <a:r>
            <a:rPr lang="pt-BR" dirty="0"/>
            <a:t>Profissão</a:t>
          </a:r>
        </a:p>
        <a:p>
          <a:r>
            <a:rPr lang="pt-BR" dirty="0"/>
            <a:t>Sexo</a:t>
          </a:r>
          <a:endParaRPr lang="en-US" dirty="0"/>
        </a:p>
      </dgm:t>
    </dgm:pt>
    <dgm:pt modelId="{084E9B5C-E954-45F8-91B3-4FE9C508AD91}" type="parTrans" cxnId="{7199D3F9-8DC8-4BFE-8A26-149A671BEB41}">
      <dgm:prSet/>
      <dgm:spPr/>
      <dgm:t>
        <a:bodyPr/>
        <a:lstStyle/>
        <a:p>
          <a:endParaRPr lang="en-US"/>
        </a:p>
      </dgm:t>
    </dgm:pt>
    <dgm:pt modelId="{08D0CDBA-47DF-439F-A21E-E54AB4130D44}" type="sibTrans" cxnId="{7199D3F9-8DC8-4BFE-8A26-149A671BEB41}">
      <dgm:prSet/>
      <dgm:spPr/>
      <dgm:t>
        <a:bodyPr/>
        <a:lstStyle/>
        <a:p>
          <a:endParaRPr lang="en-US"/>
        </a:p>
      </dgm:t>
    </dgm:pt>
    <dgm:pt modelId="{0F6794FE-14EF-4CE7-9061-FDD22F91A121}" type="pres">
      <dgm:prSet presAssocID="{B1433DB6-F834-4541-B34E-9748B909EF0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7BE0D2-D765-4CBE-88E5-B29382DF17A8}" type="pres">
      <dgm:prSet presAssocID="{7DBBB74B-E20C-4CEE-9392-CC74B90641E2}" presName="hierRoot1" presStyleCnt="0"/>
      <dgm:spPr/>
    </dgm:pt>
    <dgm:pt modelId="{D08A0123-521E-49E4-8241-B80505B9E076}" type="pres">
      <dgm:prSet presAssocID="{7DBBB74B-E20C-4CEE-9392-CC74B90641E2}" presName="composite" presStyleCnt="0"/>
      <dgm:spPr/>
    </dgm:pt>
    <dgm:pt modelId="{14FF19D8-AA96-4576-B24B-E7B7486CAB09}" type="pres">
      <dgm:prSet presAssocID="{7DBBB74B-E20C-4CEE-9392-CC74B90641E2}" presName="background" presStyleLbl="node0" presStyleIdx="0" presStyleCnt="1"/>
      <dgm:spPr/>
    </dgm:pt>
    <dgm:pt modelId="{780E4041-A04E-45BB-86DC-8E54067725B6}" type="pres">
      <dgm:prSet presAssocID="{7DBBB74B-E20C-4CEE-9392-CC74B90641E2}" presName="text" presStyleLbl="fgAcc0" presStyleIdx="0" presStyleCnt="1">
        <dgm:presLayoutVars>
          <dgm:chPref val="3"/>
        </dgm:presLayoutVars>
      </dgm:prSet>
      <dgm:spPr/>
    </dgm:pt>
    <dgm:pt modelId="{4C968F1F-60C5-49A1-90A2-204F48548CF3}" type="pres">
      <dgm:prSet presAssocID="{7DBBB74B-E20C-4CEE-9392-CC74B90641E2}" presName="hierChild2" presStyleCnt="0"/>
      <dgm:spPr/>
    </dgm:pt>
    <dgm:pt modelId="{BAA236C9-AAD4-44B0-A16C-F24A2D3EBF10}" type="pres">
      <dgm:prSet presAssocID="{9BA32257-2591-4E8C-85BD-E2CC678708C4}" presName="Name10" presStyleLbl="parChTrans1D2" presStyleIdx="0" presStyleCnt="2"/>
      <dgm:spPr/>
    </dgm:pt>
    <dgm:pt modelId="{0F0F9E87-3D0B-4CD5-8B16-AAE637E15EC1}" type="pres">
      <dgm:prSet presAssocID="{0D820810-5885-4565-AB61-57B733077ACA}" presName="hierRoot2" presStyleCnt="0"/>
      <dgm:spPr/>
    </dgm:pt>
    <dgm:pt modelId="{8AE745B1-34C6-4683-8AA1-FD2B4CA07B65}" type="pres">
      <dgm:prSet presAssocID="{0D820810-5885-4565-AB61-57B733077ACA}" presName="composite2" presStyleCnt="0"/>
      <dgm:spPr/>
    </dgm:pt>
    <dgm:pt modelId="{84D3523E-A03C-4C8F-A824-DF1F87D07065}" type="pres">
      <dgm:prSet presAssocID="{0D820810-5885-4565-AB61-57B733077ACA}" presName="background2" presStyleLbl="node2" presStyleIdx="0" presStyleCnt="2"/>
      <dgm:spPr/>
    </dgm:pt>
    <dgm:pt modelId="{A44B65AA-2C8D-4CF7-94B6-BF89A103AF14}" type="pres">
      <dgm:prSet presAssocID="{0D820810-5885-4565-AB61-57B733077ACA}" presName="text2" presStyleLbl="fgAcc2" presStyleIdx="0" presStyleCnt="2">
        <dgm:presLayoutVars>
          <dgm:chPref val="3"/>
        </dgm:presLayoutVars>
      </dgm:prSet>
      <dgm:spPr/>
    </dgm:pt>
    <dgm:pt modelId="{3A6C12A1-1385-464C-B506-1F94D28BB355}" type="pres">
      <dgm:prSet presAssocID="{0D820810-5885-4565-AB61-57B733077ACA}" presName="hierChild3" presStyleCnt="0"/>
      <dgm:spPr/>
    </dgm:pt>
    <dgm:pt modelId="{7C39C194-137F-49E9-BCCC-F8F6149D53CE}" type="pres">
      <dgm:prSet presAssocID="{B6618C91-F3FA-42CC-B933-FAB6915BCBA7}" presName="Name17" presStyleLbl="parChTrans1D3" presStyleIdx="0" presStyleCnt="2"/>
      <dgm:spPr/>
    </dgm:pt>
    <dgm:pt modelId="{F5E75156-F9C9-4D4B-8DCE-3CED62F56065}" type="pres">
      <dgm:prSet presAssocID="{A57FF049-E2B0-4A95-84F4-0E233851F4DF}" presName="hierRoot3" presStyleCnt="0"/>
      <dgm:spPr/>
    </dgm:pt>
    <dgm:pt modelId="{9AE7FFC4-D724-45EE-A328-52C44B3D23F4}" type="pres">
      <dgm:prSet presAssocID="{A57FF049-E2B0-4A95-84F4-0E233851F4DF}" presName="composite3" presStyleCnt="0"/>
      <dgm:spPr/>
    </dgm:pt>
    <dgm:pt modelId="{AA15EBC6-531F-40F9-9716-705BD5F6C2B5}" type="pres">
      <dgm:prSet presAssocID="{A57FF049-E2B0-4A95-84F4-0E233851F4DF}" presName="background3" presStyleLbl="node3" presStyleIdx="0" presStyleCnt="2"/>
      <dgm:spPr/>
    </dgm:pt>
    <dgm:pt modelId="{E46AB648-8F55-4A7F-82F3-DDF44203A754}" type="pres">
      <dgm:prSet presAssocID="{A57FF049-E2B0-4A95-84F4-0E233851F4DF}" presName="text3" presStyleLbl="fgAcc3" presStyleIdx="0" presStyleCnt="2">
        <dgm:presLayoutVars>
          <dgm:chPref val="3"/>
        </dgm:presLayoutVars>
      </dgm:prSet>
      <dgm:spPr/>
    </dgm:pt>
    <dgm:pt modelId="{AB520D8E-528C-4104-83C6-D19BD430D263}" type="pres">
      <dgm:prSet presAssocID="{A57FF049-E2B0-4A95-84F4-0E233851F4DF}" presName="hierChild4" presStyleCnt="0"/>
      <dgm:spPr/>
    </dgm:pt>
    <dgm:pt modelId="{83865591-70FC-4582-B0EE-1C3D80B0C232}" type="pres">
      <dgm:prSet presAssocID="{55AB606A-FD6D-430D-AFF9-B887F2B16412}" presName="Name10" presStyleLbl="parChTrans1D2" presStyleIdx="1" presStyleCnt="2"/>
      <dgm:spPr/>
    </dgm:pt>
    <dgm:pt modelId="{C9B27BF3-D085-4591-9B03-5C7D7D9D56D0}" type="pres">
      <dgm:prSet presAssocID="{BD935BF6-29A7-4406-B532-3D587C68383A}" presName="hierRoot2" presStyleCnt="0"/>
      <dgm:spPr/>
    </dgm:pt>
    <dgm:pt modelId="{D4D7667C-C24E-409C-83AA-5E56095057EC}" type="pres">
      <dgm:prSet presAssocID="{BD935BF6-29A7-4406-B532-3D587C68383A}" presName="composite2" presStyleCnt="0"/>
      <dgm:spPr/>
    </dgm:pt>
    <dgm:pt modelId="{839121CA-7D8F-437B-B95C-927CCFBC00D1}" type="pres">
      <dgm:prSet presAssocID="{BD935BF6-29A7-4406-B532-3D587C68383A}" presName="background2" presStyleLbl="node2" presStyleIdx="1" presStyleCnt="2"/>
      <dgm:spPr/>
    </dgm:pt>
    <dgm:pt modelId="{F3E40CE9-33E6-4867-A11D-2A8F7EF71F84}" type="pres">
      <dgm:prSet presAssocID="{BD935BF6-29A7-4406-B532-3D587C68383A}" presName="text2" presStyleLbl="fgAcc2" presStyleIdx="1" presStyleCnt="2">
        <dgm:presLayoutVars>
          <dgm:chPref val="3"/>
        </dgm:presLayoutVars>
      </dgm:prSet>
      <dgm:spPr/>
    </dgm:pt>
    <dgm:pt modelId="{C823DB66-2F2C-4339-9B2A-43DC25F2B61C}" type="pres">
      <dgm:prSet presAssocID="{BD935BF6-29A7-4406-B532-3D587C68383A}" presName="hierChild3" presStyleCnt="0"/>
      <dgm:spPr/>
    </dgm:pt>
    <dgm:pt modelId="{449D684A-5681-4352-A8FA-F07328CC299F}" type="pres">
      <dgm:prSet presAssocID="{084E9B5C-E954-45F8-91B3-4FE9C508AD91}" presName="Name17" presStyleLbl="parChTrans1D3" presStyleIdx="1" presStyleCnt="2"/>
      <dgm:spPr/>
    </dgm:pt>
    <dgm:pt modelId="{A46896F7-CDF9-48FF-B440-7BBE76F93F66}" type="pres">
      <dgm:prSet presAssocID="{54B6077E-D328-4B82-AC8B-39CAEB637A9C}" presName="hierRoot3" presStyleCnt="0"/>
      <dgm:spPr/>
    </dgm:pt>
    <dgm:pt modelId="{28FA455E-5A69-46F2-83EB-44B184B84A89}" type="pres">
      <dgm:prSet presAssocID="{54B6077E-D328-4B82-AC8B-39CAEB637A9C}" presName="composite3" presStyleCnt="0"/>
      <dgm:spPr/>
    </dgm:pt>
    <dgm:pt modelId="{4948EFE8-2D89-44E0-87A7-AD0C115A3160}" type="pres">
      <dgm:prSet presAssocID="{54B6077E-D328-4B82-AC8B-39CAEB637A9C}" presName="background3" presStyleLbl="node3" presStyleIdx="1" presStyleCnt="2"/>
      <dgm:spPr/>
    </dgm:pt>
    <dgm:pt modelId="{8B68C162-F035-4AD7-B45B-542186A33021}" type="pres">
      <dgm:prSet presAssocID="{54B6077E-D328-4B82-AC8B-39CAEB637A9C}" presName="text3" presStyleLbl="fgAcc3" presStyleIdx="1" presStyleCnt="2">
        <dgm:presLayoutVars>
          <dgm:chPref val="3"/>
        </dgm:presLayoutVars>
      </dgm:prSet>
      <dgm:spPr/>
    </dgm:pt>
    <dgm:pt modelId="{5D3FAAB4-4F1F-4104-9A15-213DBA5138AB}" type="pres">
      <dgm:prSet presAssocID="{54B6077E-D328-4B82-AC8B-39CAEB637A9C}" presName="hierChild4" presStyleCnt="0"/>
      <dgm:spPr/>
    </dgm:pt>
  </dgm:ptLst>
  <dgm:cxnLst>
    <dgm:cxn modelId="{D43D8232-D72A-4DB9-9A46-DEED38CEC9FF}" type="presOf" srcId="{B1433DB6-F834-4541-B34E-9748B909EF04}" destId="{0F6794FE-14EF-4CE7-9061-FDD22F91A121}" srcOrd="0" destOrd="0" presId="urn:microsoft.com/office/officeart/2005/8/layout/hierarchy1"/>
    <dgm:cxn modelId="{2DC4FA69-90C6-4185-8396-DC44CE43B48F}" type="presOf" srcId="{B6618C91-F3FA-42CC-B933-FAB6915BCBA7}" destId="{7C39C194-137F-49E9-BCCC-F8F6149D53CE}" srcOrd="0" destOrd="0" presId="urn:microsoft.com/office/officeart/2005/8/layout/hierarchy1"/>
    <dgm:cxn modelId="{A754EE72-7451-442C-8783-A7244D4F26A9}" type="presOf" srcId="{7DBBB74B-E20C-4CEE-9392-CC74B90641E2}" destId="{780E4041-A04E-45BB-86DC-8E54067725B6}" srcOrd="0" destOrd="0" presId="urn:microsoft.com/office/officeart/2005/8/layout/hierarchy1"/>
    <dgm:cxn modelId="{DE9E9857-50E9-44EC-9CC2-6ABCB7C5C66C}" srcId="{7DBBB74B-E20C-4CEE-9392-CC74B90641E2}" destId="{BD935BF6-29A7-4406-B532-3D587C68383A}" srcOrd="1" destOrd="0" parTransId="{55AB606A-FD6D-430D-AFF9-B887F2B16412}" sibTransId="{643D8AB9-0249-476B-ADE7-590B652E3CC6}"/>
    <dgm:cxn modelId="{6CEBC47C-DD33-4EB3-910B-76D19454EF4E}" type="presOf" srcId="{0D820810-5885-4565-AB61-57B733077ACA}" destId="{A44B65AA-2C8D-4CF7-94B6-BF89A103AF14}" srcOrd="0" destOrd="0" presId="urn:microsoft.com/office/officeart/2005/8/layout/hierarchy1"/>
    <dgm:cxn modelId="{6B430B85-B718-4EDF-B7F5-60E25130AF9C}" type="presOf" srcId="{54B6077E-D328-4B82-AC8B-39CAEB637A9C}" destId="{8B68C162-F035-4AD7-B45B-542186A33021}" srcOrd="0" destOrd="0" presId="urn:microsoft.com/office/officeart/2005/8/layout/hierarchy1"/>
    <dgm:cxn modelId="{E445E88A-769D-414D-BD06-1583883701AD}" srcId="{7DBBB74B-E20C-4CEE-9392-CC74B90641E2}" destId="{0D820810-5885-4565-AB61-57B733077ACA}" srcOrd="0" destOrd="0" parTransId="{9BA32257-2591-4E8C-85BD-E2CC678708C4}" sibTransId="{4164D8B0-11A6-4675-B6FA-D12B0D6056B8}"/>
    <dgm:cxn modelId="{BCB50BA0-AFE2-42BB-A755-1EF5E5C4D679}" srcId="{0D820810-5885-4565-AB61-57B733077ACA}" destId="{A57FF049-E2B0-4A95-84F4-0E233851F4DF}" srcOrd="0" destOrd="0" parTransId="{B6618C91-F3FA-42CC-B933-FAB6915BCBA7}" sibTransId="{0AB9C4CF-339A-4F8E-93F7-786BF18DEB7F}"/>
    <dgm:cxn modelId="{B7DEB5A2-7E30-4FBA-B73E-A00B034831FC}" type="presOf" srcId="{A57FF049-E2B0-4A95-84F4-0E233851F4DF}" destId="{E46AB648-8F55-4A7F-82F3-DDF44203A754}" srcOrd="0" destOrd="0" presId="urn:microsoft.com/office/officeart/2005/8/layout/hierarchy1"/>
    <dgm:cxn modelId="{2F8620BC-D377-48CB-AC1F-967D4461A19C}" srcId="{B1433DB6-F834-4541-B34E-9748B909EF04}" destId="{7DBBB74B-E20C-4CEE-9392-CC74B90641E2}" srcOrd="0" destOrd="0" parTransId="{304B45DF-6628-4015-8E61-76DF182E1A6B}" sibTransId="{BDA166ED-46D2-4A5E-B891-28925CDE3F56}"/>
    <dgm:cxn modelId="{72A808D1-0317-4F91-BAF7-8319D042EDF0}" type="presOf" srcId="{55AB606A-FD6D-430D-AFF9-B887F2B16412}" destId="{83865591-70FC-4582-B0EE-1C3D80B0C232}" srcOrd="0" destOrd="0" presId="urn:microsoft.com/office/officeart/2005/8/layout/hierarchy1"/>
    <dgm:cxn modelId="{84E39DD7-F438-4B22-8CD3-E7F503C6828F}" type="presOf" srcId="{9BA32257-2591-4E8C-85BD-E2CC678708C4}" destId="{BAA236C9-AAD4-44B0-A16C-F24A2D3EBF10}" srcOrd="0" destOrd="0" presId="urn:microsoft.com/office/officeart/2005/8/layout/hierarchy1"/>
    <dgm:cxn modelId="{71AE19F7-E56C-4A7F-9B90-765F068C5B94}" type="presOf" srcId="{BD935BF6-29A7-4406-B532-3D587C68383A}" destId="{F3E40CE9-33E6-4867-A11D-2A8F7EF71F84}" srcOrd="0" destOrd="0" presId="urn:microsoft.com/office/officeart/2005/8/layout/hierarchy1"/>
    <dgm:cxn modelId="{7199D3F9-8DC8-4BFE-8A26-149A671BEB41}" srcId="{BD935BF6-29A7-4406-B532-3D587C68383A}" destId="{54B6077E-D328-4B82-AC8B-39CAEB637A9C}" srcOrd="0" destOrd="0" parTransId="{084E9B5C-E954-45F8-91B3-4FE9C508AD91}" sibTransId="{08D0CDBA-47DF-439F-A21E-E54AB4130D44}"/>
    <dgm:cxn modelId="{120136FB-A15B-492D-B3DD-1649976B0027}" type="presOf" srcId="{084E9B5C-E954-45F8-91B3-4FE9C508AD91}" destId="{449D684A-5681-4352-A8FA-F07328CC299F}" srcOrd="0" destOrd="0" presId="urn:microsoft.com/office/officeart/2005/8/layout/hierarchy1"/>
    <dgm:cxn modelId="{CF56321B-511A-46A5-B7AB-35D4C66A1CF6}" type="presParOf" srcId="{0F6794FE-14EF-4CE7-9061-FDD22F91A121}" destId="{237BE0D2-D765-4CBE-88E5-B29382DF17A8}" srcOrd="0" destOrd="0" presId="urn:microsoft.com/office/officeart/2005/8/layout/hierarchy1"/>
    <dgm:cxn modelId="{AC7E97B8-C8EC-4A7A-9A5E-E1738A5C4C86}" type="presParOf" srcId="{237BE0D2-D765-4CBE-88E5-B29382DF17A8}" destId="{D08A0123-521E-49E4-8241-B80505B9E076}" srcOrd="0" destOrd="0" presId="urn:microsoft.com/office/officeart/2005/8/layout/hierarchy1"/>
    <dgm:cxn modelId="{B1EC496F-A5E0-4DB9-BF5D-8B1887FD5EE9}" type="presParOf" srcId="{D08A0123-521E-49E4-8241-B80505B9E076}" destId="{14FF19D8-AA96-4576-B24B-E7B7486CAB09}" srcOrd="0" destOrd="0" presId="urn:microsoft.com/office/officeart/2005/8/layout/hierarchy1"/>
    <dgm:cxn modelId="{AB50EE69-3677-4FFA-9023-2EAB4EA55D3D}" type="presParOf" srcId="{D08A0123-521E-49E4-8241-B80505B9E076}" destId="{780E4041-A04E-45BB-86DC-8E54067725B6}" srcOrd="1" destOrd="0" presId="urn:microsoft.com/office/officeart/2005/8/layout/hierarchy1"/>
    <dgm:cxn modelId="{AB85665A-4A79-445B-A917-8A93EA298602}" type="presParOf" srcId="{237BE0D2-D765-4CBE-88E5-B29382DF17A8}" destId="{4C968F1F-60C5-49A1-90A2-204F48548CF3}" srcOrd="1" destOrd="0" presId="urn:microsoft.com/office/officeart/2005/8/layout/hierarchy1"/>
    <dgm:cxn modelId="{A8926A7D-7EF1-4987-BE0B-60C23C1F642F}" type="presParOf" srcId="{4C968F1F-60C5-49A1-90A2-204F48548CF3}" destId="{BAA236C9-AAD4-44B0-A16C-F24A2D3EBF10}" srcOrd="0" destOrd="0" presId="urn:microsoft.com/office/officeart/2005/8/layout/hierarchy1"/>
    <dgm:cxn modelId="{752DB70B-DF4D-4332-B984-8831EEDEA876}" type="presParOf" srcId="{4C968F1F-60C5-49A1-90A2-204F48548CF3}" destId="{0F0F9E87-3D0B-4CD5-8B16-AAE637E15EC1}" srcOrd="1" destOrd="0" presId="urn:microsoft.com/office/officeart/2005/8/layout/hierarchy1"/>
    <dgm:cxn modelId="{DBAF6AFF-943D-41EB-9BC9-6FE98B955C2C}" type="presParOf" srcId="{0F0F9E87-3D0B-4CD5-8B16-AAE637E15EC1}" destId="{8AE745B1-34C6-4683-8AA1-FD2B4CA07B65}" srcOrd="0" destOrd="0" presId="urn:microsoft.com/office/officeart/2005/8/layout/hierarchy1"/>
    <dgm:cxn modelId="{739EE79B-F64E-4AE0-BDCA-BEEA9811C4F8}" type="presParOf" srcId="{8AE745B1-34C6-4683-8AA1-FD2B4CA07B65}" destId="{84D3523E-A03C-4C8F-A824-DF1F87D07065}" srcOrd="0" destOrd="0" presId="urn:microsoft.com/office/officeart/2005/8/layout/hierarchy1"/>
    <dgm:cxn modelId="{B3812CD7-F836-43CC-AD89-CF0328165FC7}" type="presParOf" srcId="{8AE745B1-34C6-4683-8AA1-FD2B4CA07B65}" destId="{A44B65AA-2C8D-4CF7-94B6-BF89A103AF14}" srcOrd="1" destOrd="0" presId="urn:microsoft.com/office/officeart/2005/8/layout/hierarchy1"/>
    <dgm:cxn modelId="{E6DDD933-4BC8-4E61-B400-9EC2E4F88148}" type="presParOf" srcId="{0F0F9E87-3D0B-4CD5-8B16-AAE637E15EC1}" destId="{3A6C12A1-1385-464C-B506-1F94D28BB355}" srcOrd="1" destOrd="0" presId="urn:microsoft.com/office/officeart/2005/8/layout/hierarchy1"/>
    <dgm:cxn modelId="{0F07413D-7FFA-4541-AF49-0038873E372A}" type="presParOf" srcId="{3A6C12A1-1385-464C-B506-1F94D28BB355}" destId="{7C39C194-137F-49E9-BCCC-F8F6149D53CE}" srcOrd="0" destOrd="0" presId="urn:microsoft.com/office/officeart/2005/8/layout/hierarchy1"/>
    <dgm:cxn modelId="{9A2CE893-BBF0-4ACE-94D3-7713CB413361}" type="presParOf" srcId="{3A6C12A1-1385-464C-B506-1F94D28BB355}" destId="{F5E75156-F9C9-4D4B-8DCE-3CED62F56065}" srcOrd="1" destOrd="0" presId="urn:microsoft.com/office/officeart/2005/8/layout/hierarchy1"/>
    <dgm:cxn modelId="{72537B00-4A19-4251-AFB1-79D682C31E71}" type="presParOf" srcId="{F5E75156-F9C9-4D4B-8DCE-3CED62F56065}" destId="{9AE7FFC4-D724-45EE-A328-52C44B3D23F4}" srcOrd="0" destOrd="0" presId="urn:microsoft.com/office/officeart/2005/8/layout/hierarchy1"/>
    <dgm:cxn modelId="{3C549A1C-2195-46BB-8AA4-7C2F5AF10616}" type="presParOf" srcId="{9AE7FFC4-D724-45EE-A328-52C44B3D23F4}" destId="{AA15EBC6-531F-40F9-9716-705BD5F6C2B5}" srcOrd="0" destOrd="0" presId="urn:microsoft.com/office/officeart/2005/8/layout/hierarchy1"/>
    <dgm:cxn modelId="{34CFF364-844B-4318-A314-EAB1FFDD10DA}" type="presParOf" srcId="{9AE7FFC4-D724-45EE-A328-52C44B3D23F4}" destId="{E46AB648-8F55-4A7F-82F3-DDF44203A754}" srcOrd="1" destOrd="0" presId="urn:microsoft.com/office/officeart/2005/8/layout/hierarchy1"/>
    <dgm:cxn modelId="{225EF32E-6D2A-4ACB-AE3A-C5BF00F56E13}" type="presParOf" srcId="{F5E75156-F9C9-4D4B-8DCE-3CED62F56065}" destId="{AB520D8E-528C-4104-83C6-D19BD430D263}" srcOrd="1" destOrd="0" presId="urn:microsoft.com/office/officeart/2005/8/layout/hierarchy1"/>
    <dgm:cxn modelId="{6A0830EF-42E4-478A-AC0F-0D3372991DCD}" type="presParOf" srcId="{4C968F1F-60C5-49A1-90A2-204F48548CF3}" destId="{83865591-70FC-4582-B0EE-1C3D80B0C232}" srcOrd="2" destOrd="0" presId="urn:microsoft.com/office/officeart/2005/8/layout/hierarchy1"/>
    <dgm:cxn modelId="{428AE7F8-D5F5-4483-90BA-20493C61CD36}" type="presParOf" srcId="{4C968F1F-60C5-49A1-90A2-204F48548CF3}" destId="{C9B27BF3-D085-4591-9B03-5C7D7D9D56D0}" srcOrd="3" destOrd="0" presId="urn:microsoft.com/office/officeart/2005/8/layout/hierarchy1"/>
    <dgm:cxn modelId="{A768FF93-52FF-4409-B83B-65CC8C65FB5F}" type="presParOf" srcId="{C9B27BF3-D085-4591-9B03-5C7D7D9D56D0}" destId="{D4D7667C-C24E-409C-83AA-5E56095057EC}" srcOrd="0" destOrd="0" presId="urn:microsoft.com/office/officeart/2005/8/layout/hierarchy1"/>
    <dgm:cxn modelId="{EBBAFF5E-AFEA-4407-B853-1BD6D580AACE}" type="presParOf" srcId="{D4D7667C-C24E-409C-83AA-5E56095057EC}" destId="{839121CA-7D8F-437B-B95C-927CCFBC00D1}" srcOrd="0" destOrd="0" presId="urn:microsoft.com/office/officeart/2005/8/layout/hierarchy1"/>
    <dgm:cxn modelId="{673B90C7-75C3-4806-B381-486830CC0A9A}" type="presParOf" srcId="{D4D7667C-C24E-409C-83AA-5E56095057EC}" destId="{F3E40CE9-33E6-4867-A11D-2A8F7EF71F84}" srcOrd="1" destOrd="0" presId="urn:microsoft.com/office/officeart/2005/8/layout/hierarchy1"/>
    <dgm:cxn modelId="{B8A14FDE-87A5-424A-A76A-047B57E4F55A}" type="presParOf" srcId="{C9B27BF3-D085-4591-9B03-5C7D7D9D56D0}" destId="{C823DB66-2F2C-4339-9B2A-43DC25F2B61C}" srcOrd="1" destOrd="0" presId="urn:microsoft.com/office/officeart/2005/8/layout/hierarchy1"/>
    <dgm:cxn modelId="{7497FBEF-3F02-4653-B678-751E1DF25A8C}" type="presParOf" srcId="{C823DB66-2F2C-4339-9B2A-43DC25F2B61C}" destId="{449D684A-5681-4352-A8FA-F07328CC299F}" srcOrd="0" destOrd="0" presId="urn:microsoft.com/office/officeart/2005/8/layout/hierarchy1"/>
    <dgm:cxn modelId="{AD87579B-6FF5-4074-9C59-F3F279A63035}" type="presParOf" srcId="{C823DB66-2F2C-4339-9B2A-43DC25F2B61C}" destId="{A46896F7-CDF9-48FF-B440-7BBE76F93F66}" srcOrd="1" destOrd="0" presId="urn:microsoft.com/office/officeart/2005/8/layout/hierarchy1"/>
    <dgm:cxn modelId="{77FF5F4B-8946-4A3C-99B4-8F55924B9B7C}" type="presParOf" srcId="{A46896F7-CDF9-48FF-B440-7BBE76F93F66}" destId="{28FA455E-5A69-46F2-83EB-44B184B84A89}" srcOrd="0" destOrd="0" presId="urn:microsoft.com/office/officeart/2005/8/layout/hierarchy1"/>
    <dgm:cxn modelId="{3CA013E2-6EC2-4D98-A352-B357ADD0F9F1}" type="presParOf" srcId="{28FA455E-5A69-46F2-83EB-44B184B84A89}" destId="{4948EFE8-2D89-44E0-87A7-AD0C115A3160}" srcOrd="0" destOrd="0" presId="urn:microsoft.com/office/officeart/2005/8/layout/hierarchy1"/>
    <dgm:cxn modelId="{BADE0397-74C0-4E18-AE8A-0D29EF27C47B}" type="presParOf" srcId="{28FA455E-5A69-46F2-83EB-44B184B84A89}" destId="{8B68C162-F035-4AD7-B45B-542186A33021}" srcOrd="1" destOrd="0" presId="urn:microsoft.com/office/officeart/2005/8/layout/hierarchy1"/>
    <dgm:cxn modelId="{001C5ACB-DA91-4E04-BE51-88F3563C693B}" type="presParOf" srcId="{A46896F7-CDF9-48FF-B440-7BBE76F93F66}" destId="{5D3FAAB4-4F1F-4104-9A15-213DBA5138A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433DB6-F834-4541-B34E-9748B909EF0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BBB74B-E20C-4CEE-9392-CC74B90641E2}">
      <dgm:prSet phldrT="[Texto]"/>
      <dgm:spPr/>
      <dgm:t>
        <a:bodyPr/>
        <a:lstStyle/>
        <a:p>
          <a:r>
            <a:rPr lang="pt-BR" dirty="0"/>
            <a:t>Quantitativa</a:t>
          </a:r>
          <a:endParaRPr lang="en-US" dirty="0"/>
        </a:p>
      </dgm:t>
    </dgm:pt>
    <dgm:pt modelId="{304B45DF-6628-4015-8E61-76DF182E1A6B}" type="parTrans" cxnId="{2F8620BC-D377-48CB-AC1F-967D4461A19C}">
      <dgm:prSet/>
      <dgm:spPr/>
      <dgm:t>
        <a:bodyPr/>
        <a:lstStyle/>
        <a:p>
          <a:endParaRPr lang="en-US"/>
        </a:p>
      </dgm:t>
    </dgm:pt>
    <dgm:pt modelId="{BDA166ED-46D2-4A5E-B891-28925CDE3F56}" type="sibTrans" cxnId="{2F8620BC-D377-48CB-AC1F-967D4461A19C}">
      <dgm:prSet/>
      <dgm:spPr/>
      <dgm:t>
        <a:bodyPr/>
        <a:lstStyle/>
        <a:p>
          <a:endParaRPr lang="en-US"/>
        </a:p>
      </dgm:t>
    </dgm:pt>
    <dgm:pt modelId="{0D820810-5885-4565-AB61-57B733077ACA}">
      <dgm:prSet phldrT="[Texto]"/>
      <dgm:spPr/>
      <dgm:t>
        <a:bodyPr/>
        <a:lstStyle/>
        <a:p>
          <a:r>
            <a:rPr lang="pt-BR" dirty="0"/>
            <a:t>Discreta </a:t>
          </a:r>
          <a:endParaRPr lang="en-US" dirty="0"/>
        </a:p>
      </dgm:t>
    </dgm:pt>
    <dgm:pt modelId="{9BA32257-2591-4E8C-85BD-E2CC678708C4}" type="parTrans" cxnId="{E445E88A-769D-414D-BD06-1583883701AD}">
      <dgm:prSet/>
      <dgm:spPr/>
      <dgm:t>
        <a:bodyPr/>
        <a:lstStyle/>
        <a:p>
          <a:endParaRPr lang="en-US"/>
        </a:p>
      </dgm:t>
    </dgm:pt>
    <dgm:pt modelId="{4164D8B0-11A6-4675-B6FA-D12B0D6056B8}" type="sibTrans" cxnId="{E445E88A-769D-414D-BD06-1583883701AD}">
      <dgm:prSet/>
      <dgm:spPr/>
      <dgm:t>
        <a:bodyPr/>
        <a:lstStyle/>
        <a:p>
          <a:endParaRPr lang="en-US"/>
        </a:p>
      </dgm:t>
    </dgm:pt>
    <dgm:pt modelId="{A57FF049-E2B0-4A95-84F4-0E233851F4DF}">
      <dgm:prSet phldrT="[Texto]"/>
      <dgm:spPr/>
      <dgm:t>
        <a:bodyPr/>
        <a:lstStyle/>
        <a:p>
          <a:r>
            <a:rPr lang="pt-BR" dirty="0"/>
            <a:t>Nº de filhos</a:t>
          </a:r>
        </a:p>
        <a:p>
          <a:r>
            <a:rPr lang="pt-BR" dirty="0"/>
            <a:t>Nº. casamentos de uma pessoa</a:t>
          </a:r>
        </a:p>
        <a:p>
          <a:endParaRPr lang="en-US" dirty="0"/>
        </a:p>
      </dgm:t>
    </dgm:pt>
    <dgm:pt modelId="{B6618C91-F3FA-42CC-B933-FAB6915BCBA7}" type="parTrans" cxnId="{BCB50BA0-AFE2-42BB-A755-1EF5E5C4D679}">
      <dgm:prSet/>
      <dgm:spPr/>
      <dgm:t>
        <a:bodyPr/>
        <a:lstStyle/>
        <a:p>
          <a:endParaRPr lang="en-US"/>
        </a:p>
      </dgm:t>
    </dgm:pt>
    <dgm:pt modelId="{0AB9C4CF-339A-4F8E-93F7-786BF18DEB7F}" type="sibTrans" cxnId="{BCB50BA0-AFE2-42BB-A755-1EF5E5C4D679}">
      <dgm:prSet/>
      <dgm:spPr/>
      <dgm:t>
        <a:bodyPr/>
        <a:lstStyle/>
        <a:p>
          <a:endParaRPr lang="en-US"/>
        </a:p>
      </dgm:t>
    </dgm:pt>
    <dgm:pt modelId="{BD935BF6-29A7-4406-B532-3D587C68383A}">
      <dgm:prSet phldrT="[Texto]"/>
      <dgm:spPr/>
      <dgm:t>
        <a:bodyPr/>
        <a:lstStyle/>
        <a:p>
          <a:r>
            <a:rPr lang="pt-BR" dirty="0"/>
            <a:t>Contínua </a:t>
          </a:r>
          <a:endParaRPr lang="en-US" dirty="0"/>
        </a:p>
      </dgm:t>
    </dgm:pt>
    <dgm:pt modelId="{55AB606A-FD6D-430D-AFF9-B887F2B16412}" type="parTrans" cxnId="{DE9E9857-50E9-44EC-9CC2-6ABCB7C5C66C}">
      <dgm:prSet/>
      <dgm:spPr/>
      <dgm:t>
        <a:bodyPr/>
        <a:lstStyle/>
        <a:p>
          <a:endParaRPr lang="en-US"/>
        </a:p>
      </dgm:t>
    </dgm:pt>
    <dgm:pt modelId="{643D8AB9-0249-476B-ADE7-590B652E3CC6}" type="sibTrans" cxnId="{DE9E9857-50E9-44EC-9CC2-6ABCB7C5C66C}">
      <dgm:prSet/>
      <dgm:spPr/>
      <dgm:t>
        <a:bodyPr/>
        <a:lstStyle/>
        <a:p>
          <a:endParaRPr lang="en-US"/>
        </a:p>
      </dgm:t>
    </dgm:pt>
    <dgm:pt modelId="{54B6077E-D328-4B82-AC8B-39CAEB637A9C}">
      <dgm:prSet phldrT="[Texto]"/>
      <dgm:spPr/>
      <dgm:t>
        <a:bodyPr/>
        <a:lstStyle/>
        <a:p>
          <a:r>
            <a:rPr lang="pt-BR" dirty="0"/>
            <a:t>Altura</a:t>
          </a:r>
        </a:p>
        <a:p>
          <a:r>
            <a:rPr lang="pt-BR" dirty="0"/>
            <a:t>Peso</a:t>
          </a:r>
        </a:p>
        <a:p>
          <a:r>
            <a:rPr lang="pt-BR" dirty="0"/>
            <a:t>Salário </a:t>
          </a:r>
        </a:p>
        <a:p>
          <a:endParaRPr lang="pt-BR" dirty="0"/>
        </a:p>
      </dgm:t>
    </dgm:pt>
    <dgm:pt modelId="{084E9B5C-E954-45F8-91B3-4FE9C508AD91}" type="parTrans" cxnId="{7199D3F9-8DC8-4BFE-8A26-149A671BEB41}">
      <dgm:prSet/>
      <dgm:spPr/>
      <dgm:t>
        <a:bodyPr/>
        <a:lstStyle/>
        <a:p>
          <a:endParaRPr lang="en-US"/>
        </a:p>
      </dgm:t>
    </dgm:pt>
    <dgm:pt modelId="{08D0CDBA-47DF-439F-A21E-E54AB4130D44}" type="sibTrans" cxnId="{7199D3F9-8DC8-4BFE-8A26-149A671BEB41}">
      <dgm:prSet/>
      <dgm:spPr/>
      <dgm:t>
        <a:bodyPr/>
        <a:lstStyle/>
        <a:p>
          <a:endParaRPr lang="en-US"/>
        </a:p>
      </dgm:t>
    </dgm:pt>
    <dgm:pt modelId="{0F6794FE-14EF-4CE7-9061-FDD22F91A121}" type="pres">
      <dgm:prSet presAssocID="{B1433DB6-F834-4541-B34E-9748B909EF0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7BE0D2-D765-4CBE-88E5-B29382DF17A8}" type="pres">
      <dgm:prSet presAssocID="{7DBBB74B-E20C-4CEE-9392-CC74B90641E2}" presName="hierRoot1" presStyleCnt="0"/>
      <dgm:spPr/>
    </dgm:pt>
    <dgm:pt modelId="{D08A0123-521E-49E4-8241-B80505B9E076}" type="pres">
      <dgm:prSet presAssocID="{7DBBB74B-E20C-4CEE-9392-CC74B90641E2}" presName="composite" presStyleCnt="0"/>
      <dgm:spPr/>
    </dgm:pt>
    <dgm:pt modelId="{14FF19D8-AA96-4576-B24B-E7B7486CAB09}" type="pres">
      <dgm:prSet presAssocID="{7DBBB74B-E20C-4CEE-9392-CC74B90641E2}" presName="background" presStyleLbl="node0" presStyleIdx="0" presStyleCnt="1"/>
      <dgm:spPr/>
    </dgm:pt>
    <dgm:pt modelId="{780E4041-A04E-45BB-86DC-8E54067725B6}" type="pres">
      <dgm:prSet presAssocID="{7DBBB74B-E20C-4CEE-9392-CC74B90641E2}" presName="text" presStyleLbl="fgAcc0" presStyleIdx="0" presStyleCnt="1">
        <dgm:presLayoutVars>
          <dgm:chPref val="3"/>
        </dgm:presLayoutVars>
      </dgm:prSet>
      <dgm:spPr/>
    </dgm:pt>
    <dgm:pt modelId="{4C968F1F-60C5-49A1-90A2-204F48548CF3}" type="pres">
      <dgm:prSet presAssocID="{7DBBB74B-E20C-4CEE-9392-CC74B90641E2}" presName="hierChild2" presStyleCnt="0"/>
      <dgm:spPr/>
    </dgm:pt>
    <dgm:pt modelId="{BAA236C9-AAD4-44B0-A16C-F24A2D3EBF10}" type="pres">
      <dgm:prSet presAssocID="{9BA32257-2591-4E8C-85BD-E2CC678708C4}" presName="Name10" presStyleLbl="parChTrans1D2" presStyleIdx="0" presStyleCnt="2"/>
      <dgm:spPr/>
    </dgm:pt>
    <dgm:pt modelId="{0F0F9E87-3D0B-4CD5-8B16-AAE637E15EC1}" type="pres">
      <dgm:prSet presAssocID="{0D820810-5885-4565-AB61-57B733077ACA}" presName="hierRoot2" presStyleCnt="0"/>
      <dgm:spPr/>
    </dgm:pt>
    <dgm:pt modelId="{8AE745B1-34C6-4683-8AA1-FD2B4CA07B65}" type="pres">
      <dgm:prSet presAssocID="{0D820810-5885-4565-AB61-57B733077ACA}" presName="composite2" presStyleCnt="0"/>
      <dgm:spPr/>
    </dgm:pt>
    <dgm:pt modelId="{84D3523E-A03C-4C8F-A824-DF1F87D07065}" type="pres">
      <dgm:prSet presAssocID="{0D820810-5885-4565-AB61-57B733077ACA}" presName="background2" presStyleLbl="node2" presStyleIdx="0" presStyleCnt="2"/>
      <dgm:spPr/>
    </dgm:pt>
    <dgm:pt modelId="{A44B65AA-2C8D-4CF7-94B6-BF89A103AF14}" type="pres">
      <dgm:prSet presAssocID="{0D820810-5885-4565-AB61-57B733077ACA}" presName="text2" presStyleLbl="fgAcc2" presStyleIdx="0" presStyleCnt="2">
        <dgm:presLayoutVars>
          <dgm:chPref val="3"/>
        </dgm:presLayoutVars>
      </dgm:prSet>
      <dgm:spPr/>
    </dgm:pt>
    <dgm:pt modelId="{3A6C12A1-1385-464C-B506-1F94D28BB355}" type="pres">
      <dgm:prSet presAssocID="{0D820810-5885-4565-AB61-57B733077ACA}" presName="hierChild3" presStyleCnt="0"/>
      <dgm:spPr/>
    </dgm:pt>
    <dgm:pt modelId="{7C39C194-137F-49E9-BCCC-F8F6149D53CE}" type="pres">
      <dgm:prSet presAssocID="{B6618C91-F3FA-42CC-B933-FAB6915BCBA7}" presName="Name17" presStyleLbl="parChTrans1D3" presStyleIdx="0" presStyleCnt="2"/>
      <dgm:spPr/>
    </dgm:pt>
    <dgm:pt modelId="{F5E75156-F9C9-4D4B-8DCE-3CED62F56065}" type="pres">
      <dgm:prSet presAssocID="{A57FF049-E2B0-4A95-84F4-0E233851F4DF}" presName="hierRoot3" presStyleCnt="0"/>
      <dgm:spPr/>
    </dgm:pt>
    <dgm:pt modelId="{9AE7FFC4-D724-45EE-A328-52C44B3D23F4}" type="pres">
      <dgm:prSet presAssocID="{A57FF049-E2B0-4A95-84F4-0E233851F4DF}" presName="composite3" presStyleCnt="0"/>
      <dgm:spPr/>
    </dgm:pt>
    <dgm:pt modelId="{AA15EBC6-531F-40F9-9716-705BD5F6C2B5}" type="pres">
      <dgm:prSet presAssocID="{A57FF049-E2B0-4A95-84F4-0E233851F4DF}" presName="background3" presStyleLbl="node3" presStyleIdx="0" presStyleCnt="2"/>
      <dgm:spPr/>
    </dgm:pt>
    <dgm:pt modelId="{E46AB648-8F55-4A7F-82F3-DDF44203A754}" type="pres">
      <dgm:prSet presAssocID="{A57FF049-E2B0-4A95-84F4-0E233851F4DF}" presName="text3" presStyleLbl="fgAcc3" presStyleIdx="0" presStyleCnt="2">
        <dgm:presLayoutVars>
          <dgm:chPref val="3"/>
        </dgm:presLayoutVars>
      </dgm:prSet>
      <dgm:spPr/>
    </dgm:pt>
    <dgm:pt modelId="{AB520D8E-528C-4104-83C6-D19BD430D263}" type="pres">
      <dgm:prSet presAssocID="{A57FF049-E2B0-4A95-84F4-0E233851F4DF}" presName="hierChild4" presStyleCnt="0"/>
      <dgm:spPr/>
    </dgm:pt>
    <dgm:pt modelId="{83865591-70FC-4582-B0EE-1C3D80B0C232}" type="pres">
      <dgm:prSet presAssocID="{55AB606A-FD6D-430D-AFF9-B887F2B16412}" presName="Name10" presStyleLbl="parChTrans1D2" presStyleIdx="1" presStyleCnt="2"/>
      <dgm:spPr/>
    </dgm:pt>
    <dgm:pt modelId="{C9B27BF3-D085-4591-9B03-5C7D7D9D56D0}" type="pres">
      <dgm:prSet presAssocID="{BD935BF6-29A7-4406-B532-3D587C68383A}" presName="hierRoot2" presStyleCnt="0"/>
      <dgm:spPr/>
    </dgm:pt>
    <dgm:pt modelId="{D4D7667C-C24E-409C-83AA-5E56095057EC}" type="pres">
      <dgm:prSet presAssocID="{BD935BF6-29A7-4406-B532-3D587C68383A}" presName="composite2" presStyleCnt="0"/>
      <dgm:spPr/>
    </dgm:pt>
    <dgm:pt modelId="{839121CA-7D8F-437B-B95C-927CCFBC00D1}" type="pres">
      <dgm:prSet presAssocID="{BD935BF6-29A7-4406-B532-3D587C68383A}" presName="background2" presStyleLbl="node2" presStyleIdx="1" presStyleCnt="2"/>
      <dgm:spPr/>
    </dgm:pt>
    <dgm:pt modelId="{F3E40CE9-33E6-4867-A11D-2A8F7EF71F84}" type="pres">
      <dgm:prSet presAssocID="{BD935BF6-29A7-4406-B532-3D587C68383A}" presName="text2" presStyleLbl="fgAcc2" presStyleIdx="1" presStyleCnt="2">
        <dgm:presLayoutVars>
          <dgm:chPref val="3"/>
        </dgm:presLayoutVars>
      </dgm:prSet>
      <dgm:spPr/>
    </dgm:pt>
    <dgm:pt modelId="{C823DB66-2F2C-4339-9B2A-43DC25F2B61C}" type="pres">
      <dgm:prSet presAssocID="{BD935BF6-29A7-4406-B532-3D587C68383A}" presName="hierChild3" presStyleCnt="0"/>
      <dgm:spPr/>
    </dgm:pt>
    <dgm:pt modelId="{449D684A-5681-4352-A8FA-F07328CC299F}" type="pres">
      <dgm:prSet presAssocID="{084E9B5C-E954-45F8-91B3-4FE9C508AD91}" presName="Name17" presStyleLbl="parChTrans1D3" presStyleIdx="1" presStyleCnt="2"/>
      <dgm:spPr/>
    </dgm:pt>
    <dgm:pt modelId="{A46896F7-CDF9-48FF-B440-7BBE76F93F66}" type="pres">
      <dgm:prSet presAssocID="{54B6077E-D328-4B82-AC8B-39CAEB637A9C}" presName="hierRoot3" presStyleCnt="0"/>
      <dgm:spPr/>
    </dgm:pt>
    <dgm:pt modelId="{28FA455E-5A69-46F2-83EB-44B184B84A89}" type="pres">
      <dgm:prSet presAssocID="{54B6077E-D328-4B82-AC8B-39CAEB637A9C}" presName="composite3" presStyleCnt="0"/>
      <dgm:spPr/>
    </dgm:pt>
    <dgm:pt modelId="{4948EFE8-2D89-44E0-87A7-AD0C115A3160}" type="pres">
      <dgm:prSet presAssocID="{54B6077E-D328-4B82-AC8B-39CAEB637A9C}" presName="background3" presStyleLbl="node3" presStyleIdx="1" presStyleCnt="2"/>
      <dgm:spPr/>
    </dgm:pt>
    <dgm:pt modelId="{8B68C162-F035-4AD7-B45B-542186A33021}" type="pres">
      <dgm:prSet presAssocID="{54B6077E-D328-4B82-AC8B-39CAEB637A9C}" presName="text3" presStyleLbl="fgAcc3" presStyleIdx="1" presStyleCnt="2">
        <dgm:presLayoutVars>
          <dgm:chPref val="3"/>
        </dgm:presLayoutVars>
      </dgm:prSet>
      <dgm:spPr/>
    </dgm:pt>
    <dgm:pt modelId="{5D3FAAB4-4F1F-4104-9A15-213DBA5138AB}" type="pres">
      <dgm:prSet presAssocID="{54B6077E-D328-4B82-AC8B-39CAEB637A9C}" presName="hierChild4" presStyleCnt="0"/>
      <dgm:spPr/>
    </dgm:pt>
  </dgm:ptLst>
  <dgm:cxnLst>
    <dgm:cxn modelId="{D43D8232-D72A-4DB9-9A46-DEED38CEC9FF}" type="presOf" srcId="{B1433DB6-F834-4541-B34E-9748B909EF04}" destId="{0F6794FE-14EF-4CE7-9061-FDD22F91A121}" srcOrd="0" destOrd="0" presId="urn:microsoft.com/office/officeart/2005/8/layout/hierarchy1"/>
    <dgm:cxn modelId="{2DC4FA69-90C6-4185-8396-DC44CE43B48F}" type="presOf" srcId="{B6618C91-F3FA-42CC-B933-FAB6915BCBA7}" destId="{7C39C194-137F-49E9-BCCC-F8F6149D53CE}" srcOrd="0" destOrd="0" presId="urn:microsoft.com/office/officeart/2005/8/layout/hierarchy1"/>
    <dgm:cxn modelId="{A754EE72-7451-442C-8783-A7244D4F26A9}" type="presOf" srcId="{7DBBB74B-E20C-4CEE-9392-CC74B90641E2}" destId="{780E4041-A04E-45BB-86DC-8E54067725B6}" srcOrd="0" destOrd="0" presId="urn:microsoft.com/office/officeart/2005/8/layout/hierarchy1"/>
    <dgm:cxn modelId="{DE9E9857-50E9-44EC-9CC2-6ABCB7C5C66C}" srcId="{7DBBB74B-E20C-4CEE-9392-CC74B90641E2}" destId="{BD935BF6-29A7-4406-B532-3D587C68383A}" srcOrd="1" destOrd="0" parTransId="{55AB606A-FD6D-430D-AFF9-B887F2B16412}" sibTransId="{643D8AB9-0249-476B-ADE7-590B652E3CC6}"/>
    <dgm:cxn modelId="{6CEBC47C-DD33-4EB3-910B-76D19454EF4E}" type="presOf" srcId="{0D820810-5885-4565-AB61-57B733077ACA}" destId="{A44B65AA-2C8D-4CF7-94B6-BF89A103AF14}" srcOrd="0" destOrd="0" presId="urn:microsoft.com/office/officeart/2005/8/layout/hierarchy1"/>
    <dgm:cxn modelId="{6B430B85-B718-4EDF-B7F5-60E25130AF9C}" type="presOf" srcId="{54B6077E-D328-4B82-AC8B-39CAEB637A9C}" destId="{8B68C162-F035-4AD7-B45B-542186A33021}" srcOrd="0" destOrd="0" presId="urn:microsoft.com/office/officeart/2005/8/layout/hierarchy1"/>
    <dgm:cxn modelId="{E445E88A-769D-414D-BD06-1583883701AD}" srcId="{7DBBB74B-E20C-4CEE-9392-CC74B90641E2}" destId="{0D820810-5885-4565-AB61-57B733077ACA}" srcOrd="0" destOrd="0" parTransId="{9BA32257-2591-4E8C-85BD-E2CC678708C4}" sibTransId="{4164D8B0-11A6-4675-B6FA-D12B0D6056B8}"/>
    <dgm:cxn modelId="{BCB50BA0-AFE2-42BB-A755-1EF5E5C4D679}" srcId="{0D820810-5885-4565-AB61-57B733077ACA}" destId="{A57FF049-E2B0-4A95-84F4-0E233851F4DF}" srcOrd="0" destOrd="0" parTransId="{B6618C91-F3FA-42CC-B933-FAB6915BCBA7}" sibTransId="{0AB9C4CF-339A-4F8E-93F7-786BF18DEB7F}"/>
    <dgm:cxn modelId="{B7DEB5A2-7E30-4FBA-B73E-A00B034831FC}" type="presOf" srcId="{A57FF049-E2B0-4A95-84F4-0E233851F4DF}" destId="{E46AB648-8F55-4A7F-82F3-DDF44203A754}" srcOrd="0" destOrd="0" presId="urn:microsoft.com/office/officeart/2005/8/layout/hierarchy1"/>
    <dgm:cxn modelId="{2F8620BC-D377-48CB-AC1F-967D4461A19C}" srcId="{B1433DB6-F834-4541-B34E-9748B909EF04}" destId="{7DBBB74B-E20C-4CEE-9392-CC74B90641E2}" srcOrd="0" destOrd="0" parTransId="{304B45DF-6628-4015-8E61-76DF182E1A6B}" sibTransId="{BDA166ED-46D2-4A5E-B891-28925CDE3F56}"/>
    <dgm:cxn modelId="{72A808D1-0317-4F91-BAF7-8319D042EDF0}" type="presOf" srcId="{55AB606A-FD6D-430D-AFF9-B887F2B16412}" destId="{83865591-70FC-4582-B0EE-1C3D80B0C232}" srcOrd="0" destOrd="0" presId="urn:microsoft.com/office/officeart/2005/8/layout/hierarchy1"/>
    <dgm:cxn modelId="{84E39DD7-F438-4B22-8CD3-E7F503C6828F}" type="presOf" srcId="{9BA32257-2591-4E8C-85BD-E2CC678708C4}" destId="{BAA236C9-AAD4-44B0-A16C-F24A2D3EBF10}" srcOrd="0" destOrd="0" presId="urn:microsoft.com/office/officeart/2005/8/layout/hierarchy1"/>
    <dgm:cxn modelId="{71AE19F7-E56C-4A7F-9B90-765F068C5B94}" type="presOf" srcId="{BD935BF6-29A7-4406-B532-3D587C68383A}" destId="{F3E40CE9-33E6-4867-A11D-2A8F7EF71F84}" srcOrd="0" destOrd="0" presId="urn:microsoft.com/office/officeart/2005/8/layout/hierarchy1"/>
    <dgm:cxn modelId="{7199D3F9-8DC8-4BFE-8A26-149A671BEB41}" srcId="{BD935BF6-29A7-4406-B532-3D587C68383A}" destId="{54B6077E-D328-4B82-AC8B-39CAEB637A9C}" srcOrd="0" destOrd="0" parTransId="{084E9B5C-E954-45F8-91B3-4FE9C508AD91}" sibTransId="{08D0CDBA-47DF-439F-A21E-E54AB4130D44}"/>
    <dgm:cxn modelId="{120136FB-A15B-492D-B3DD-1649976B0027}" type="presOf" srcId="{084E9B5C-E954-45F8-91B3-4FE9C508AD91}" destId="{449D684A-5681-4352-A8FA-F07328CC299F}" srcOrd="0" destOrd="0" presId="urn:microsoft.com/office/officeart/2005/8/layout/hierarchy1"/>
    <dgm:cxn modelId="{CF56321B-511A-46A5-B7AB-35D4C66A1CF6}" type="presParOf" srcId="{0F6794FE-14EF-4CE7-9061-FDD22F91A121}" destId="{237BE0D2-D765-4CBE-88E5-B29382DF17A8}" srcOrd="0" destOrd="0" presId="urn:microsoft.com/office/officeart/2005/8/layout/hierarchy1"/>
    <dgm:cxn modelId="{AC7E97B8-C8EC-4A7A-9A5E-E1738A5C4C86}" type="presParOf" srcId="{237BE0D2-D765-4CBE-88E5-B29382DF17A8}" destId="{D08A0123-521E-49E4-8241-B80505B9E076}" srcOrd="0" destOrd="0" presId="urn:microsoft.com/office/officeart/2005/8/layout/hierarchy1"/>
    <dgm:cxn modelId="{B1EC496F-A5E0-4DB9-BF5D-8B1887FD5EE9}" type="presParOf" srcId="{D08A0123-521E-49E4-8241-B80505B9E076}" destId="{14FF19D8-AA96-4576-B24B-E7B7486CAB09}" srcOrd="0" destOrd="0" presId="urn:microsoft.com/office/officeart/2005/8/layout/hierarchy1"/>
    <dgm:cxn modelId="{AB50EE69-3677-4FFA-9023-2EAB4EA55D3D}" type="presParOf" srcId="{D08A0123-521E-49E4-8241-B80505B9E076}" destId="{780E4041-A04E-45BB-86DC-8E54067725B6}" srcOrd="1" destOrd="0" presId="urn:microsoft.com/office/officeart/2005/8/layout/hierarchy1"/>
    <dgm:cxn modelId="{AB85665A-4A79-445B-A917-8A93EA298602}" type="presParOf" srcId="{237BE0D2-D765-4CBE-88E5-B29382DF17A8}" destId="{4C968F1F-60C5-49A1-90A2-204F48548CF3}" srcOrd="1" destOrd="0" presId="urn:microsoft.com/office/officeart/2005/8/layout/hierarchy1"/>
    <dgm:cxn modelId="{A8926A7D-7EF1-4987-BE0B-60C23C1F642F}" type="presParOf" srcId="{4C968F1F-60C5-49A1-90A2-204F48548CF3}" destId="{BAA236C9-AAD4-44B0-A16C-F24A2D3EBF10}" srcOrd="0" destOrd="0" presId="urn:microsoft.com/office/officeart/2005/8/layout/hierarchy1"/>
    <dgm:cxn modelId="{752DB70B-DF4D-4332-B984-8831EEDEA876}" type="presParOf" srcId="{4C968F1F-60C5-49A1-90A2-204F48548CF3}" destId="{0F0F9E87-3D0B-4CD5-8B16-AAE637E15EC1}" srcOrd="1" destOrd="0" presId="urn:microsoft.com/office/officeart/2005/8/layout/hierarchy1"/>
    <dgm:cxn modelId="{DBAF6AFF-943D-41EB-9BC9-6FE98B955C2C}" type="presParOf" srcId="{0F0F9E87-3D0B-4CD5-8B16-AAE637E15EC1}" destId="{8AE745B1-34C6-4683-8AA1-FD2B4CA07B65}" srcOrd="0" destOrd="0" presId="urn:microsoft.com/office/officeart/2005/8/layout/hierarchy1"/>
    <dgm:cxn modelId="{739EE79B-F64E-4AE0-BDCA-BEEA9811C4F8}" type="presParOf" srcId="{8AE745B1-34C6-4683-8AA1-FD2B4CA07B65}" destId="{84D3523E-A03C-4C8F-A824-DF1F87D07065}" srcOrd="0" destOrd="0" presId="urn:microsoft.com/office/officeart/2005/8/layout/hierarchy1"/>
    <dgm:cxn modelId="{B3812CD7-F836-43CC-AD89-CF0328165FC7}" type="presParOf" srcId="{8AE745B1-34C6-4683-8AA1-FD2B4CA07B65}" destId="{A44B65AA-2C8D-4CF7-94B6-BF89A103AF14}" srcOrd="1" destOrd="0" presId="urn:microsoft.com/office/officeart/2005/8/layout/hierarchy1"/>
    <dgm:cxn modelId="{E6DDD933-4BC8-4E61-B400-9EC2E4F88148}" type="presParOf" srcId="{0F0F9E87-3D0B-4CD5-8B16-AAE637E15EC1}" destId="{3A6C12A1-1385-464C-B506-1F94D28BB355}" srcOrd="1" destOrd="0" presId="urn:microsoft.com/office/officeart/2005/8/layout/hierarchy1"/>
    <dgm:cxn modelId="{0F07413D-7FFA-4541-AF49-0038873E372A}" type="presParOf" srcId="{3A6C12A1-1385-464C-B506-1F94D28BB355}" destId="{7C39C194-137F-49E9-BCCC-F8F6149D53CE}" srcOrd="0" destOrd="0" presId="urn:microsoft.com/office/officeart/2005/8/layout/hierarchy1"/>
    <dgm:cxn modelId="{9A2CE893-BBF0-4ACE-94D3-7713CB413361}" type="presParOf" srcId="{3A6C12A1-1385-464C-B506-1F94D28BB355}" destId="{F5E75156-F9C9-4D4B-8DCE-3CED62F56065}" srcOrd="1" destOrd="0" presId="urn:microsoft.com/office/officeart/2005/8/layout/hierarchy1"/>
    <dgm:cxn modelId="{72537B00-4A19-4251-AFB1-79D682C31E71}" type="presParOf" srcId="{F5E75156-F9C9-4D4B-8DCE-3CED62F56065}" destId="{9AE7FFC4-D724-45EE-A328-52C44B3D23F4}" srcOrd="0" destOrd="0" presId="urn:microsoft.com/office/officeart/2005/8/layout/hierarchy1"/>
    <dgm:cxn modelId="{3C549A1C-2195-46BB-8AA4-7C2F5AF10616}" type="presParOf" srcId="{9AE7FFC4-D724-45EE-A328-52C44B3D23F4}" destId="{AA15EBC6-531F-40F9-9716-705BD5F6C2B5}" srcOrd="0" destOrd="0" presId="urn:microsoft.com/office/officeart/2005/8/layout/hierarchy1"/>
    <dgm:cxn modelId="{34CFF364-844B-4318-A314-EAB1FFDD10DA}" type="presParOf" srcId="{9AE7FFC4-D724-45EE-A328-52C44B3D23F4}" destId="{E46AB648-8F55-4A7F-82F3-DDF44203A754}" srcOrd="1" destOrd="0" presId="urn:microsoft.com/office/officeart/2005/8/layout/hierarchy1"/>
    <dgm:cxn modelId="{225EF32E-6D2A-4ACB-AE3A-C5BF00F56E13}" type="presParOf" srcId="{F5E75156-F9C9-4D4B-8DCE-3CED62F56065}" destId="{AB520D8E-528C-4104-83C6-D19BD430D263}" srcOrd="1" destOrd="0" presId="urn:microsoft.com/office/officeart/2005/8/layout/hierarchy1"/>
    <dgm:cxn modelId="{6A0830EF-42E4-478A-AC0F-0D3372991DCD}" type="presParOf" srcId="{4C968F1F-60C5-49A1-90A2-204F48548CF3}" destId="{83865591-70FC-4582-B0EE-1C3D80B0C232}" srcOrd="2" destOrd="0" presId="urn:microsoft.com/office/officeart/2005/8/layout/hierarchy1"/>
    <dgm:cxn modelId="{428AE7F8-D5F5-4483-90BA-20493C61CD36}" type="presParOf" srcId="{4C968F1F-60C5-49A1-90A2-204F48548CF3}" destId="{C9B27BF3-D085-4591-9B03-5C7D7D9D56D0}" srcOrd="3" destOrd="0" presId="urn:microsoft.com/office/officeart/2005/8/layout/hierarchy1"/>
    <dgm:cxn modelId="{A768FF93-52FF-4409-B83B-65CC8C65FB5F}" type="presParOf" srcId="{C9B27BF3-D085-4591-9B03-5C7D7D9D56D0}" destId="{D4D7667C-C24E-409C-83AA-5E56095057EC}" srcOrd="0" destOrd="0" presId="urn:microsoft.com/office/officeart/2005/8/layout/hierarchy1"/>
    <dgm:cxn modelId="{EBBAFF5E-AFEA-4407-B853-1BD6D580AACE}" type="presParOf" srcId="{D4D7667C-C24E-409C-83AA-5E56095057EC}" destId="{839121CA-7D8F-437B-B95C-927CCFBC00D1}" srcOrd="0" destOrd="0" presId="urn:microsoft.com/office/officeart/2005/8/layout/hierarchy1"/>
    <dgm:cxn modelId="{673B90C7-75C3-4806-B381-486830CC0A9A}" type="presParOf" srcId="{D4D7667C-C24E-409C-83AA-5E56095057EC}" destId="{F3E40CE9-33E6-4867-A11D-2A8F7EF71F84}" srcOrd="1" destOrd="0" presId="urn:microsoft.com/office/officeart/2005/8/layout/hierarchy1"/>
    <dgm:cxn modelId="{B8A14FDE-87A5-424A-A76A-047B57E4F55A}" type="presParOf" srcId="{C9B27BF3-D085-4591-9B03-5C7D7D9D56D0}" destId="{C823DB66-2F2C-4339-9B2A-43DC25F2B61C}" srcOrd="1" destOrd="0" presId="urn:microsoft.com/office/officeart/2005/8/layout/hierarchy1"/>
    <dgm:cxn modelId="{7497FBEF-3F02-4653-B678-751E1DF25A8C}" type="presParOf" srcId="{C823DB66-2F2C-4339-9B2A-43DC25F2B61C}" destId="{449D684A-5681-4352-A8FA-F07328CC299F}" srcOrd="0" destOrd="0" presId="urn:microsoft.com/office/officeart/2005/8/layout/hierarchy1"/>
    <dgm:cxn modelId="{AD87579B-6FF5-4074-9C59-F3F279A63035}" type="presParOf" srcId="{C823DB66-2F2C-4339-9B2A-43DC25F2B61C}" destId="{A46896F7-CDF9-48FF-B440-7BBE76F93F66}" srcOrd="1" destOrd="0" presId="urn:microsoft.com/office/officeart/2005/8/layout/hierarchy1"/>
    <dgm:cxn modelId="{77FF5F4B-8946-4A3C-99B4-8F55924B9B7C}" type="presParOf" srcId="{A46896F7-CDF9-48FF-B440-7BBE76F93F66}" destId="{28FA455E-5A69-46F2-83EB-44B184B84A89}" srcOrd="0" destOrd="0" presId="urn:microsoft.com/office/officeart/2005/8/layout/hierarchy1"/>
    <dgm:cxn modelId="{3CA013E2-6EC2-4D98-A352-B357ADD0F9F1}" type="presParOf" srcId="{28FA455E-5A69-46F2-83EB-44B184B84A89}" destId="{4948EFE8-2D89-44E0-87A7-AD0C115A3160}" srcOrd="0" destOrd="0" presId="urn:microsoft.com/office/officeart/2005/8/layout/hierarchy1"/>
    <dgm:cxn modelId="{BADE0397-74C0-4E18-AE8A-0D29EF27C47B}" type="presParOf" srcId="{28FA455E-5A69-46F2-83EB-44B184B84A89}" destId="{8B68C162-F035-4AD7-B45B-542186A33021}" srcOrd="1" destOrd="0" presId="urn:microsoft.com/office/officeart/2005/8/layout/hierarchy1"/>
    <dgm:cxn modelId="{001C5ACB-DA91-4E04-BE51-88F3563C693B}" type="presParOf" srcId="{A46896F7-CDF9-48FF-B440-7BBE76F93F66}" destId="{5D3FAAB4-4F1F-4104-9A15-213DBA5138A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F07959-A76F-41A5-ABA6-FA8451E6E76A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CF1318-65E1-4E09-AB93-5C8341704280}">
      <dgm:prSet phldrT="[Texto]"/>
      <dgm:spPr/>
      <dgm:t>
        <a:bodyPr/>
        <a:lstStyle/>
        <a:p>
          <a:r>
            <a:rPr lang="pt-BR" dirty="0"/>
            <a:t>Tipo de Variável </a:t>
          </a:r>
          <a:endParaRPr lang="en-US" dirty="0"/>
        </a:p>
      </dgm:t>
    </dgm:pt>
    <dgm:pt modelId="{FB897B3D-C0FD-4AED-A336-AAEA32A34AE1}" type="parTrans" cxnId="{1C323EA4-65EF-442A-AD95-95BF2803C8C2}">
      <dgm:prSet/>
      <dgm:spPr/>
      <dgm:t>
        <a:bodyPr/>
        <a:lstStyle/>
        <a:p>
          <a:endParaRPr lang="en-US"/>
        </a:p>
      </dgm:t>
    </dgm:pt>
    <dgm:pt modelId="{5420B528-A638-4F05-963B-D4FFC2C98B74}" type="sibTrans" cxnId="{1C323EA4-65EF-442A-AD95-95BF2803C8C2}">
      <dgm:prSet/>
      <dgm:spPr/>
      <dgm:t>
        <a:bodyPr/>
        <a:lstStyle/>
        <a:p>
          <a:endParaRPr lang="en-US"/>
        </a:p>
      </dgm:t>
    </dgm:pt>
    <dgm:pt modelId="{7B592E82-BC8E-458A-B387-54FCF044AB56}">
      <dgm:prSet phldrT="[Texto]"/>
      <dgm:spPr/>
      <dgm:t>
        <a:bodyPr/>
        <a:lstStyle/>
        <a:p>
          <a:r>
            <a:rPr lang="pt-BR" dirty="0"/>
            <a:t>Qualitativa</a:t>
          </a:r>
          <a:endParaRPr lang="en-US" dirty="0"/>
        </a:p>
      </dgm:t>
    </dgm:pt>
    <dgm:pt modelId="{255F22D1-42DA-41A7-B0CE-DB004AD6966A}" type="parTrans" cxnId="{61D7898E-C68C-4353-80B1-A736E523C589}">
      <dgm:prSet/>
      <dgm:spPr/>
      <dgm:t>
        <a:bodyPr/>
        <a:lstStyle/>
        <a:p>
          <a:endParaRPr lang="en-US"/>
        </a:p>
      </dgm:t>
    </dgm:pt>
    <dgm:pt modelId="{03FCF0E1-883E-431C-B374-44DDAD996CFB}" type="sibTrans" cxnId="{61D7898E-C68C-4353-80B1-A736E523C589}">
      <dgm:prSet/>
      <dgm:spPr/>
      <dgm:t>
        <a:bodyPr/>
        <a:lstStyle/>
        <a:p>
          <a:endParaRPr lang="en-US"/>
        </a:p>
      </dgm:t>
    </dgm:pt>
    <dgm:pt modelId="{5D019317-2149-455B-9A7D-FA1A8B5C5349}">
      <dgm:prSet phldrT="[Texto]" custT="1"/>
      <dgm:spPr/>
      <dgm:t>
        <a:bodyPr/>
        <a:lstStyle/>
        <a:p>
          <a:r>
            <a:rPr lang="pt-BR" sz="900" dirty="0"/>
            <a:t>Tabelas</a:t>
          </a:r>
          <a:endParaRPr lang="en-US" sz="900" dirty="0"/>
        </a:p>
      </dgm:t>
    </dgm:pt>
    <dgm:pt modelId="{2FD25C5B-0CE0-459A-83E7-23A2A0BAC388}" type="parTrans" cxnId="{74976FAB-7F8C-4209-A466-AD5C1CB47D78}">
      <dgm:prSet/>
      <dgm:spPr/>
      <dgm:t>
        <a:bodyPr/>
        <a:lstStyle/>
        <a:p>
          <a:endParaRPr lang="en-US"/>
        </a:p>
      </dgm:t>
    </dgm:pt>
    <dgm:pt modelId="{73BEB0DA-974A-40E6-AA09-E48608CCC0A5}" type="sibTrans" cxnId="{74976FAB-7F8C-4209-A466-AD5C1CB47D78}">
      <dgm:prSet/>
      <dgm:spPr/>
      <dgm:t>
        <a:bodyPr/>
        <a:lstStyle/>
        <a:p>
          <a:endParaRPr lang="en-US"/>
        </a:p>
      </dgm:t>
    </dgm:pt>
    <dgm:pt modelId="{2EA2ABB3-78C3-4F1A-9967-80B2E441C404}">
      <dgm:prSet phldrT="[Texto]"/>
      <dgm:spPr/>
      <dgm:t>
        <a:bodyPr/>
        <a:lstStyle/>
        <a:p>
          <a:r>
            <a:rPr lang="pt-BR" dirty="0"/>
            <a:t>Gráficos </a:t>
          </a:r>
          <a:endParaRPr lang="en-US" dirty="0"/>
        </a:p>
      </dgm:t>
    </dgm:pt>
    <dgm:pt modelId="{AB4D2B4A-4BD9-47B6-86BB-164989EAD939}" type="parTrans" cxnId="{31BBDD47-8C1F-4DFF-8605-B9C37D9BF7B6}">
      <dgm:prSet/>
      <dgm:spPr/>
      <dgm:t>
        <a:bodyPr/>
        <a:lstStyle/>
        <a:p>
          <a:endParaRPr lang="en-US"/>
        </a:p>
      </dgm:t>
    </dgm:pt>
    <dgm:pt modelId="{2CD3DADD-72CA-483A-9941-2666294E6827}" type="sibTrans" cxnId="{31BBDD47-8C1F-4DFF-8605-B9C37D9BF7B6}">
      <dgm:prSet/>
      <dgm:spPr/>
      <dgm:t>
        <a:bodyPr/>
        <a:lstStyle/>
        <a:p>
          <a:endParaRPr lang="en-US"/>
        </a:p>
      </dgm:t>
    </dgm:pt>
    <dgm:pt modelId="{7ACECB25-F291-4DD6-A771-DCCF842CB1DE}">
      <dgm:prSet phldrT="[Texto]"/>
      <dgm:spPr>
        <a:solidFill>
          <a:schemeClr val="tx2">
            <a:lumMod val="90000"/>
          </a:schemeClr>
        </a:solidFill>
      </dgm:spPr>
      <dgm:t>
        <a:bodyPr/>
        <a:lstStyle/>
        <a:p>
          <a:r>
            <a:rPr lang="pt-BR" dirty="0"/>
            <a:t>Quantitativa </a:t>
          </a:r>
          <a:endParaRPr lang="en-US" dirty="0"/>
        </a:p>
      </dgm:t>
    </dgm:pt>
    <dgm:pt modelId="{481CE139-5A09-4882-BF7F-6F5EBFE79C4A}" type="parTrans" cxnId="{5DDBC46D-27FC-4CC0-AEBE-E64721ABDC7A}">
      <dgm:prSet/>
      <dgm:spPr/>
      <dgm:t>
        <a:bodyPr/>
        <a:lstStyle/>
        <a:p>
          <a:endParaRPr lang="en-US"/>
        </a:p>
      </dgm:t>
    </dgm:pt>
    <dgm:pt modelId="{5A26B455-4D93-4F00-B580-F17ABF8970E4}" type="sibTrans" cxnId="{5DDBC46D-27FC-4CC0-AEBE-E64721ABDC7A}">
      <dgm:prSet/>
      <dgm:spPr/>
      <dgm:t>
        <a:bodyPr/>
        <a:lstStyle/>
        <a:p>
          <a:endParaRPr lang="en-US"/>
        </a:p>
      </dgm:t>
    </dgm:pt>
    <dgm:pt modelId="{90F5627A-1465-4CC0-9CF6-103FC35AC101}">
      <dgm:prSet phldrT="[Texto]"/>
      <dgm:spPr/>
      <dgm:t>
        <a:bodyPr/>
        <a:lstStyle/>
        <a:p>
          <a:r>
            <a:rPr lang="pt-BR" dirty="0"/>
            <a:t>Recomenda-se, a todo custo, </a:t>
          </a:r>
          <a:r>
            <a:rPr lang="pt-BR" b="1" dirty="0">
              <a:solidFill>
                <a:srgbClr val="FF0000"/>
              </a:solidFill>
            </a:rPr>
            <a:t>evitar</a:t>
          </a:r>
          <a:r>
            <a:rPr lang="pt-BR" dirty="0"/>
            <a:t>  gráficos de pizza e derivados (como no formato de “rosca”). </a:t>
          </a:r>
          <a:endParaRPr lang="en-US" dirty="0"/>
        </a:p>
      </dgm:t>
    </dgm:pt>
    <dgm:pt modelId="{57C09BDA-621B-4251-ABDF-D4641DAE3F00}" type="parTrans" cxnId="{CBC0A146-4F50-4B3E-B3E7-9E7DBFA4DEA9}">
      <dgm:prSet/>
      <dgm:spPr/>
      <dgm:t>
        <a:bodyPr/>
        <a:lstStyle/>
        <a:p>
          <a:endParaRPr lang="en-US"/>
        </a:p>
      </dgm:t>
    </dgm:pt>
    <dgm:pt modelId="{05A60495-D8AC-43B0-8068-42192DD011D8}" type="sibTrans" cxnId="{CBC0A146-4F50-4B3E-B3E7-9E7DBFA4DEA9}">
      <dgm:prSet/>
      <dgm:spPr/>
      <dgm:t>
        <a:bodyPr/>
        <a:lstStyle/>
        <a:p>
          <a:endParaRPr lang="en-US"/>
        </a:p>
      </dgm:t>
    </dgm:pt>
    <dgm:pt modelId="{40FBA609-3F0D-49DE-9EEA-709FD6CD357C}">
      <dgm:prSet/>
      <dgm:spPr/>
      <dgm:t>
        <a:bodyPr/>
        <a:lstStyle/>
        <a:p>
          <a:r>
            <a:rPr lang="pt-BR" dirty="0"/>
            <a:t>Distribuição de frequências </a:t>
          </a:r>
          <a:endParaRPr lang="en-US" dirty="0"/>
        </a:p>
      </dgm:t>
    </dgm:pt>
    <dgm:pt modelId="{1D6A83C1-BBA9-4E80-8470-BC3BB700087D}" type="parTrans" cxnId="{9237CCDA-1C59-4D5E-9F53-EB2CB8A41408}">
      <dgm:prSet/>
      <dgm:spPr/>
      <dgm:t>
        <a:bodyPr/>
        <a:lstStyle/>
        <a:p>
          <a:endParaRPr lang="en-US"/>
        </a:p>
      </dgm:t>
    </dgm:pt>
    <dgm:pt modelId="{3E9678EB-12B2-4365-B20B-C4695463AC9C}" type="sibTrans" cxnId="{9237CCDA-1C59-4D5E-9F53-EB2CB8A41408}">
      <dgm:prSet/>
      <dgm:spPr/>
      <dgm:t>
        <a:bodyPr/>
        <a:lstStyle/>
        <a:p>
          <a:endParaRPr lang="en-US"/>
        </a:p>
      </dgm:t>
    </dgm:pt>
    <dgm:pt modelId="{7F03AC4C-5254-4098-A206-2569CC9A2987}">
      <dgm:prSet/>
      <dgm:spPr/>
      <dgm:t>
        <a:bodyPr/>
        <a:lstStyle/>
        <a:p>
          <a:r>
            <a:rPr lang="pt-BR" dirty="0"/>
            <a:t>Barras </a:t>
          </a:r>
          <a:endParaRPr lang="en-US" dirty="0"/>
        </a:p>
      </dgm:t>
    </dgm:pt>
    <dgm:pt modelId="{793BC3DA-0E22-47F3-8F96-2EFE2196F9F0}" type="parTrans" cxnId="{B22D5919-E183-4433-9440-3145FF938DF2}">
      <dgm:prSet/>
      <dgm:spPr/>
      <dgm:t>
        <a:bodyPr/>
        <a:lstStyle/>
        <a:p>
          <a:endParaRPr lang="en-US"/>
        </a:p>
      </dgm:t>
    </dgm:pt>
    <dgm:pt modelId="{AEBB30E9-3652-4D2E-A179-8FCF1EEA2375}" type="sibTrans" cxnId="{B22D5919-E183-4433-9440-3145FF938DF2}">
      <dgm:prSet/>
      <dgm:spPr/>
      <dgm:t>
        <a:bodyPr/>
        <a:lstStyle/>
        <a:p>
          <a:endParaRPr lang="en-US"/>
        </a:p>
      </dgm:t>
    </dgm:pt>
    <dgm:pt modelId="{87E06722-1186-4E95-BDEC-DFB4A9B6D08E}">
      <dgm:prSet/>
      <dgm:spPr/>
      <dgm:t>
        <a:bodyPr/>
        <a:lstStyle/>
        <a:p>
          <a:r>
            <a:rPr lang="pt-BR" dirty="0"/>
            <a:t>Setores ou Pizza </a:t>
          </a:r>
          <a:endParaRPr lang="en-US" dirty="0"/>
        </a:p>
      </dgm:t>
    </dgm:pt>
    <dgm:pt modelId="{AC69ED47-38C3-44DF-BD2A-3E4DA88ACDAF}" type="parTrans" cxnId="{F3A41195-3D17-4CCC-AA03-9A58ABB65723}">
      <dgm:prSet/>
      <dgm:spPr/>
      <dgm:t>
        <a:bodyPr/>
        <a:lstStyle/>
        <a:p>
          <a:endParaRPr lang="en-US"/>
        </a:p>
      </dgm:t>
    </dgm:pt>
    <dgm:pt modelId="{83E7A413-1405-479E-BCA5-A3CF42D92869}" type="sibTrans" cxnId="{F3A41195-3D17-4CCC-AA03-9A58ABB65723}">
      <dgm:prSet/>
      <dgm:spPr/>
      <dgm:t>
        <a:bodyPr/>
        <a:lstStyle/>
        <a:p>
          <a:endParaRPr lang="en-US"/>
        </a:p>
      </dgm:t>
    </dgm:pt>
    <dgm:pt modelId="{CA1BD3BD-315A-4CF5-BC96-5D68CB965376}">
      <dgm:prSet/>
      <dgm:spPr/>
      <dgm:t>
        <a:bodyPr/>
        <a:lstStyle/>
        <a:p>
          <a:r>
            <a:rPr lang="pt-BR" dirty="0"/>
            <a:t>Diagramas de Pareto </a:t>
          </a:r>
          <a:endParaRPr lang="en-US" dirty="0"/>
        </a:p>
      </dgm:t>
    </dgm:pt>
    <dgm:pt modelId="{5B7E1085-3E78-4BC0-974A-64CE1B78E299}" type="parTrans" cxnId="{6DC3E9A2-9F4E-4B2E-BA2B-E1BF5D983113}">
      <dgm:prSet/>
      <dgm:spPr/>
      <dgm:t>
        <a:bodyPr/>
        <a:lstStyle/>
        <a:p>
          <a:endParaRPr lang="en-US"/>
        </a:p>
      </dgm:t>
    </dgm:pt>
    <dgm:pt modelId="{A7F98D08-0676-4DA5-863E-AA881FCEAC41}" type="sibTrans" cxnId="{6DC3E9A2-9F4E-4B2E-BA2B-E1BF5D983113}">
      <dgm:prSet/>
      <dgm:spPr/>
      <dgm:t>
        <a:bodyPr/>
        <a:lstStyle/>
        <a:p>
          <a:endParaRPr lang="en-US"/>
        </a:p>
      </dgm:t>
    </dgm:pt>
    <dgm:pt modelId="{BAF3F775-44FA-4FF0-88B4-F58C626522A6}">
      <dgm:prSet/>
      <dgm:spPr/>
      <dgm:t>
        <a:bodyPr/>
        <a:lstStyle/>
        <a:p>
          <a:r>
            <a:rPr lang="pt-BR" dirty="0"/>
            <a:t>Observar que o foco está na análise de variáveis qualitativas (caracteres, </a:t>
          </a:r>
          <a:r>
            <a:rPr lang="pt-BR" i="1" dirty="0" err="1"/>
            <a:t>strings</a:t>
          </a:r>
          <a:r>
            <a:rPr lang="pt-BR" dirty="0"/>
            <a:t> ou fatores nos softwares). </a:t>
          </a:r>
          <a:endParaRPr lang="en-US" dirty="0"/>
        </a:p>
      </dgm:t>
    </dgm:pt>
    <dgm:pt modelId="{42DBECEE-45DC-456C-86EF-124C4D249A38}" type="sibTrans" cxnId="{369E39F1-E82E-4772-91D1-F3341162714E}">
      <dgm:prSet/>
      <dgm:spPr/>
      <dgm:t>
        <a:bodyPr/>
        <a:lstStyle/>
        <a:p>
          <a:endParaRPr lang="en-US"/>
        </a:p>
      </dgm:t>
    </dgm:pt>
    <dgm:pt modelId="{0843ADD1-D021-4DC8-A390-33BA452CF35F}" type="parTrans" cxnId="{369E39F1-E82E-4772-91D1-F3341162714E}">
      <dgm:prSet/>
      <dgm:spPr/>
      <dgm:t>
        <a:bodyPr/>
        <a:lstStyle/>
        <a:p>
          <a:endParaRPr lang="en-US"/>
        </a:p>
      </dgm:t>
    </dgm:pt>
    <dgm:pt modelId="{EAC4A8DA-6423-494E-B7C3-8AF1FF7267E0}" type="pres">
      <dgm:prSet presAssocID="{26F07959-A76F-41A5-ABA6-FA8451E6E76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E34B20E-0E41-4269-9FE5-D7BC004CDE48}" type="pres">
      <dgm:prSet presAssocID="{26F07959-A76F-41A5-ABA6-FA8451E6E76A}" presName="hierFlow" presStyleCnt="0"/>
      <dgm:spPr/>
    </dgm:pt>
    <dgm:pt modelId="{CE99132C-D1A5-471F-A2E2-B844C9CAF379}" type="pres">
      <dgm:prSet presAssocID="{26F07959-A76F-41A5-ABA6-FA8451E6E76A}" presName="firstBuf" presStyleCnt="0"/>
      <dgm:spPr/>
    </dgm:pt>
    <dgm:pt modelId="{2800278E-BDB0-46A3-B606-B61F5E6E8627}" type="pres">
      <dgm:prSet presAssocID="{26F07959-A76F-41A5-ABA6-FA8451E6E76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DADD64F-9308-4D61-BA0C-42B23D2B6ADF}" type="pres">
      <dgm:prSet presAssocID="{EDCF1318-65E1-4E09-AB93-5C8341704280}" presName="Name14" presStyleCnt="0"/>
      <dgm:spPr/>
    </dgm:pt>
    <dgm:pt modelId="{06EE675B-1F8E-46C4-995E-735B56C29EA6}" type="pres">
      <dgm:prSet presAssocID="{EDCF1318-65E1-4E09-AB93-5C8341704280}" presName="level1Shape" presStyleLbl="node0" presStyleIdx="0" presStyleCnt="1">
        <dgm:presLayoutVars>
          <dgm:chPref val="3"/>
        </dgm:presLayoutVars>
      </dgm:prSet>
      <dgm:spPr/>
    </dgm:pt>
    <dgm:pt modelId="{05C60C47-C31B-4050-BCCF-E0FCC34B53FB}" type="pres">
      <dgm:prSet presAssocID="{EDCF1318-65E1-4E09-AB93-5C8341704280}" presName="hierChild2" presStyleCnt="0"/>
      <dgm:spPr/>
    </dgm:pt>
    <dgm:pt modelId="{032AB6D0-8053-4729-8BE9-EA309A52B32F}" type="pres">
      <dgm:prSet presAssocID="{255F22D1-42DA-41A7-B0CE-DB004AD6966A}" presName="Name19" presStyleLbl="parChTrans1D2" presStyleIdx="0" presStyleCnt="2"/>
      <dgm:spPr/>
    </dgm:pt>
    <dgm:pt modelId="{E9E29D9E-C460-4B30-BDEC-0617B822AF89}" type="pres">
      <dgm:prSet presAssocID="{7B592E82-BC8E-458A-B387-54FCF044AB56}" presName="Name21" presStyleCnt="0"/>
      <dgm:spPr/>
    </dgm:pt>
    <dgm:pt modelId="{88D98071-53FE-48CD-BA13-F291F086B56C}" type="pres">
      <dgm:prSet presAssocID="{7B592E82-BC8E-458A-B387-54FCF044AB56}" presName="level2Shape" presStyleLbl="node2" presStyleIdx="0" presStyleCnt="2"/>
      <dgm:spPr/>
    </dgm:pt>
    <dgm:pt modelId="{FCC5212D-DBDC-4E3F-B4EA-191C9A01A9D6}" type="pres">
      <dgm:prSet presAssocID="{7B592E82-BC8E-458A-B387-54FCF044AB56}" presName="hierChild3" presStyleCnt="0"/>
      <dgm:spPr/>
    </dgm:pt>
    <dgm:pt modelId="{B3D1CAFF-5991-4956-88D3-0E1BD905A7D8}" type="pres">
      <dgm:prSet presAssocID="{2FD25C5B-0CE0-459A-83E7-23A2A0BAC388}" presName="Name19" presStyleLbl="parChTrans1D3" presStyleIdx="0" presStyleCnt="2"/>
      <dgm:spPr/>
    </dgm:pt>
    <dgm:pt modelId="{4DE7E5B0-5879-4FD1-BC1F-2C7472344B56}" type="pres">
      <dgm:prSet presAssocID="{5D019317-2149-455B-9A7D-FA1A8B5C5349}" presName="Name21" presStyleCnt="0"/>
      <dgm:spPr/>
    </dgm:pt>
    <dgm:pt modelId="{212D0A69-2301-45EF-9998-F57B219D2EB9}" type="pres">
      <dgm:prSet presAssocID="{5D019317-2149-455B-9A7D-FA1A8B5C5349}" presName="level2Shape" presStyleLbl="node3" presStyleIdx="0" presStyleCnt="2"/>
      <dgm:spPr/>
    </dgm:pt>
    <dgm:pt modelId="{6C8FE762-614F-466A-95FF-066602FD65E1}" type="pres">
      <dgm:prSet presAssocID="{5D019317-2149-455B-9A7D-FA1A8B5C5349}" presName="hierChild3" presStyleCnt="0"/>
      <dgm:spPr/>
    </dgm:pt>
    <dgm:pt modelId="{03D40403-E832-4666-BEE2-351D1F851A10}" type="pres">
      <dgm:prSet presAssocID="{1D6A83C1-BBA9-4E80-8470-BC3BB700087D}" presName="Name19" presStyleLbl="parChTrans1D4" presStyleIdx="0" presStyleCnt="4"/>
      <dgm:spPr/>
    </dgm:pt>
    <dgm:pt modelId="{C32F5E1B-65B1-48A5-9166-A5580803FA60}" type="pres">
      <dgm:prSet presAssocID="{40FBA609-3F0D-49DE-9EEA-709FD6CD357C}" presName="Name21" presStyleCnt="0"/>
      <dgm:spPr/>
    </dgm:pt>
    <dgm:pt modelId="{3F79D29D-4316-4118-A7A4-D2BD2C873236}" type="pres">
      <dgm:prSet presAssocID="{40FBA609-3F0D-49DE-9EEA-709FD6CD357C}" presName="level2Shape" presStyleLbl="node4" presStyleIdx="0" presStyleCnt="4"/>
      <dgm:spPr/>
    </dgm:pt>
    <dgm:pt modelId="{3611D5AF-9587-4497-A737-110E6A95DEC9}" type="pres">
      <dgm:prSet presAssocID="{40FBA609-3F0D-49DE-9EEA-709FD6CD357C}" presName="hierChild3" presStyleCnt="0"/>
      <dgm:spPr/>
    </dgm:pt>
    <dgm:pt modelId="{71D72156-E649-4332-9867-A447EAA87523}" type="pres">
      <dgm:prSet presAssocID="{AB4D2B4A-4BD9-47B6-86BB-164989EAD939}" presName="Name19" presStyleLbl="parChTrans1D3" presStyleIdx="1" presStyleCnt="2"/>
      <dgm:spPr/>
    </dgm:pt>
    <dgm:pt modelId="{0C5B7502-D459-4C38-A629-772443817962}" type="pres">
      <dgm:prSet presAssocID="{2EA2ABB3-78C3-4F1A-9967-80B2E441C404}" presName="Name21" presStyleCnt="0"/>
      <dgm:spPr/>
    </dgm:pt>
    <dgm:pt modelId="{3F16814E-797C-44A8-9AF9-91F084645859}" type="pres">
      <dgm:prSet presAssocID="{2EA2ABB3-78C3-4F1A-9967-80B2E441C404}" presName="level2Shape" presStyleLbl="node3" presStyleIdx="1" presStyleCnt="2"/>
      <dgm:spPr/>
    </dgm:pt>
    <dgm:pt modelId="{EEE66E81-F6CC-4742-A029-5268316689F6}" type="pres">
      <dgm:prSet presAssocID="{2EA2ABB3-78C3-4F1A-9967-80B2E441C404}" presName="hierChild3" presStyleCnt="0"/>
      <dgm:spPr/>
    </dgm:pt>
    <dgm:pt modelId="{405D3582-1623-4E6A-BC9E-80619D6C79D6}" type="pres">
      <dgm:prSet presAssocID="{793BC3DA-0E22-47F3-8F96-2EFE2196F9F0}" presName="Name19" presStyleLbl="parChTrans1D4" presStyleIdx="1" presStyleCnt="4"/>
      <dgm:spPr/>
    </dgm:pt>
    <dgm:pt modelId="{288B6E7C-BE47-4104-8E2C-B563C2655FFF}" type="pres">
      <dgm:prSet presAssocID="{7F03AC4C-5254-4098-A206-2569CC9A2987}" presName="Name21" presStyleCnt="0"/>
      <dgm:spPr/>
    </dgm:pt>
    <dgm:pt modelId="{B061D863-094B-48AC-97AD-6E55B0E7BB81}" type="pres">
      <dgm:prSet presAssocID="{7F03AC4C-5254-4098-A206-2569CC9A2987}" presName="level2Shape" presStyleLbl="node4" presStyleIdx="1" presStyleCnt="4"/>
      <dgm:spPr/>
    </dgm:pt>
    <dgm:pt modelId="{D99EBB6B-EC51-47F2-8D09-F7B6276C4D79}" type="pres">
      <dgm:prSet presAssocID="{7F03AC4C-5254-4098-A206-2569CC9A2987}" presName="hierChild3" presStyleCnt="0"/>
      <dgm:spPr/>
    </dgm:pt>
    <dgm:pt modelId="{33F4BD1D-A513-4F12-91DE-C928E979B1C7}" type="pres">
      <dgm:prSet presAssocID="{AC69ED47-38C3-44DF-BD2A-3E4DA88ACDAF}" presName="Name19" presStyleLbl="parChTrans1D4" presStyleIdx="2" presStyleCnt="4"/>
      <dgm:spPr/>
    </dgm:pt>
    <dgm:pt modelId="{E8B66F0A-9436-4C30-A061-C956871E690E}" type="pres">
      <dgm:prSet presAssocID="{87E06722-1186-4E95-BDEC-DFB4A9B6D08E}" presName="Name21" presStyleCnt="0"/>
      <dgm:spPr/>
    </dgm:pt>
    <dgm:pt modelId="{12C2D7D6-DC0C-47E0-B988-BE7C910C537D}" type="pres">
      <dgm:prSet presAssocID="{87E06722-1186-4E95-BDEC-DFB4A9B6D08E}" presName="level2Shape" presStyleLbl="node4" presStyleIdx="2" presStyleCnt="4"/>
      <dgm:spPr/>
    </dgm:pt>
    <dgm:pt modelId="{BC6F0296-A0D7-47A0-BC7C-CC0447405F69}" type="pres">
      <dgm:prSet presAssocID="{87E06722-1186-4E95-BDEC-DFB4A9B6D08E}" presName="hierChild3" presStyleCnt="0"/>
      <dgm:spPr/>
    </dgm:pt>
    <dgm:pt modelId="{DDCEAD2E-E033-4000-8C9A-C53F46593B9F}" type="pres">
      <dgm:prSet presAssocID="{5B7E1085-3E78-4BC0-974A-64CE1B78E299}" presName="Name19" presStyleLbl="parChTrans1D4" presStyleIdx="3" presStyleCnt="4"/>
      <dgm:spPr/>
    </dgm:pt>
    <dgm:pt modelId="{48441E35-E57E-47BE-9961-1B496FAADC00}" type="pres">
      <dgm:prSet presAssocID="{CA1BD3BD-315A-4CF5-BC96-5D68CB965376}" presName="Name21" presStyleCnt="0"/>
      <dgm:spPr/>
    </dgm:pt>
    <dgm:pt modelId="{04D8B5A1-C8DE-4392-9D1B-20D90A018657}" type="pres">
      <dgm:prSet presAssocID="{CA1BD3BD-315A-4CF5-BC96-5D68CB965376}" presName="level2Shape" presStyleLbl="node4" presStyleIdx="3" presStyleCnt="4"/>
      <dgm:spPr/>
    </dgm:pt>
    <dgm:pt modelId="{24239D0A-5224-4D12-9AA1-CAA581F788C2}" type="pres">
      <dgm:prSet presAssocID="{CA1BD3BD-315A-4CF5-BC96-5D68CB965376}" presName="hierChild3" presStyleCnt="0"/>
      <dgm:spPr/>
    </dgm:pt>
    <dgm:pt modelId="{2042ABBE-F475-46BF-8AC6-A58B4984ECE2}" type="pres">
      <dgm:prSet presAssocID="{481CE139-5A09-4882-BF7F-6F5EBFE79C4A}" presName="Name19" presStyleLbl="parChTrans1D2" presStyleIdx="1" presStyleCnt="2"/>
      <dgm:spPr/>
    </dgm:pt>
    <dgm:pt modelId="{3F2D05A9-D2BD-4083-9CC8-1BDDA0A6DF38}" type="pres">
      <dgm:prSet presAssocID="{7ACECB25-F291-4DD6-A771-DCCF842CB1DE}" presName="Name21" presStyleCnt="0"/>
      <dgm:spPr/>
    </dgm:pt>
    <dgm:pt modelId="{13E45564-D33A-4BCE-9059-348638A652B7}" type="pres">
      <dgm:prSet presAssocID="{7ACECB25-F291-4DD6-A771-DCCF842CB1DE}" presName="level2Shape" presStyleLbl="node2" presStyleIdx="1" presStyleCnt="2"/>
      <dgm:spPr/>
    </dgm:pt>
    <dgm:pt modelId="{FA6CD5E6-FE61-41F7-B2D3-D895A3DC12C1}" type="pres">
      <dgm:prSet presAssocID="{7ACECB25-F291-4DD6-A771-DCCF842CB1DE}" presName="hierChild3" presStyleCnt="0"/>
      <dgm:spPr/>
    </dgm:pt>
    <dgm:pt modelId="{D97F409E-D55E-4040-962E-13A5CA24B3B3}" type="pres">
      <dgm:prSet presAssocID="{26F07959-A76F-41A5-ABA6-FA8451E6E76A}" presName="bgShapesFlow" presStyleCnt="0"/>
      <dgm:spPr/>
    </dgm:pt>
    <dgm:pt modelId="{73F8BAF2-465C-45D2-85E6-DDBBF9F1767C}" type="pres">
      <dgm:prSet presAssocID="{90F5627A-1465-4CC0-9CF6-103FC35AC101}" presName="rectComp" presStyleCnt="0"/>
      <dgm:spPr/>
    </dgm:pt>
    <dgm:pt modelId="{C0EF5346-6EA5-47D2-AE7A-5791AC0EEAA2}" type="pres">
      <dgm:prSet presAssocID="{90F5627A-1465-4CC0-9CF6-103FC35AC101}" presName="bgRect" presStyleLbl="bgShp" presStyleIdx="0" presStyleCnt="2" custLinFactY="200000" custLinFactNeighborX="-604" custLinFactNeighborY="265232"/>
      <dgm:spPr/>
    </dgm:pt>
    <dgm:pt modelId="{0D1C6B8A-03B9-4471-A863-C23AE613F7A0}" type="pres">
      <dgm:prSet presAssocID="{90F5627A-1465-4CC0-9CF6-103FC35AC101}" presName="bgRectTx" presStyleLbl="bgShp" presStyleIdx="0" presStyleCnt="2">
        <dgm:presLayoutVars>
          <dgm:bulletEnabled val="1"/>
        </dgm:presLayoutVars>
      </dgm:prSet>
      <dgm:spPr/>
    </dgm:pt>
    <dgm:pt modelId="{E4A15B6D-B7BB-463F-974F-4C3874D0681F}" type="pres">
      <dgm:prSet presAssocID="{90F5627A-1465-4CC0-9CF6-103FC35AC101}" presName="spComp" presStyleCnt="0"/>
      <dgm:spPr/>
    </dgm:pt>
    <dgm:pt modelId="{EDB1BD9C-B106-438D-8518-B790903BD6FD}" type="pres">
      <dgm:prSet presAssocID="{90F5627A-1465-4CC0-9CF6-103FC35AC101}" presName="vSp" presStyleCnt="0"/>
      <dgm:spPr/>
    </dgm:pt>
    <dgm:pt modelId="{3CD7F5AE-DDA9-4A20-817F-4D9AD383E30F}" type="pres">
      <dgm:prSet presAssocID="{BAF3F775-44FA-4FF0-88B4-F58C626522A6}" presName="rectComp" presStyleCnt="0"/>
      <dgm:spPr/>
    </dgm:pt>
    <dgm:pt modelId="{1495250E-3E2B-4A8A-A825-03AE6B4EECAA}" type="pres">
      <dgm:prSet presAssocID="{BAF3F775-44FA-4FF0-88B4-F58C626522A6}" presName="bgRect" presStyleLbl="bgShp" presStyleIdx="1" presStyleCnt="2"/>
      <dgm:spPr/>
    </dgm:pt>
    <dgm:pt modelId="{B0DBF1FF-957F-4383-9379-A9E8432E830F}" type="pres">
      <dgm:prSet presAssocID="{BAF3F775-44FA-4FF0-88B4-F58C626522A6}" presName="bgRectTx" presStyleLbl="bgShp" presStyleIdx="1" presStyleCnt="2">
        <dgm:presLayoutVars>
          <dgm:bulletEnabled val="1"/>
        </dgm:presLayoutVars>
      </dgm:prSet>
      <dgm:spPr/>
    </dgm:pt>
  </dgm:ptLst>
  <dgm:cxnLst>
    <dgm:cxn modelId="{E1CF7502-2BD8-4CE0-AA54-18D4577B2809}" type="presOf" srcId="{481CE139-5A09-4882-BF7F-6F5EBFE79C4A}" destId="{2042ABBE-F475-46BF-8AC6-A58B4984ECE2}" srcOrd="0" destOrd="0" presId="urn:microsoft.com/office/officeart/2005/8/layout/hierarchy6"/>
    <dgm:cxn modelId="{B22D5919-E183-4433-9440-3145FF938DF2}" srcId="{2EA2ABB3-78C3-4F1A-9967-80B2E441C404}" destId="{7F03AC4C-5254-4098-A206-2569CC9A2987}" srcOrd="0" destOrd="0" parTransId="{793BC3DA-0E22-47F3-8F96-2EFE2196F9F0}" sibTransId="{AEBB30E9-3652-4D2E-A179-8FCF1EEA2375}"/>
    <dgm:cxn modelId="{DE6F4020-AF11-407A-9E53-93031A2F7E39}" type="presOf" srcId="{BAF3F775-44FA-4FF0-88B4-F58C626522A6}" destId="{B0DBF1FF-957F-4383-9379-A9E8432E830F}" srcOrd="1" destOrd="0" presId="urn:microsoft.com/office/officeart/2005/8/layout/hierarchy6"/>
    <dgm:cxn modelId="{604CFA3A-5A2C-47A7-8BA9-6613DB9A7DF8}" type="presOf" srcId="{40FBA609-3F0D-49DE-9EEA-709FD6CD357C}" destId="{3F79D29D-4316-4118-A7A4-D2BD2C873236}" srcOrd="0" destOrd="0" presId="urn:microsoft.com/office/officeart/2005/8/layout/hierarchy6"/>
    <dgm:cxn modelId="{DC1D2944-7619-4933-859C-38FA1E7EA7C1}" type="presOf" srcId="{7B592E82-BC8E-458A-B387-54FCF044AB56}" destId="{88D98071-53FE-48CD-BA13-F291F086B56C}" srcOrd="0" destOrd="0" presId="urn:microsoft.com/office/officeart/2005/8/layout/hierarchy6"/>
    <dgm:cxn modelId="{CBC0A146-4F50-4B3E-B3E7-9E7DBFA4DEA9}" srcId="{26F07959-A76F-41A5-ABA6-FA8451E6E76A}" destId="{90F5627A-1465-4CC0-9CF6-103FC35AC101}" srcOrd="1" destOrd="0" parTransId="{57C09BDA-621B-4251-ABDF-D4641DAE3F00}" sibTransId="{05A60495-D8AC-43B0-8068-42192DD011D8}"/>
    <dgm:cxn modelId="{F60DB167-B31E-4892-A291-792CF2933A2C}" type="presOf" srcId="{CA1BD3BD-315A-4CF5-BC96-5D68CB965376}" destId="{04D8B5A1-C8DE-4392-9D1B-20D90A018657}" srcOrd="0" destOrd="0" presId="urn:microsoft.com/office/officeart/2005/8/layout/hierarchy6"/>
    <dgm:cxn modelId="{84D7B867-91C2-4627-AE5C-64126875A859}" type="presOf" srcId="{26F07959-A76F-41A5-ABA6-FA8451E6E76A}" destId="{EAC4A8DA-6423-494E-B7C3-8AF1FF7267E0}" srcOrd="0" destOrd="0" presId="urn:microsoft.com/office/officeart/2005/8/layout/hierarchy6"/>
    <dgm:cxn modelId="{31BBDD47-8C1F-4DFF-8605-B9C37D9BF7B6}" srcId="{7B592E82-BC8E-458A-B387-54FCF044AB56}" destId="{2EA2ABB3-78C3-4F1A-9967-80B2E441C404}" srcOrd="1" destOrd="0" parTransId="{AB4D2B4A-4BD9-47B6-86BB-164989EAD939}" sibTransId="{2CD3DADD-72CA-483A-9941-2666294E6827}"/>
    <dgm:cxn modelId="{2F54F969-EB89-498A-8D03-6C173A87E7EE}" type="presOf" srcId="{2EA2ABB3-78C3-4F1A-9967-80B2E441C404}" destId="{3F16814E-797C-44A8-9AF9-91F084645859}" srcOrd="0" destOrd="0" presId="urn:microsoft.com/office/officeart/2005/8/layout/hierarchy6"/>
    <dgm:cxn modelId="{D9C19F6D-F67D-472E-81B0-53D7766D1D3B}" type="presOf" srcId="{EDCF1318-65E1-4E09-AB93-5C8341704280}" destId="{06EE675B-1F8E-46C4-995E-735B56C29EA6}" srcOrd="0" destOrd="0" presId="urn:microsoft.com/office/officeart/2005/8/layout/hierarchy6"/>
    <dgm:cxn modelId="{5DDBC46D-27FC-4CC0-AEBE-E64721ABDC7A}" srcId="{EDCF1318-65E1-4E09-AB93-5C8341704280}" destId="{7ACECB25-F291-4DD6-A771-DCCF842CB1DE}" srcOrd="1" destOrd="0" parTransId="{481CE139-5A09-4882-BF7F-6F5EBFE79C4A}" sibTransId="{5A26B455-4D93-4F00-B580-F17ABF8970E4}"/>
    <dgm:cxn modelId="{D7C25154-11B8-4104-9B39-645897BE03DC}" type="presOf" srcId="{255F22D1-42DA-41A7-B0CE-DB004AD6966A}" destId="{032AB6D0-8053-4729-8BE9-EA309A52B32F}" srcOrd="0" destOrd="0" presId="urn:microsoft.com/office/officeart/2005/8/layout/hierarchy6"/>
    <dgm:cxn modelId="{61D7898E-C68C-4353-80B1-A736E523C589}" srcId="{EDCF1318-65E1-4E09-AB93-5C8341704280}" destId="{7B592E82-BC8E-458A-B387-54FCF044AB56}" srcOrd="0" destOrd="0" parTransId="{255F22D1-42DA-41A7-B0CE-DB004AD6966A}" sibTransId="{03FCF0E1-883E-431C-B374-44DDAD996CFB}"/>
    <dgm:cxn modelId="{5C01AB94-1534-4CC4-8941-CE734B48A84D}" type="presOf" srcId="{2FD25C5B-0CE0-459A-83E7-23A2A0BAC388}" destId="{B3D1CAFF-5991-4956-88D3-0E1BD905A7D8}" srcOrd="0" destOrd="0" presId="urn:microsoft.com/office/officeart/2005/8/layout/hierarchy6"/>
    <dgm:cxn modelId="{F3A41195-3D17-4CCC-AA03-9A58ABB65723}" srcId="{7F03AC4C-5254-4098-A206-2569CC9A2987}" destId="{87E06722-1186-4E95-BDEC-DFB4A9B6D08E}" srcOrd="0" destOrd="0" parTransId="{AC69ED47-38C3-44DF-BD2A-3E4DA88ACDAF}" sibTransId="{83E7A413-1405-479E-BCA5-A3CF42D92869}"/>
    <dgm:cxn modelId="{B33EFF9C-E797-4B29-B124-032FD173CEB2}" type="presOf" srcId="{87E06722-1186-4E95-BDEC-DFB4A9B6D08E}" destId="{12C2D7D6-DC0C-47E0-B988-BE7C910C537D}" srcOrd="0" destOrd="0" presId="urn:microsoft.com/office/officeart/2005/8/layout/hierarchy6"/>
    <dgm:cxn modelId="{6DC3E9A2-9F4E-4B2E-BA2B-E1BF5D983113}" srcId="{87E06722-1186-4E95-BDEC-DFB4A9B6D08E}" destId="{CA1BD3BD-315A-4CF5-BC96-5D68CB965376}" srcOrd="0" destOrd="0" parTransId="{5B7E1085-3E78-4BC0-974A-64CE1B78E299}" sibTransId="{A7F98D08-0676-4DA5-863E-AA881FCEAC41}"/>
    <dgm:cxn modelId="{1C323EA4-65EF-442A-AD95-95BF2803C8C2}" srcId="{26F07959-A76F-41A5-ABA6-FA8451E6E76A}" destId="{EDCF1318-65E1-4E09-AB93-5C8341704280}" srcOrd="0" destOrd="0" parTransId="{FB897B3D-C0FD-4AED-A336-AAEA32A34AE1}" sibTransId="{5420B528-A638-4F05-963B-D4FFC2C98B74}"/>
    <dgm:cxn modelId="{44ECA2A6-BAD8-426E-9DDA-9E5BEB3BDFAC}" type="presOf" srcId="{90F5627A-1465-4CC0-9CF6-103FC35AC101}" destId="{C0EF5346-6EA5-47D2-AE7A-5791AC0EEAA2}" srcOrd="0" destOrd="0" presId="urn:microsoft.com/office/officeart/2005/8/layout/hierarchy6"/>
    <dgm:cxn modelId="{74976FAB-7F8C-4209-A466-AD5C1CB47D78}" srcId="{7B592E82-BC8E-458A-B387-54FCF044AB56}" destId="{5D019317-2149-455B-9A7D-FA1A8B5C5349}" srcOrd="0" destOrd="0" parTransId="{2FD25C5B-0CE0-459A-83E7-23A2A0BAC388}" sibTransId="{73BEB0DA-974A-40E6-AA09-E48608CCC0A5}"/>
    <dgm:cxn modelId="{A77ADAB2-6D79-4A2B-ACBB-051C59844E1F}" type="presOf" srcId="{BAF3F775-44FA-4FF0-88B4-F58C626522A6}" destId="{1495250E-3E2B-4A8A-A825-03AE6B4EECAA}" srcOrd="0" destOrd="0" presId="urn:microsoft.com/office/officeart/2005/8/layout/hierarchy6"/>
    <dgm:cxn modelId="{372DDEC7-FFF9-41EB-B4CB-CCD41A407CAC}" type="presOf" srcId="{90F5627A-1465-4CC0-9CF6-103FC35AC101}" destId="{0D1C6B8A-03B9-4471-A863-C23AE613F7A0}" srcOrd="1" destOrd="0" presId="urn:microsoft.com/office/officeart/2005/8/layout/hierarchy6"/>
    <dgm:cxn modelId="{C2ED6ECD-6CA2-47C4-AA3B-0B74CD4A5C5A}" type="presOf" srcId="{793BC3DA-0E22-47F3-8F96-2EFE2196F9F0}" destId="{405D3582-1623-4E6A-BC9E-80619D6C79D6}" srcOrd="0" destOrd="0" presId="urn:microsoft.com/office/officeart/2005/8/layout/hierarchy6"/>
    <dgm:cxn modelId="{5DC46ECE-BBFC-4E3B-A05A-F7D357FA553A}" type="presOf" srcId="{5D019317-2149-455B-9A7D-FA1A8B5C5349}" destId="{212D0A69-2301-45EF-9998-F57B219D2EB9}" srcOrd="0" destOrd="0" presId="urn:microsoft.com/office/officeart/2005/8/layout/hierarchy6"/>
    <dgm:cxn modelId="{83231FCF-09EC-461E-A5D4-8EDE82EDF408}" type="presOf" srcId="{AB4D2B4A-4BD9-47B6-86BB-164989EAD939}" destId="{71D72156-E649-4332-9867-A447EAA87523}" srcOrd="0" destOrd="0" presId="urn:microsoft.com/office/officeart/2005/8/layout/hierarchy6"/>
    <dgm:cxn modelId="{2DC1E3D7-1C53-4822-B0A6-4749868E0981}" type="presOf" srcId="{7F03AC4C-5254-4098-A206-2569CC9A2987}" destId="{B061D863-094B-48AC-97AD-6E55B0E7BB81}" srcOrd="0" destOrd="0" presId="urn:microsoft.com/office/officeart/2005/8/layout/hierarchy6"/>
    <dgm:cxn modelId="{9237CCDA-1C59-4D5E-9F53-EB2CB8A41408}" srcId="{5D019317-2149-455B-9A7D-FA1A8B5C5349}" destId="{40FBA609-3F0D-49DE-9EEA-709FD6CD357C}" srcOrd="0" destOrd="0" parTransId="{1D6A83C1-BBA9-4E80-8470-BC3BB700087D}" sibTransId="{3E9678EB-12B2-4365-B20B-C4695463AC9C}"/>
    <dgm:cxn modelId="{F67CC6E2-7E68-4C89-9310-9E798F745307}" type="presOf" srcId="{1D6A83C1-BBA9-4E80-8470-BC3BB700087D}" destId="{03D40403-E832-4666-BEE2-351D1F851A10}" srcOrd="0" destOrd="0" presId="urn:microsoft.com/office/officeart/2005/8/layout/hierarchy6"/>
    <dgm:cxn modelId="{EA82A4EF-098E-4FBF-88EF-0BBB94466C5F}" type="presOf" srcId="{5B7E1085-3E78-4BC0-974A-64CE1B78E299}" destId="{DDCEAD2E-E033-4000-8C9A-C53F46593B9F}" srcOrd="0" destOrd="0" presId="urn:microsoft.com/office/officeart/2005/8/layout/hierarchy6"/>
    <dgm:cxn modelId="{369E39F1-E82E-4772-91D1-F3341162714E}" srcId="{26F07959-A76F-41A5-ABA6-FA8451E6E76A}" destId="{BAF3F775-44FA-4FF0-88B4-F58C626522A6}" srcOrd="2" destOrd="0" parTransId="{0843ADD1-D021-4DC8-A390-33BA452CF35F}" sibTransId="{42DBECEE-45DC-456C-86EF-124C4D249A38}"/>
    <dgm:cxn modelId="{E137F9F6-28DB-4C7A-8C20-407870F0BC2C}" type="presOf" srcId="{7ACECB25-F291-4DD6-A771-DCCF842CB1DE}" destId="{13E45564-D33A-4BCE-9059-348638A652B7}" srcOrd="0" destOrd="0" presId="urn:microsoft.com/office/officeart/2005/8/layout/hierarchy6"/>
    <dgm:cxn modelId="{6E5E83FC-E8A5-4900-AB9B-34FCCE52E491}" type="presOf" srcId="{AC69ED47-38C3-44DF-BD2A-3E4DA88ACDAF}" destId="{33F4BD1D-A513-4F12-91DE-C928E979B1C7}" srcOrd="0" destOrd="0" presId="urn:microsoft.com/office/officeart/2005/8/layout/hierarchy6"/>
    <dgm:cxn modelId="{D15F7DF0-859B-4EFA-B466-BCA2C0B76DA9}" type="presParOf" srcId="{EAC4A8DA-6423-494E-B7C3-8AF1FF7267E0}" destId="{0E34B20E-0E41-4269-9FE5-D7BC004CDE48}" srcOrd="0" destOrd="0" presId="urn:microsoft.com/office/officeart/2005/8/layout/hierarchy6"/>
    <dgm:cxn modelId="{2B753684-7A40-47FE-B674-06CA0DD232B5}" type="presParOf" srcId="{0E34B20E-0E41-4269-9FE5-D7BC004CDE48}" destId="{CE99132C-D1A5-471F-A2E2-B844C9CAF379}" srcOrd="0" destOrd="0" presId="urn:microsoft.com/office/officeart/2005/8/layout/hierarchy6"/>
    <dgm:cxn modelId="{205136F6-C794-4216-A9C0-B3BE48A1175B}" type="presParOf" srcId="{0E34B20E-0E41-4269-9FE5-D7BC004CDE48}" destId="{2800278E-BDB0-46A3-B606-B61F5E6E8627}" srcOrd="1" destOrd="0" presId="urn:microsoft.com/office/officeart/2005/8/layout/hierarchy6"/>
    <dgm:cxn modelId="{3E065F98-6205-415A-B119-AE88FB1C6171}" type="presParOf" srcId="{2800278E-BDB0-46A3-B606-B61F5E6E8627}" destId="{6DADD64F-9308-4D61-BA0C-42B23D2B6ADF}" srcOrd="0" destOrd="0" presId="urn:microsoft.com/office/officeart/2005/8/layout/hierarchy6"/>
    <dgm:cxn modelId="{65207035-6944-43BA-BFFB-2240B117887C}" type="presParOf" srcId="{6DADD64F-9308-4D61-BA0C-42B23D2B6ADF}" destId="{06EE675B-1F8E-46C4-995E-735B56C29EA6}" srcOrd="0" destOrd="0" presId="urn:microsoft.com/office/officeart/2005/8/layout/hierarchy6"/>
    <dgm:cxn modelId="{6B68D5C7-79D8-4590-8505-17D2BBCD950C}" type="presParOf" srcId="{6DADD64F-9308-4D61-BA0C-42B23D2B6ADF}" destId="{05C60C47-C31B-4050-BCCF-E0FCC34B53FB}" srcOrd="1" destOrd="0" presId="urn:microsoft.com/office/officeart/2005/8/layout/hierarchy6"/>
    <dgm:cxn modelId="{9EE86458-3194-4663-AE68-ADAD037D2907}" type="presParOf" srcId="{05C60C47-C31B-4050-BCCF-E0FCC34B53FB}" destId="{032AB6D0-8053-4729-8BE9-EA309A52B32F}" srcOrd="0" destOrd="0" presId="urn:microsoft.com/office/officeart/2005/8/layout/hierarchy6"/>
    <dgm:cxn modelId="{8D9CEAD5-374B-46D9-882C-19CE03D4B488}" type="presParOf" srcId="{05C60C47-C31B-4050-BCCF-E0FCC34B53FB}" destId="{E9E29D9E-C460-4B30-BDEC-0617B822AF89}" srcOrd="1" destOrd="0" presId="urn:microsoft.com/office/officeart/2005/8/layout/hierarchy6"/>
    <dgm:cxn modelId="{2E8F2BBC-ED7E-4EEA-8B02-D70DCED516C5}" type="presParOf" srcId="{E9E29D9E-C460-4B30-BDEC-0617B822AF89}" destId="{88D98071-53FE-48CD-BA13-F291F086B56C}" srcOrd="0" destOrd="0" presId="urn:microsoft.com/office/officeart/2005/8/layout/hierarchy6"/>
    <dgm:cxn modelId="{0E89203B-1AFC-4E5A-A875-175761D58861}" type="presParOf" srcId="{E9E29D9E-C460-4B30-BDEC-0617B822AF89}" destId="{FCC5212D-DBDC-4E3F-B4EA-191C9A01A9D6}" srcOrd="1" destOrd="0" presId="urn:microsoft.com/office/officeart/2005/8/layout/hierarchy6"/>
    <dgm:cxn modelId="{2DEBAEF8-A201-43BD-96FA-945D00AB9886}" type="presParOf" srcId="{FCC5212D-DBDC-4E3F-B4EA-191C9A01A9D6}" destId="{B3D1CAFF-5991-4956-88D3-0E1BD905A7D8}" srcOrd="0" destOrd="0" presId="urn:microsoft.com/office/officeart/2005/8/layout/hierarchy6"/>
    <dgm:cxn modelId="{3739D01D-4867-41B0-98CE-D0D9E35DDD30}" type="presParOf" srcId="{FCC5212D-DBDC-4E3F-B4EA-191C9A01A9D6}" destId="{4DE7E5B0-5879-4FD1-BC1F-2C7472344B56}" srcOrd="1" destOrd="0" presId="urn:microsoft.com/office/officeart/2005/8/layout/hierarchy6"/>
    <dgm:cxn modelId="{5137F584-948C-4B5F-A1D1-DCC35EE24F6F}" type="presParOf" srcId="{4DE7E5B0-5879-4FD1-BC1F-2C7472344B56}" destId="{212D0A69-2301-45EF-9998-F57B219D2EB9}" srcOrd="0" destOrd="0" presId="urn:microsoft.com/office/officeart/2005/8/layout/hierarchy6"/>
    <dgm:cxn modelId="{525D34CC-384E-4943-B4B5-80A43D767201}" type="presParOf" srcId="{4DE7E5B0-5879-4FD1-BC1F-2C7472344B56}" destId="{6C8FE762-614F-466A-95FF-066602FD65E1}" srcOrd="1" destOrd="0" presId="urn:microsoft.com/office/officeart/2005/8/layout/hierarchy6"/>
    <dgm:cxn modelId="{D59EB0D4-B608-46EA-AF75-8DBCB0E44136}" type="presParOf" srcId="{6C8FE762-614F-466A-95FF-066602FD65E1}" destId="{03D40403-E832-4666-BEE2-351D1F851A10}" srcOrd="0" destOrd="0" presId="urn:microsoft.com/office/officeart/2005/8/layout/hierarchy6"/>
    <dgm:cxn modelId="{70F57672-583D-42B6-9CB3-E7BDD4464B21}" type="presParOf" srcId="{6C8FE762-614F-466A-95FF-066602FD65E1}" destId="{C32F5E1B-65B1-48A5-9166-A5580803FA60}" srcOrd="1" destOrd="0" presId="urn:microsoft.com/office/officeart/2005/8/layout/hierarchy6"/>
    <dgm:cxn modelId="{33760ADE-AC22-4670-9217-153E150825DE}" type="presParOf" srcId="{C32F5E1B-65B1-48A5-9166-A5580803FA60}" destId="{3F79D29D-4316-4118-A7A4-D2BD2C873236}" srcOrd="0" destOrd="0" presId="urn:microsoft.com/office/officeart/2005/8/layout/hierarchy6"/>
    <dgm:cxn modelId="{C4E96A7B-D8DD-4821-BE52-9B8395A0964A}" type="presParOf" srcId="{C32F5E1B-65B1-48A5-9166-A5580803FA60}" destId="{3611D5AF-9587-4497-A737-110E6A95DEC9}" srcOrd="1" destOrd="0" presId="urn:microsoft.com/office/officeart/2005/8/layout/hierarchy6"/>
    <dgm:cxn modelId="{2FFB2262-2AF0-425F-ADF6-53E6B0FB1735}" type="presParOf" srcId="{FCC5212D-DBDC-4E3F-B4EA-191C9A01A9D6}" destId="{71D72156-E649-4332-9867-A447EAA87523}" srcOrd="2" destOrd="0" presId="urn:microsoft.com/office/officeart/2005/8/layout/hierarchy6"/>
    <dgm:cxn modelId="{F8D1BE65-1B14-48DE-B5C3-5B38C1C9B413}" type="presParOf" srcId="{FCC5212D-DBDC-4E3F-B4EA-191C9A01A9D6}" destId="{0C5B7502-D459-4C38-A629-772443817962}" srcOrd="3" destOrd="0" presId="urn:microsoft.com/office/officeart/2005/8/layout/hierarchy6"/>
    <dgm:cxn modelId="{8944CAE4-A453-451B-9BD3-26B9A64F356A}" type="presParOf" srcId="{0C5B7502-D459-4C38-A629-772443817962}" destId="{3F16814E-797C-44A8-9AF9-91F084645859}" srcOrd="0" destOrd="0" presId="urn:microsoft.com/office/officeart/2005/8/layout/hierarchy6"/>
    <dgm:cxn modelId="{A142A8DC-6E00-4B3F-9634-0A3793671BC7}" type="presParOf" srcId="{0C5B7502-D459-4C38-A629-772443817962}" destId="{EEE66E81-F6CC-4742-A029-5268316689F6}" srcOrd="1" destOrd="0" presId="urn:microsoft.com/office/officeart/2005/8/layout/hierarchy6"/>
    <dgm:cxn modelId="{95836369-DB4C-40C8-A94D-B9D3F82D3705}" type="presParOf" srcId="{EEE66E81-F6CC-4742-A029-5268316689F6}" destId="{405D3582-1623-4E6A-BC9E-80619D6C79D6}" srcOrd="0" destOrd="0" presId="urn:microsoft.com/office/officeart/2005/8/layout/hierarchy6"/>
    <dgm:cxn modelId="{F27320E6-71B7-44D4-A99E-FBF59420A4CF}" type="presParOf" srcId="{EEE66E81-F6CC-4742-A029-5268316689F6}" destId="{288B6E7C-BE47-4104-8E2C-B563C2655FFF}" srcOrd="1" destOrd="0" presId="urn:microsoft.com/office/officeart/2005/8/layout/hierarchy6"/>
    <dgm:cxn modelId="{D3A9397D-8422-4496-B067-909B95903E0F}" type="presParOf" srcId="{288B6E7C-BE47-4104-8E2C-B563C2655FFF}" destId="{B061D863-094B-48AC-97AD-6E55B0E7BB81}" srcOrd="0" destOrd="0" presId="urn:microsoft.com/office/officeart/2005/8/layout/hierarchy6"/>
    <dgm:cxn modelId="{3BA94429-2AC4-4F73-AA0E-39AEF1ECB159}" type="presParOf" srcId="{288B6E7C-BE47-4104-8E2C-B563C2655FFF}" destId="{D99EBB6B-EC51-47F2-8D09-F7B6276C4D79}" srcOrd="1" destOrd="0" presId="urn:microsoft.com/office/officeart/2005/8/layout/hierarchy6"/>
    <dgm:cxn modelId="{957E84D0-84FF-4F9A-932E-2165C8ECDA84}" type="presParOf" srcId="{D99EBB6B-EC51-47F2-8D09-F7B6276C4D79}" destId="{33F4BD1D-A513-4F12-91DE-C928E979B1C7}" srcOrd="0" destOrd="0" presId="urn:microsoft.com/office/officeart/2005/8/layout/hierarchy6"/>
    <dgm:cxn modelId="{C98E4B73-7FA0-4F32-86D1-7613BE089BCC}" type="presParOf" srcId="{D99EBB6B-EC51-47F2-8D09-F7B6276C4D79}" destId="{E8B66F0A-9436-4C30-A061-C956871E690E}" srcOrd="1" destOrd="0" presId="urn:microsoft.com/office/officeart/2005/8/layout/hierarchy6"/>
    <dgm:cxn modelId="{E42DB689-A8A4-4C93-8C17-F8E3A745DABF}" type="presParOf" srcId="{E8B66F0A-9436-4C30-A061-C956871E690E}" destId="{12C2D7D6-DC0C-47E0-B988-BE7C910C537D}" srcOrd="0" destOrd="0" presId="urn:microsoft.com/office/officeart/2005/8/layout/hierarchy6"/>
    <dgm:cxn modelId="{8C988D9A-D6D8-4B60-98DA-D8D840C1DD1C}" type="presParOf" srcId="{E8B66F0A-9436-4C30-A061-C956871E690E}" destId="{BC6F0296-A0D7-47A0-BC7C-CC0447405F69}" srcOrd="1" destOrd="0" presId="urn:microsoft.com/office/officeart/2005/8/layout/hierarchy6"/>
    <dgm:cxn modelId="{6374BA08-1A0F-4DEE-B411-7ABF3DDEA926}" type="presParOf" srcId="{BC6F0296-A0D7-47A0-BC7C-CC0447405F69}" destId="{DDCEAD2E-E033-4000-8C9A-C53F46593B9F}" srcOrd="0" destOrd="0" presId="urn:microsoft.com/office/officeart/2005/8/layout/hierarchy6"/>
    <dgm:cxn modelId="{B462C930-785B-4809-B482-671B4D238D92}" type="presParOf" srcId="{BC6F0296-A0D7-47A0-BC7C-CC0447405F69}" destId="{48441E35-E57E-47BE-9961-1B496FAADC00}" srcOrd="1" destOrd="0" presId="urn:microsoft.com/office/officeart/2005/8/layout/hierarchy6"/>
    <dgm:cxn modelId="{96FF6327-C8A1-4D02-8DE3-73FE7A87AC30}" type="presParOf" srcId="{48441E35-E57E-47BE-9961-1B496FAADC00}" destId="{04D8B5A1-C8DE-4392-9D1B-20D90A018657}" srcOrd="0" destOrd="0" presId="urn:microsoft.com/office/officeart/2005/8/layout/hierarchy6"/>
    <dgm:cxn modelId="{B7136C11-0672-4403-BFCD-5CA367268D7C}" type="presParOf" srcId="{48441E35-E57E-47BE-9961-1B496FAADC00}" destId="{24239D0A-5224-4D12-9AA1-CAA581F788C2}" srcOrd="1" destOrd="0" presId="urn:microsoft.com/office/officeart/2005/8/layout/hierarchy6"/>
    <dgm:cxn modelId="{51AC47D1-5901-4975-A7B5-FBCB73A759FF}" type="presParOf" srcId="{05C60C47-C31B-4050-BCCF-E0FCC34B53FB}" destId="{2042ABBE-F475-46BF-8AC6-A58B4984ECE2}" srcOrd="2" destOrd="0" presId="urn:microsoft.com/office/officeart/2005/8/layout/hierarchy6"/>
    <dgm:cxn modelId="{3032473D-C994-410E-B86A-8A30D7C63555}" type="presParOf" srcId="{05C60C47-C31B-4050-BCCF-E0FCC34B53FB}" destId="{3F2D05A9-D2BD-4083-9CC8-1BDDA0A6DF38}" srcOrd="3" destOrd="0" presId="urn:microsoft.com/office/officeart/2005/8/layout/hierarchy6"/>
    <dgm:cxn modelId="{2E2F0CA4-9BCA-48F0-9E18-461E09FCBD11}" type="presParOf" srcId="{3F2D05A9-D2BD-4083-9CC8-1BDDA0A6DF38}" destId="{13E45564-D33A-4BCE-9059-348638A652B7}" srcOrd="0" destOrd="0" presId="urn:microsoft.com/office/officeart/2005/8/layout/hierarchy6"/>
    <dgm:cxn modelId="{6A3FE568-40C9-40B7-830B-4D142B4807D2}" type="presParOf" srcId="{3F2D05A9-D2BD-4083-9CC8-1BDDA0A6DF38}" destId="{FA6CD5E6-FE61-41F7-B2D3-D895A3DC12C1}" srcOrd="1" destOrd="0" presId="urn:microsoft.com/office/officeart/2005/8/layout/hierarchy6"/>
    <dgm:cxn modelId="{E7179B72-65EF-4A66-84CD-B83C26871318}" type="presParOf" srcId="{EAC4A8DA-6423-494E-B7C3-8AF1FF7267E0}" destId="{D97F409E-D55E-4040-962E-13A5CA24B3B3}" srcOrd="1" destOrd="0" presId="urn:microsoft.com/office/officeart/2005/8/layout/hierarchy6"/>
    <dgm:cxn modelId="{E5320EEC-C4CD-4B2F-8D28-263A2DF275FE}" type="presParOf" srcId="{D97F409E-D55E-4040-962E-13A5CA24B3B3}" destId="{73F8BAF2-465C-45D2-85E6-DDBBF9F1767C}" srcOrd="0" destOrd="0" presId="urn:microsoft.com/office/officeart/2005/8/layout/hierarchy6"/>
    <dgm:cxn modelId="{CDEE4EDC-ED31-4DCE-8647-616BE8E75B25}" type="presParOf" srcId="{73F8BAF2-465C-45D2-85E6-DDBBF9F1767C}" destId="{C0EF5346-6EA5-47D2-AE7A-5791AC0EEAA2}" srcOrd="0" destOrd="0" presId="urn:microsoft.com/office/officeart/2005/8/layout/hierarchy6"/>
    <dgm:cxn modelId="{23171CB5-696E-4781-842F-F5F7C6EF8ADD}" type="presParOf" srcId="{73F8BAF2-465C-45D2-85E6-DDBBF9F1767C}" destId="{0D1C6B8A-03B9-4471-A863-C23AE613F7A0}" srcOrd="1" destOrd="0" presId="urn:microsoft.com/office/officeart/2005/8/layout/hierarchy6"/>
    <dgm:cxn modelId="{6FBD05E4-740B-482A-8B91-A597A1129443}" type="presParOf" srcId="{D97F409E-D55E-4040-962E-13A5CA24B3B3}" destId="{E4A15B6D-B7BB-463F-974F-4C3874D0681F}" srcOrd="1" destOrd="0" presId="urn:microsoft.com/office/officeart/2005/8/layout/hierarchy6"/>
    <dgm:cxn modelId="{9CAB6DC0-6B9A-4E72-BD0C-B62922B68F81}" type="presParOf" srcId="{E4A15B6D-B7BB-463F-974F-4C3874D0681F}" destId="{EDB1BD9C-B106-438D-8518-B790903BD6FD}" srcOrd="0" destOrd="0" presId="urn:microsoft.com/office/officeart/2005/8/layout/hierarchy6"/>
    <dgm:cxn modelId="{65EB2A1E-FC9E-427F-BA9F-75880C05D46A}" type="presParOf" srcId="{D97F409E-D55E-4040-962E-13A5CA24B3B3}" destId="{3CD7F5AE-DDA9-4A20-817F-4D9AD383E30F}" srcOrd="2" destOrd="0" presId="urn:microsoft.com/office/officeart/2005/8/layout/hierarchy6"/>
    <dgm:cxn modelId="{857641B0-336C-4216-9CF1-1D3C8E48D9B1}" type="presParOf" srcId="{3CD7F5AE-DDA9-4A20-817F-4D9AD383E30F}" destId="{1495250E-3E2B-4A8A-A825-03AE6B4EECAA}" srcOrd="0" destOrd="0" presId="urn:microsoft.com/office/officeart/2005/8/layout/hierarchy6"/>
    <dgm:cxn modelId="{4BA4B160-17D0-468E-AC31-CCECF8E67365}" type="presParOf" srcId="{3CD7F5AE-DDA9-4A20-817F-4D9AD383E30F}" destId="{B0DBF1FF-957F-4383-9379-A9E8432E830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F07959-A76F-41A5-ABA6-FA8451E6E76A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CF1318-65E1-4E09-AB93-5C8341704280}">
      <dgm:prSet phldrT="[Texto]"/>
      <dgm:spPr/>
      <dgm:t>
        <a:bodyPr/>
        <a:lstStyle/>
        <a:p>
          <a:r>
            <a:rPr lang="pt-BR" dirty="0"/>
            <a:t>Tipo de Variável </a:t>
          </a:r>
          <a:endParaRPr lang="en-US" dirty="0"/>
        </a:p>
      </dgm:t>
    </dgm:pt>
    <dgm:pt modelId="{FB897B3D-C0FD-4AED-A336-AAEA32A34AE1}" type="parTrans" cxnId="{1C323EA4-65EF-442A-AD95-95BF2803C8C2}">
      <dgm:prSet/>
      <dgm:spPr/>
      <dgm:t>
        <a:bodyPr/>
        <a:lstStyle/>
        <a:p>
          <a:endParaRPr lang="en-US"/>
        </a:p>
      </dgm:t>
    </dgm:pt>
    <dgm:pt modelId="{5420B528-A638-4F05-963B-D4FFC2C98B74}" type="sibTrans" cxnId="{1C323EA4-65EF-442A-AD95-95BF2803C8C2}">
      <dgm:prSet/>
      <dgm:spPr/>
      <dgm:t>
        <a:bodyPr/>
        <a:lstStyle/>
        <a:p>
          <a:endParaRPr lang="en-US"/>
        </a:p>
      </dgm:t>
    </dgm:pt>
    <dgm:pt modelId="{7B592E82-BC8E-458A-B387-54FCF044AB56}">
      <dgm:prSet phldrT="[Texto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pt-BR" dirty="0"/>
            <a:t>Qualitativa</a:t>
          </a:r>
          <a:endParaRPr lang="en-US" dirty="0"/>
        </a:p>
      </dgm:t>
    </dgm:pt>
    <dgm:pt modelId="{255F22D1-42DA-41A7-B0CE-DB004AD6966A}" type="parTrans" cxnId="{61D7898E-C68C-4353-80B1-A736E523C589}">
      <dgm:prSet/>
      <dgm:spPr/>
      <dgm:t>
        <a:bodyPr/>
        <a:lstStyle/>
        <a:p>
          <a:endParaRPr lang="en-US"/>
        </a:p>
      </dgm:t>
    </dgm:pt>
    <dgm:pt modelId="{03FCF0E1-883E-431C-B374-44DDAD996CFB}" type="sibTrans" cxnId="{61D7898E-C68C-4353-80B1-A736E523C589}">
      <dgm:prSet/>
      <dgm:spPr/>
      <dgm:t>
        <a:bodyPr/>
        <a:lstStyle/>
        <a:p>
          <a:endParaRPr lang="en-US"/>
        </a:p>
      </dgm:t>
    </dgm:pt>
    <dgm:pt modelId="{7ACECB25-F291-4DD6-A771-DCCF842CB1DE}">
      <dgm:prSet phldrT="[Texto]"/>
      <dgm:spPr/>
      <dgm:t>
        <a:bodyPr/>
        <a:lstStyle/>
        <a:p>
          <a:r>
            <a:rPr lang="pt-BR" dirty="0"/>
            <a:t>Quantitativa </a:t>
          </a:r>
          <a:endParaRPr lang="en-US" dirty="0"/>
        </a:p>
      </dgm:t>
    </dgm:pt>
    <dgm:pt modelId="{481CE139-5A09-4882-BF7F-6F5EBFE79C4A}" type="parTrans" cxnId="{5DDBC46D-27FC-4CC0-AEBE-E64721ABDC7A}">
      <dgm:prSet/>
      <dgm:spPr/>
      <dgm:t>
        <a:bodyPr/>
        <a:lstStyle/>
        <a:p>
          <a:endParaRPr lang="en-US"/>
        </a:p>
      </dgm:t>
    </dgm:pt>
    <dgm:pt modelId="{5A26B455-4D93-4F00-B580-F17ABF8970E4}" type="sibTrans" cxnId="{5DDBC46D-27FC-4CC0-AEBE-E64721ABDC7A}">
      <dgm:prSet/>
      <dgm:spPr/>
      <dgm:t>
        <a:bodyPr/>
        <a:lstStyle/>
        <a:p>
          <a:endParaRPr lang="en-US"/>
        </a:p>
      </dgm:t>
    </dgm:pt>
    <dgm:pt modelId="{A2782E37-9842-4651-AFB9-B77B0A7B230C}">
      <dgm:prSet/>
      <dgm:spPr/>
      <dgm:t>
        <a:bodyPr/>
        <a:lstStyle/>
        <a:p>
          <a:r>
            <a:rPr lang="pt-BR" dirty="0"/>
            <a:t>Gráficos</a:t>
          </a:r>
          <a:endParaRPr lang="en-US" dirty="0"/>
        </a:p>
      </dgm:t>
    </dgm:pt>
    <dgm:pt modelId="{3208CF2C-2F52-4E65-966A-1CECCE2134C0}" type="parTrans" cxnId="{6C2067A4-A3E0-48DD-B4EE-33C482DC0E56}">
      <dgm:prSet/>
      <dgm:spPr/>
      <dgm:t>
        <a:bodyPr/>
        <a:lstStyle/>
        <a:p>
          <a:endParaRPr lang="en-US"/>
        </a:p>
      </dgm:t>
    </dgm:pt>
    <dgm:pt modelId="{004E7903-5F0F-4253-B057-45204BC626FC}" type="sibTrans" cxnId="{6C2067A4-A3E0-48DD-B4EE-33C482DC0E56}">
      <dgm:prSet/>
      <dgm:spPr/>
      <dgm:t>
        <a:bodyPr/>
        <a:lstStyle/>
        <a:p>
          <a:endParaRPr lang="en-US"/>
        </a:p>
      </dgm:t>
    </dgm:pt>
    <dgm:pt modelId="{C3163DAA-2917-4E34-BE99-8DCD08423E59}">
      <dgm:prSet/>
      <dgm:spPr/>
      <dgm:t>
        <a:bodyPr/>
        <a:lstStyle/>
        <a:p>
          <a:r>
            <a:rPr lang="pt-BR" dirty="0"/>
            <a:t>Linhas  e dispersão</a:t>
          </a:r>
          <a:endParaRPr lang="en-US" dirty="0"/>
        </a:p>
      </dgm:t>
    </dgm:pt>
    <dgm:pt modelId="{B8C51447-01DD-4A3C-BBC3-C68352C4E279}" type="parTrans" cxnId="{D06E3F5D-20A0-40D9-969C-9ED1D83DF101}">
      <dgm:prSet/>
      <dgm:spPr/>
      <dgm:t>
        <a:bodyPr/>
        <a:lstStyle/>
        <a:p>
          <a:endParaRPr lang="en-US"/>
        </a:p>
      </dgm:t>
    </dgm:pt>
    <dgm:pt modelId="{E08BEE95-613A-4DBC-BE04-1DC89EB2B2DE}" type="sibTrans" cxnId="{D06E3F5D-20A0-40D9-969C-9ED1D83DF101}">
      <dgm:prSet/>
      <dgm:spPr/>
      <dgm:t>
        <a:bodyPr/>
        <a:lstStyle/>
        <a:p>
          <a:endParaRPr lang="en-US"/>
        </a:p>
      </dgm:t>
    </dgm:pt>
    <dgm:pt modelId="{30057C7C-7B5E-4FD4-9C56-4677F1FF4989}">
      <dgm:prSet/>
      <dgm:spPr/>
      <dgm:t>
        <a:bodyPr/>
        <a:lstStyle/>
        <a:p>
          <a:r>
            <a:rPr lang="pt-BR" dirty="0"/>
            <a:t>Tabelas</a:t>
          </a:r>
          <a:endParaRPr lang="en-US" dirty="0"/>
        </a:p>
      </dgm:t>
    </dgm:pt>
    <dgm:pt modelId="{AEA4E880-B11D-4F7C-9E35-0BA9F918567D}" type="parTrans" cxnId="{939A977B-562A-40D6-947C-B32CDBE49DCE}">
      <dgm:prSet/>
      <dgm:spPr/>
      <dgm:t>
        <a:bodyPr/>
        <a:lstStyle/>
        <a:p>
          <a:endParaRPr lang="en-US"/>
        </a:p>
      </dgm:t>
    </dgm:pt>
    <dgm:pt modelId="{E8D9C94D-1AD4-47CF-852C-A7202F8A5BD3}" type="sibTrans" cxnId="{939A977B-562A-40D6-947C-B32CDBE49DCE}">
      <dgm:prSet/>
      <dgm:spPr/>
      <dgm:t>
        <a:bodyPr/>
        <a:lstStyle/>
        <a:p>
          <a:endParaRPr lang="en-US"/>
        </a:p>
      </dgm:t>
    </dgm:pt>
    <dgm:pt modelId="{C909C17B-CDDD-4339-968C-3BD1E9CEE302}">
      <dgm:prSet/>
      <dgm:spPr/>
      <dgm:t>
        <a:bodyPr/>
        <a:lstStyle/>
        <a:p>
          <a:r>
            <a:rPr lang="pt-BR" dirty="0"/>
            <a:t>Distribuição de frequências</a:t>
          </a:r>
          <a:endParaRPr lang="en-US" dirty="0"/>
        </a:p>
      </dgm:t>
    </dgm:pt>
    <dgm:pt modelId="{D504C205-AD38-482C-82C1-A563401593FE}" type="parTrans" cxnId="{9D3F0BEE-C03C-48B8-94A8-041EBBA7C2CD}">
      <dgm:prSet/>
      <dgm:spPr/>
      <dgm:t>
        <a:bodyPr/>
        <a:lstStyle/>
        <a:p>
          <a:endParaRPr lang="en-US"/>
        </a:p>
      </dgm:t>
    </dgm:pt>
    <dgm:pt modelId="{03B39903-9FA6-4992-91CA-1EE13A41366B}" type="sibTrans" cxnId="{9D3F0BEE-C03C-48B8-94A8-041EBBA7C2CD}">
      <dgm:prSet/>
      <dgm:spPr/>
      <dgm:t>
        <a:bodyPr/>
        <a:lstStyle/>
        <a:p>
          <a:endParaRPr lang="en-US"/>
        </a:p>
      </dgm:t>
    </dgm:pt>
    <dgm:pt modelId="{CA29BB9B-44CF-45A3-B289-27CA2A658C64}">
      <dgm:prSet/>
      <dgm:spPr/>
      <dgm:t>
        <a:bodyPr/>
        <a:lstStyle/>
        <a:p>
          <a:r>
            <a:rPr lang="pt-BR" dirty="0"/>
            <a:t>Histograma</a:t>
          </a:r>
          <a:endParaRPr lang="en-US" dirty="0"/>
        </a:p>
      </dgm:t>
    </dgm:pt>
    <dgm:pt modelId="{1A689795-E331-4BE3-9AE8-E27F52417787}" type="parTrans" cxnId="{58591A39-1221-42F9-BF35-84F455568C57}">
      <dgm:prSet/>
      <dgm:spPr/>
      <dgm:t>
        <a:bodyPr/>
        <a:lstStyle/>
        <a:p>
          <a:endParaRPr lang="en-US"/>
        </a:p>
      </dgm:t>
    </dgm:pt>
    <dgm:pt modelId="{2A664BC7-B6EA-41C4-8B1A-9E1509789C56}" type="sibTrans" cxnId="{58591A39-1221-42F9-BF35-84F455568C57}">
      <dgm:prSet/>
      <dgm:spPr/>
      <dgm:t>
        <a:bodyPr/>
        <a:lstStyle/>
        <a:p>
          <a:endParaRPr lang="en-US"/>
        </a:p>
      </dgm:t>
    </dgm:pt>
    <dgm:pt modelId="{91B6E814-A994-43BC-9E14-9803F23BFCC3}">
      <dgm:prSet/>
      <dgm:spPr/>
      <dgm:t>
        <a:bodyPr/>
        <a:lstStyle/>
        <a:p>
          <a:r>
            <a:rPr lang="pt-BR" dirty="0" err="1"/>
            <a:t>Boxplot</a:t>
          </a:r>
          <a:endParaRPr lang="en-US" dirty="0"/>
        </a:p>
      </dgm:t>
    </dgm:pt>
    <dgm:pt modelId="{1F7582BB-4EF9-4F1E-BF9D-5C4D3120F7EA}" type="parTrans" cxnId="{2E0752B8-1D77-4259-BEFF-72DBBFBDAA8A}">
      <dgm:prSet/>
      <dgm:spPr/>
      <dgm:t>
        <a:bodyPr/>
        <a:lstStyle/>
        <a:p>
          <a:endParaRPr lang="en-US"/>
        </a:p>
      </dgm:t>
    </dgm:pt>
    <dgm:pt modelId="{1ACF4694-97A9-4578-B7C2-947EC7379C3F}" type="sibTrans" cxnId="{2E0752B8-1D77-4259-BEFF-72DBBFBDAA8A}">
      <dgm:prSet/>
      <dgm:spPr/>
      <dgm:t>
        <a:bodyPr/>
        <a:lstStyle/>
        <a:p>
          <a:endParaRPr lang="en-US"/>
        </a:p>
      </dgm:t>
    </dgm:pt>
    <dgm:pt modelId="{165D1056-E8F5-4C0C-BF1C-4F62B4D101B0}">
      <dgm:prSet/>
      <dgm:spPr/>
      <dgm:t>
        <a:bodyPr/>
        <a:lstStyle/>
        <a:p>
          <a:r>
            <a:rPr lang="pt-BR" dirty="0"/>
            <a:t>Medidas-resumo</a:t>
          </a:r>
          <a:endParaRPr lang="en-US" dirty="0"/>
        </a:p>
      </dgm:t>
    </dgm:pt>
    <dgm:pt modelId="{66147610-DA3C-4E07-89F0-013A5BA07641}" type="parTrans" cxnId="{DF2002F0-C69B-4B72-81F1-94EDFE6F5395}">
      <dgm:prSet/>
      <dgm:spPr/>
      <dgm:t>
        <a:bodyPr/>
        <a:lstStyle/>
        <a:p>
          <a:endParaRPr lang="en-US"/>
        </a:p>
      </dgm:t>
    </dgm:pt>
    <dgm:pt modelId="{6EBCCE7D-8F02-40B9-AD3A-FD063B24B677}" type="sibTrans" cxnId="{DF2002F0-C69B-4B72-81F1-94EDFE6F5395}">
      <dgm:prSet/>
      <dgm:spPr/>
      <dgm:t>
        <a:bodyPr/>
        <a:lstStyle/>
        <a:p>
          <a:endParaRPr lang="en-US"/>
        </a:p>
      </dgm:t>
    </dgm:pt>
    <dgm:pt modelId="{4CB05404-F0D6-4D79-873A-39EE83245677}">
      <dgm:prSet/>
      <dgm:spPr/>
      <dgm:t>
        <a:bodyPr/>
        <a:lstStyle/>
        <a:p>
          <a:r>
            <a:rPr lang="pt-BR" dirty="0"/>
            <a:t>Forma</a:t>
          </a:r>
          <a:endParaRPr lang="en-US" dirty="0"/>
        </a:p>
      </dgm:t>
    </dgm:pt>
    <dgm:pt modelId="{8A5E83EF-6F97-412F-B2C8-D0013790613B}" type="parTrans" cxnId="{25BC2773-1721-415C-96D3-25EE99174230}">
      <dgm:prSet/>
      <dgm:spPr/>
      <dgm:t>
        <a:bodyPr/>
        <a:lstStyle/>
        <a:p>
          <a:endParaRPr lang="en-US"/>
        </a:p>
      </dgm:t>
    </dgm:pt>
    <dgm:pt modelId="{4F44A052-CA3E-4DCF-9A4C-9E725140848E}" type="sibTrans" cxnId="{25BC2773-1721-415C-96D3-25EE99174230}">
      <dgm:prSet/>
      <dgm:spPr/>
      <dgm:t>
        <a:bodyPr/>
        <a:lstStyle/>
        <a:p>
          <a:endParaRPr lang="en-US"/>
        </a:p>
      </dgm:t>
    </dgm:pt>
    <dgm:pt modelId="{03F275FD-A40F-45DC-B94C-F2EA1A8217E7}">
      <dgm:prSet/>
      <dgm:spPr/>
      <dgm:t>
        <a:bodyPr/>
        <a:lstStyle/>
        <a:p>
          <a:r>
            <a:rPr lang="pt-BR" dirty="0"/>
            <a:t>Posição </a:t>
          </a:r>
          <a:endParaRPr lang="en-US" dirty="0"/>
        </a:p>
      </dgm:t>
    </dgm:pt>
    <dgm:pt modelId="{34D3E72B-5A5E-46F6-9EDE-DB9551DB1534}" type="parTrans" cxnId="{26D1CC8F-5C2D-41BD-BF1A-D6D3117825DF}">
      <dgm:prSet/>
      <dgm:spPr/>
      <dgm:t>
        <a:bodyPr/>
        <a:lstStyle/>
        <a:p>
          <a:endParaRPr lang="en-US"/>
        </a:p>
      </dgm:t>
    </dgm:pt>
    <dgm:pt modelId="{1537C4F4-D468-4A43-83EC-AA9DC87EB41A}" type="sibTrans" cxnId="{26D1CC8F-5C2D-41BD-BF1A-D6D3117825DF}">
      <dgm:prSet/>
      <dgm:spPr/>
      <dgm:t>
        <a:bodyPr/>
        <a:lstStyle/>
        <a:p>
          <a:endParaRPr lang="en-US"/>
        </a:p>
      </dgm:t>
    </dgm:pt>
    <dgm:pt modelId="{D2BB65DB-C002-446D-877B-2CA207915243}">
      <dgm:prSet/>
      <dgm:spPr/>
      <dgm:t>
        <a:bodyPr/>
        <a:lstStyle/>
        <a:p>
          <a:r>
            <a:rPr lang="pt-BR" dirty="0"/>
            <a:t>Dispersão</a:t>
          </a:r>
          <a:endParaRPr lang="en-US" dirty="0"/>
        </a:p>
      </dgm:t>
    </dgm:pt>
    <dgm:pt modelId="{A3FF625B-6226-494D-86E9-E27C7B3145F1}" type="parTrans" cxnId="{E995A0DB-70E7-4B0D-B218-4379BF431B8D}">
      <dgm:prSet/>
      <dgm:spPr/>
      <dgm:t>
        <a:bodyPr/>
        <a:lstStyle/>
        <a:p>
          <a:endParaRPr lang="en-US"/>
        </a:p>
      </dgm:t>
    </dgm:pt>
    <dgm:pt modelId="{C88B114D-EF3C-4DC2-B728-1D689CAC7448}" type="sibTrans" cxnId="{E995A0DB-70E7-4B0D-B218-4379BF431B8D}">
      <dgm:prSet/>
      <dgm:spPr/>
      <dgm:t>
        <a:bodyPr/>
        <a:lstStyle/>
        <a:p>
          <a:endParaRPr lang="en-US"/>
        </a:p>
      </dgm:t>
    </dgm:pt>
    <dgm:pt modelId="{D7EF591D-D5A2-4F9B-A993-F7CF64599957}">
      <dgm:prSet/>
      <dgm:spPr/>
      <dgm:t>
        <a:bodyPr/>
        <a:lstStyle/>
        <a:p>
          <a:r>
            <a:rPr lang="pt-BR" dirty="0"/>
            <a:t>Separatrizes</a:t>
          </a:r>
          <a:endParaRPr lang="en-US" dirty="0"/>
        </a:p>
      </dgm:t>
    </dgm:pt>
    <dgm:pt modelId="{0B308336-0C50-4945-80BD-49DD6F1D5289}" type="parTrans" cxnId="{48449332-D0D5-4873-AD12-464FCD8445EF}">
      <dgm:prSet/>
      <dgm:spPr/>
      <dgm:t>
        <a:bodyPr/>
        <a:lstStyle/>
        <a:p>
          <a:endParaRPr lang="en-US"/>
        </a:p>
      </dgm:t>
    </dgm:pt>
    <dgm:pt modelId="{C86B404D-11C1-4EAA-B74F-06426C9F5A93}" type="sibTrans" cxnId="{48449332-D0D5-4873-AD12-464FCD8445EF}">
      <dgm:prSet/>
      <dgm:spPr/>
      <dgm:t>
        <a:bodyPr/>
        <a:lstStyle/>
        <a:p>
          <a:endParaRPr lang="en-US"/>
        </a:p>
      </dgm:t>
    </dgm:pt>
    <dgm:pt modelId="{6F281CB6-180A-4B27-BC73-4559F8F4AFEA}">
      <dgm:prSet/>
      <dgm:spPr/>
      <dgm:t>
        <a:bodyPr/>
        <a:lstStyle/>
        <a:p>
          <a:r>
            <a:rPr lang="pt-BR" dirty="0"/>
            <a:t>Quartis –</a:t>
          </a:r>
        </a:p>
        <a:p>
          <a:r>
            <a:rPr lang="pt-BR" dirty="0"/>
            <a:t>Decis </a:t>
          </a:r>
        </a:p>
        <a:p>
          <a:r>
            <a:rPr lang="pt-BR" dirty="0"/>
            <a:t>Percentis</a:t>
          </a:r>
          <a:endParaRPr lang="en-US" dirty="0"/>
        </a:p>
      </dgm:t>
    </dgm:pt>
    <dgm:pt modelId="{10D6CC8B-54B1-42D2-83D0-D53A86BD5B7C}" type="parTrans" cxnId="{4389802B-DEAF-467A-B4C7-F3B2C1BCCBF9}">
      <dgm:prSet/>
      <dgm:spPr/>
      <dgm:t>
        <a:bodyPr/>
        <a:lstStyle/>
        <a:p>
          <a:endParaRPr lang="en-US"/>
        </a:p>
      </dgm:t>
    </dgm:pt>
    <dgm:pt modelId="{3AFADC37-C180-4E85-B752-DF95F13348AD}" type="sibTrans" cxnId="{4389802B-DEAF-467A-B4C7-F3B2C1BCCBF9}">
      <dgm:prSet/>
      <dgm:spPr/>
      <dgm:t>
        <a:bodyPr/>
        <a:lstStyle/>
        <a:p>
          <a:endParaRPr lang="en-US"/>
        </a:p>
      </dgm:t>
    </dgm:pt>
    <dgm:pt modelId="{7B820AAD-348B-47AA-B217-C63DEEE042C2}">
      <dgm:prSet/>
      <dgm:spPr/>
      <dgm:t>
        <a:bodyPr/>
        <a:lstStyle/>
        <a:p>
          <a:r>
            <a:rPr lang="pt-BR" dirty="0"/>
            <a:t>Tendência central</a:t>
          </a:r>
          <a:endParaRPr lang="en-US" dirty="0"/>
        </a:p>
      </dgm:t>
    </dgm:pt>
    <dgm:pt modelId="{BFAD41E7-0152-4380-B965-F7599EDCEF6C}" type="parTrans" cxnId="{916F375F-16D3-4816-BF86-A075BA7766CA}">
      <dgm:prSet/>
      <dgm:spPr/>
      <dgm:t>
        <a:bodyPr/>
        <a:lstStyle/>
        <a:p>
          <a:endParaRPr lang="en-US"/>
        </a:p>
      </dgm:t>
    </dgm:pt>
    <dgm:pt modelId="{DEF55FD4-94BE-4364-A21D-296138478F58}" type="sibTrans" cxnId="{916F375F-16D3-4816-BF86-A075BA7766CA}">
      <dgm:prSet/>
      <dgm:spPr/>
      <dgm:t>
        <a:bodyPr/>
        <a:lstStyle/>
        <a:p>
          <a:endParaRPr lang="en-US"/>
        </a:p>
      </dgm:t>
    </dgm:pt>
    <dgm:pt modelId="{36542FFA-2376-4FED-B49F-11EB1510EF62}">
      <dgm:prSet/>
      <dgm:spPr/>
      <dgm:t>
        <a:bodyPr/>
        <a:lstStyle/>
        <a:p>
          <a:r>
            <a:rPr lang="pt-BR" dirty="0"/>
            <a:t>Média</a:t>
          </a:r>
        </a:p>
        <a:p>
          <a:r>
            <a:rPr lang="pt-BR" dirty="0"/>
            <a:t>Moda </a:t>
          </a:r>
        </a:p>
        <a:p>
          <a:r>
            <a:rPr lang="pt-BR" dirty="0"/>
            <a:t>Mediana</a:t>
          </a:r>
        </a:p>
        <a:p>
          <a:r>
            <a:rPr lang="pt-BR" dirty="0"/>
            <a:t>Valor máximo e mínimo</a:t>
          </a:r>
        </a:p>
        <a:p>
          <a:r>
            <a:rPr lang="pt-BR" dirty="0"/>
            <a:t>Amplitude</a:t>
          </a:r>
        </a:p>
      </dgm:t>
    </dgm:pt>
    <dgm:pt modelId="{0604EC49-7BD7-4AEB-AD86-CBD92108F3FD}" type="parTrans" cxnId="{022F58E2-3913-41F1-8A74-FAB8FE5C9499}">
      <dgm:prSet/>
      <dgm:spPr/>
      <dgm:t>
        <a:bodyPr/>
        <a:lstStyle/>
        <a:p>
          <a:endParaRPr lang="en-US"/>
        </a:p>
      </dgm:t>
    </dgm:pt>
    <dgm:pt modelId="{A2975E07-6803-4727-89F4-38044750657B}" type="sibTrans" cxnId="{022F58E2-3913-41F1-8A74-FAB8FE5C9499}">
      <dgm:prSet/>
      <dgm:spPr/>
      <dgm:t>
        <a:bodyPr/>
        <a:lstStyle/>
        <a:p>
          <a:endParaRPr lang="en-US"/>
        </a:p>
      </dgm:t>
    </dgm:pt>
    <dgm:pt modelId="{B62BA672-A48C-4145-B25D-6C0CAD54E93E}">
      <dgm:prSet/>
      <dgm:spPr/>
      <dgm:t>
        <a:bodyPr/>
        <a:lstStyle/>
        <a:p>
          <a:r>
            <a:rPr lang="pt-BR" dirty="0"/>
            <a:t>Desvio-padrão</a:t>
          </a:r>
        </a:p>
        <a:p>
          <a:r>
            <a:rPr lang="pt-BR" dirty="0"/>
            <a:t>Variância </a:t>
          </a:r>
        </a:p>
        <a:p>
          <a:r>
            <a:rPr lang="pt-BR" dirty="0"/>
            <a:t>Coeficiente de variação</a:t>
          </a:r>
        </a:p>
      </dgm:t>
    </dgm:pt>
    <dgm:pt modelId="{76D0157B-5A7F-443E-8E72-593C650D06B5}" type="parTrans" cxnId="{CF8EDF02-39CA-4659-9DA5-F8ACF7780A33}">
      <dgm:prSet/>
      <dgm:spPr/>
      <dgm:t>
        <a:bodyPr/>
        <a:lstStyle/>
        <a:p>
          <a:endParaRPr lang="en-US"/>
        </a:p>
      </dgm:t>
    </dgm:pt>
    <dgm:pt modelId="{C25BCDAC-31CE-402D-9B95-DADDC5CF2F1D}" type="sibTrans" cxnId="{CF8EDF02-39CA-4659-9DA5-F8ACF7780A33}">
      <dgm:prSet/>
      <dgm:spPr/>
      <dgm:t>
        <a:bodyPr/>
        <a:lstStyle/>
        <a:p>
          <a:endParaRPr lang="en-US"/>
        </a:p>
      </dgm:t>
    </dgm:pt>
    <dgm:pt modelId="{31DA97D3-2D1A-44DE-805D-F6040D8A2210}">
      <dgm:prSet/>
      <dgm:spPr/>
      <dgm:t>
        <a:bodyPr/>
        <a:lstStyle/>
        <a:p>
          <a:r>
            <a:rPr lang="pt-BR" dirty="0"/>
            <a:t>Assimetria</a:t>
          </a:r>
        </a:p>
        <a:p>
          <a:r>
            <a:rPr lang="pt-BR" dirty="0"/>
            <a:t>Curtose</a:t>
          </a:r>
          <a:endParaRPr lang="en-US" dirty="0"/>
        </a:p>
      </dgm:t>
    </dgm:pt>
    <dgm:pt modelId="{2A07C37E-5854-4F71-8838-E1BCA0ACBBE8}" type="parTrans" cxnId="{0A9F0378-E4F8-4D93-91C7-6798443C9745}">
      <dgm:prSet/>
      <dgm:spPr/>
      <dgm:t>
        <a:bodyPr/>
        <a:lstStyle/>
        <a:p>
          <a:endParaRPr lang="en-US"/>
        </a:p>
      </dgm:t>
    </dgm:pt>
    <dgm:pt modelId="{36F1820A-9461-449F-80B4-A576B7477246}" type="sibTrans" cxnId="{0A9F0378-E4F8-4D93-91C7-6798443C9745}">
      <dgm:prSet/>
      <dgm:spPr/>
      <dgm:t>
        <a:bodyPr/>
        <a:lstStyle/>
        <a:p>
          <a:endParaRPr lang="en-US"/>
        </a:p>
      </dgm:t>
    </dgm:pt>
    <dgm:pt modelId="{EAC4A8DA-6423-494E-B7C3-8AF1FF7267E0}" type="pres">
      <dgm:prSet presAssocID="{26F07959-A76F-41A5-ABA6-FA8451E6E76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E34B20E-0E41-4269-9FE5-D7BC004CDE48}" type="pres">
      <dgm:prSet presAssocID="{26F07959-A76F-41A5-ABA6-FA8451E6E76A}" presName="hierFlow" presStyleCnt="0"/>
      <dgm:spPr/>
    </dgm:pt>
    <dgm:pt modelId="{2800278E-BDB0-46A3-B606-B61F5E6E8627}" type="pres">
      <dgm:prSet presAssocID="{26F07959-A76F-41A5-ABA6-FA8451E6E76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DADD64F-9308-4D61-BA0C-42B23D2B6ADF}" type="pres">
      <dgm:prSet presAssocID="{EDCF1318-65E1-4E09-AB93-5C8341704280}" presName="Name14" presStyleCnt="0"/>
      <dgm:spPr/>
    </dgm:pt>
    <dgm:pt modelId="{06EE675B-1F8E-46C4-995E-735B56C29EA6}" type="pres">
      <dgm:prSet presAssocID="{EDCF1318-65E1-4E09-AB93-5C8341704280}" presName="level1Shape" presStyleLbl="node0" presStyleIdx="0" presStyleCnt="1">
        <dgm:presLayoutVars>
          <dgm:chPref val="3"/>
        </dgm:presLayoutVars>
      </dgm:prSet>
      <dgm:spPr/>
    </dgm:pt>
    <dgm:pt modelId="{05C60C47-C31B-4050-BCCF-E0FCC34B53FB}" type="pres">
      <dgm:prSet presAssocID="{EDCF1318-65E1-4E09-AB93-5C8341704280}" presName="hierChild2" presStyleCnt="0"/>
      <dgm:spPr/>
    </dgm:pt>
    <dgm:pt modelId="{032AB6D0-8053-4729-8BE9-EA309A52B32F}" type="pres">
      <dgm:prSet presAssocID="{255F22D1-42DA-41A7-B0CE-DB004AD6966A}" presName="Name19" presStyleLbl="parChTrans1D2" presStyleIdx="0" presStyleCnt="2"/>
      <dgm:spPr/>
    </dgm:pt>
    <dgm:pt modelId="{E9E29D9E-C460-4B30-BDEC-0617B822AF89}" type="pres">
      <dgm:prSet presAssocID="{7B592E82-BC8E-458A-B387-54FCF044AB56}" presName="Name21" presStyleCnt="0"/>
      <dgm:spPr/>
    </dgm:pt>
    <dgm:pt modelId="{88D98071-53FE-48CD-BA13-F291F086B56C}" type="pres">
      <dgm:prSet presAssocID="{7B592E82-BC8E-458A-B387-54FCF044AB56}" presName="level2Shape" presStyleLbl="node2" presStyleIdx="0" presStyleCnt="2"/>
      <dgm:spPr/>
    </dgm:pt>
    <dgm:pt modelId="{FCC5212D-DBDC-4E3F-B4EA-191C9A01A9D6}" type="pres">
      <dgm:prSet presAssocID="{7B592E82-BC8E-458A-B387-54FCF044AB56}" presName="hierChild3" presStyleCnt="0"/>
      <dgm:spPr/>
    </dgm:pt>
    <dgm:pt modelId="{2042ABBE-F475-46BF-8AC6-A58B4984ECE2}" type="pres">
      <dgm:prSet presAssocID="{481CE139-5A09-4882-BF7F-6F5EBFE79C4A}" presName="Name19" presStyleLbl="parChTrans1D2" presStyleIdx="1" presStyleCnt="2"/>
      <dgm:spPr/>
    </dgm:pt>
    <dgm:pt modelId="{3F2D05A9-D2BD-4083-9CC8-1BDDA0A6DF38}" type="pres">
      <dgm:prSet presAssocID="{7ACECB25-F291-4DD6-A771-DCCF842CB1DE}" presName="Name21" presStyleCnt="0"/>
      <dgm:spPr/>
    </dgm:pt>
    <dgm:pt modelId="{13E45564-D33A-4BCE-9059-348638A652B7}" type="pres">
      <dgm:prSet presAssocID="{7ACECB25-F291-4DD6-A771-DCCF842CB1DE}" presName="level2Shape" presStyleLbl="node2" presStyleIdx="1" presStyleCnt="2"/>
      <dgm:spPr/>
    </dgm:pt>
    <dgm:pt modelId="{FA6CD5E6-FE61-41F7-B2D3-D895A3DC12C1}" type="pres">
      <dgm:prSet presAssocID="{7ACECB25-F291-4DD6-A771-DCCF842CB1DE}" presName="hierChild3" presStyleCnt="0"/>
      <dgm:spPr/>
    </dgm:pt>
    <dgm:pt modelId="{BF41D0F4-721E-4566-944D-5E4A8C139DA1}" type="pres">
      <dgm:prSet presAssocID="{AEA4E880-B11D-4F7C-9E35-0BA9F918567D}" presName="Name19" presStyleLbl="parChTrans1D3" presStyleIdx="0" presStyleCnt="3"/>
      <dgm:spPr/>
    </dgm:pt>
    <dgm:pt modelId="{F1043EB8-B551-407A-90BA-39BA6ABABB45}" type="pres">
      <dgm:prSet presAssocID="{30057C7C-7B5E-4FD4-9C56-4677F1FF4989}" presName="Name21" presStyleCnt="0"/>
      <dgm:spPr/>
    </dgm:pt>
    <dgm:pt modelId="{BC18AF8F-BCCE-43DF-BC39-D3D840D17414}" type="pres">
      <dgm:prSet presAssocID="{30057C7C-7B5E-4FD4-9C56-4677F1FF4989}" presName="level2Shape" presStyleLbl="node3" presStyleIdx="0" presStyleCnt="3"/>
      <dgm:spPr/>
    </dgm:pt>
    <dgm:pt modelId="{55C4CD28-46E5-43C1-B83A-C7AAD7E1D4AC}" type="pres">
      <dgm:prSet presAssocID="{30057C7C-7B5E-4FD4-9C56-4677F1FF4989}" presName="hierChild3" presStyleCnt="0"/>
      <dgm:spPr/>
    </dgm:pt>
    <dgm:pt modelId="{9BFFC69B-38FD-4564-965B-00C2EE2A8C17}" type="pres">
      <dgm:prSet presAssocID="{D504C205-AD38-482C-82C1-A563401593FE}" presName="Name19" presStyleLbl="parChTrans1D4" presStyleIdx="0" presStyleCnt="13"/>
      <dgm:spPr/>
    </dgm:pt>
    <dgm:pt modelId="{062ED1A0-51DB-415D-9312-14D837C1C90C}" type="pres">
      <dgm:prSet presAssocID="{C909C17B-CDDD-4339-968C-3BD1E9CEE302}" presName="Name21" presStyleCnt="0"/>
      <dgm:spPr/>
    </dgm:pt>
    <dgm:pt modelId="{45A6C586-4D0A-4BF7-A1F0-E4E98302F7EF}" type="pres">
      <dgm:prSet presAssocID="{C909C17B-CDDD-4339-968C-3BD1E9CEE302}" presName="level2Shape" presStyleLbl="node4" presStyleIdx="0" presStyleCnt="13"/>
      <dgm:spPr/>
    </dgm:pt>
    <dgm:pt modelId="{2DB8F7D7-8E0B-46D8-BC65-50F023540F40}" type="pres">
      <dgm:prSet presAssocID="{C909C17B-CDDD-4339-968C-3BD1E9CEE302}" presName="hierChild3" presStyleCnt="0"/>
      <dgm:spPr/>
    </dgm:pt>
    <dgm:pt modelId="{3BA2EEDD-5434-4BED-A0BC-08B02F31EC03}" type="pres">
      <dgm:prSet presAssocID="{3208CF2C-2F52-4E65-966A-1CECCE2134C0}" presName="Name19" presStyleLbl="parChTrans1D3" presStyleIdx="1" presStyleCnt="3"/>
      <dgm:spPr/>
    </dgm:pt>
    <dgm:pt modelId="{0A14338F-B8E9-4390-9986-12D57DB0E5AD}" type="pres">
      <dgm:prSet presAssocID="{A2782E37-9842-4651-AFB9-B77B0A7B230C}" presName="Name21" presStyleCnt="0"/>
      <dgm:spPr/>
    </dgm:pt>
    <dgm:pt modelId="{F585FC4E-497D-4658-A781-D5A28BCC56D7}" type="pres">
      <dgm:prSet presAssocID="{A2782E37-9842-4651-AFB9-B77B0A7B230C}" presName="level2Shape" presStyleLbl="node3" presStyleIdx="1" presStyleCnt="3"/>
      <dgm:spPr/>
    </dgm:pt>
    <dgm:pt modelId="{5F443FDE-FA35-452A-81D4-CEE6E80ECFAE}" type="pres">
      <dgm:prSet presAssocID="{A2782E37-9842-4651-AFB9-B77B0A7B230C}" presName="hierChild3" presStyleCnt="0"/>
      <dgm:spPr/>
    </dgm:pt>
    <dgm:pt modelId="{D335AF9E-E838-49E8-B5F1-ED0C9F3BFD18}" type="pres">
      <dgm:prSet presAssocID="{B8C51447-01DD-4A3C-BBC3-C68352C4E279}" presName="Name19" presStyleLbl="parChTrans1D4" presStyleIdx="1" presStyleCnt="13"/>
      <dgm:spPr/>
    </dgm:pt>
    <dgm:pt modelId="{1A837661-4482-4561-9468-34055F6FE0CB}" type="pres">
      <dgm:prSet presAssocID="{C3163DAA-2917-4E34-BE99-8DCD08423E59}" presName="Name21" presStyleCnt="0"/>
      <dgm:spPr/>
    </dgm:pt>
    <dgm:pt modelId="{1827257B-B05E-4531-8E5A-9943C2899186}" type="pres">
      <dgm:prSet presAssocID="{C3163DAA-2917-4E34-BE99-8DCD08423E59}" presName="level2Shape" presStyleLbl="node4" presStyleIdx="1" presStyleCnt="13"/>
      <dgm:spPr/>
    </dgm:pt>
    <dgm:pt modelId="{F800BC8D-7499-4026-AE51-8579968278D2}" type="pres">
      <dgm:prSet presAssocID="{C3163DAA-2917-4E34-BE99-8DCD08423E59}" presName="hierChild3" presStyleCnt="0"/>
      <dgm:spPr/>
    </dgm:pt>
    <dgm:pt modelId="{6E7F1F0B-F29B-46A0-8963-14F45654899D}" type="pres">
      <dgm:prSet presAssocID="{1A689795-E331-4BE3-9AE8-E27F52417787}" presName="Name19" presStyleLbl="parChTrans1D4" presStyleIdx="2" presStyleCnt="13"/>
      <dgm:spPr/>
    </dgm:pt>
    <dgm:pt modelId="{94EA3E66-739A-43DB-8497-D2EAE997BD43}" type="pres">
      <dgm:prSet presAssocID="{CA29BB9B-44CF-45A3-B289-27CA2A658C64}" presName="Name21" presStyleCnt="0"/>
      <dgm:spPr/>
    </dgm:pt>
    <dgm:pt modelId="{FED0AEC3-A7F5-4F48-87F4-83A37C6534A0}" type="pres">
      <dgm:prSet presAssocID="{CA29BB9B-44CF-45A3-B289-27CA2A658C64}" presName="level2Shape" presStyleLbl="node4" presStyleIdx="2" presStyleCnt="13"/>
      <dgm:spPr/>
    </dgm:pt>
    <dgm:pt modelId="{C6E487E9-BB54-48B9-A01B-1F88CF0A52E2}" type="pres">
      <dgm:prSet presAssocID="{CA29BB9B-44CF-45A3-B289-27CA2A658C64}" presName="hierChild3" presStyleCnt="0"/>
      <dgm:spPr/>
    </dgm:pt>
    <dgm:pt modelId="{B4CEAC99-E950-43AD-A1EB-141207B2D340}" type="pres">
      <dgm:prSet presAssocID="{1F7582BB-4EF9-4F1E-BF9D-5C4D3120F7EA}" presName="Name19" presStyleLbl="parChTrans1D4" presStyleIdx="3" presStyleCnt="13"/>
      <dgm:spPr/>
    </dgm:pt>
    <dgm:pt modelId="{EB797291-9F84-42AF-A3DE-90CE3EF72A21}" type="pres">
      <dgm:prSet presAssocID="{91B6E814-A994-43BC-9E14-9803F23BFCC3}" presName="Name21" presStyleCnt="0"/>
      <dgm:spPr/>
    </dgm:pt>
    <dgm:pt modelId="{0564DA43-5919-49CE-A9F7-02A3FA241534}" type="pres">
      <dgm:prSet presAssocID="{91B6E814-A994-43BC-9E14-9803F23BFCC3}" presName="level2Shape" presStyleLbl="node4" presStyleIdx="3" presStyleCnt="13"/>
      <dgm:spPr/>
    </dgm:pt>
    <dgm:pt modelId="{46532AB7-A854-42BB-90CA-4729607B5990}" type="pres">
      <dgm:prSet presAssocID="{91B6E814-A994-43BC-9E14-9803F23BFCC3}" presName="hierChild3" presStyleCnt="0"/>
      <dgm:spPr/>
    </dgm:pt>
    <dgm:pt modelId="{69DEDCD1-1D93-4864-A5F9-61C06621B927}" type="pres">
      <dgm:prSet presAssocID="{66147610-DA3C-4E07-89F0-013A5BA07641}" presName="Name19" presStyleLbl="parChTrans1D3" presStyleIdx="2" presStyleCnt="3"/>
      <dgm:spPr/>
    </dgm:pt>
    <dgm:pt modelId="{6BFD2B3A-FF1F-4F20-B1B8-72FD7EF198F7}" type="pres">
      <dgm:prSet presAssocID="{165D1056-E8F5-4C0C-BF1C-4F62B4D101B0}" presName="Name21" presStyleCnt="0"/>
      <dgm:spPr/>
    </dgm:pt>
    <dgm:pt modelId="{76A35E5C-14FD-4B61-91A6-2FC9431D5958}" type="pres">
      <dgm:prSet presAssocID="{165D1056-E8F5-4C0C-BF1C-4F62B4D101B0}" presName="level2Shape" presStyleLbl="node3" presStyleIdx="2" presStyleCnt="3"/>
      <dgm:spPr/>
    </dgm:pt>
    <dgm:pt modelId="{11A16216-D68E-4B60-95AC-7BA524EFF769}" type="pres">
      <dgm:prSet presAssocID="{165D1056-E8F5-4C0C-BF1C-4F62B4D101B0}" presName="hierChild3" presStyleCnt="0"/>
      <dgm:spPr/>
    </dgm:pt>
    <dgm:pt modelId="{AB65F59A-5D9C-48BD-83FE-D945E37371F8}" type="pres">
      <dgm:prSet presAssocID="{34D3E72B-5A5E-46F6-9EDE-DB9551DB1534}" presName="Name19" presStyleLbl="parChTrans1D4" presStyleIdx="4" presStyleCnt="13"/>
      <dgm:spPr/>
    </dgm:pt>
    <dgm:pt modelId="{05F3369C-CBB1-4878-8C9B-06691F0DC1BB}" type="pres">
      <dgm:prSet presAssocID="{03F275FD-A40F-45DC-B94C-F2EA1A8217E7}" presName="Name21" presStyleCnt="0"/>
      <dgm:spPr/>
    </dgm:pt>
    <dgm:pt modelId="{4192BFF7-FDBB-4BCA-A62E-2B68E403EACB}" type="pres">
      <dgm:prSet presAssocID="{03F275FD-A40F-45DC-B94C-F2EA1A8217E7}" presName="level2Shape" presStyleLbl="node4" presStyleIdx="4" presStyleCnt="13"/>
      <dgm:spPr/>
    </dgm:pt>
    <dgm:pt modelId="{0DDD5135-96D1-480B-B2B2-E4212F613B9B}" type="pres">
      <dgm:prSet presAssocID="{03F275FD-A40F-45DC-B94C-F2EA1A8217E7}" presName="hierChild3" presStyleCnt="0"/>
      <dgm:spPr/>
    </dgm:pt>
    <dgm:pt modelId="{93E4A546-26DE-41BE-AE4E-1FAA073B64AD}" type="pres">
      <dgm:prSet presAssocID="{BFAD41E7-0152-4380-B965-F7599EDCEF6C}" presName="Name19" presStyleLbl="parChTrans1D4" presStyleIdx="5" presStyleCnt="13"/>
      <dgm:spPr/>
    </dgm:pt>
    <dgm:pt modelId="{A49C8700-B009-42C9-AFBD-C63418B51754}" type="pres">
      <dgm:prSet presAssocID="{7B820AAD-348B-47AA-B217-C63DEEE042C2}" presName="Name21" presStyleCnt="0"/>
      <dgm:spPr/>
    </dgm:pt>
    <dgm:pt modelId="{CB86A422-1869-452A-BC26-3E8FDC359A59}" type="pres">
      <dgm:prSet presAssocID="{7B820AAD-348B-47AA-B217-C63DEEE042C2}" presName="level2Shape" presStyleLbl="node4" presStyleIdx="5" presStyleCnt="13"/>
      <dgm:spPr/>
    </dgm:pt>
    <dgm:pt modelId="{11509491-3047-48AF-A8B8-6D973F1702CD}" type="pres">
      <dgm:prSet presAssocID="{7B820AAD-348B-47AA-B217-C63DEEE042C2}" presName="hierChild3" presStyleCnt="0"/>
      <dgm:spPr/>
    </dgm:pt>
    <dgm:pt modelId="{E9762B43-104C-45EF-A005-CB988BC1DDAB}" type="pres">
      <dgm:prSet presAssocID="{0604EC49-7BD7-4AEB-AD86-CBD92108F3FD}" presName="Name19" presStyleLbl="parChTrans1D4" presStyleIdx="6" presStyleCnt="13"/>
      <dgm:spPr/>
    </dgm:pt>
    <dgm:pt modelId="{6A028520-DD64-4B21-BB31-C21B816738BE}" type="pres">
      <dgm:prSet presAssocID="{36542FFA-2376-4FED-B49F-11EB1510EF62}" presName="Name21" presStyleCnt="0"/>
      <dgm:spPr/>
    </dgm:pt>
    <dgm:pt modelId="{D567A1E2-2F25-4D5E-B64F-91FBE3B9D33C}" type="pres">
      <dgm:prSet presAssocID="{36542FFA-2376-4FED-B49F-11EB1510EF62}" presName="level2Shape" presStyleLbl="node4" presStyleIdx="6" presStyleCnt="13"/>
      <dgm:spPr/>
    </dgm:pt>
    <dgm:pt modelId="{EF1BC2F5-6A96-4440-A8CF-EF6F8DB9DD2B}" type="pres">
      <dgm:prSet presAssocID="{36542FFA-2376-4FED-B49F-11EB1510EF62}" presName="hierChild3" presStyleCnt="0"/>
      <dgm:spPr/>
    </dgm:pt>
    <dgm:pt modelId="{FC286A1B-4611-4260-9812-9BD19B9644DD}" type="pres">
      <dgm:prSet presAssocID="{0B308336-0C50-4945-80BD-49DD6F1D5289}" presName="Name19" presStyleLbl="parChTrans1D4" presStyleIdx="7" presStyleCnt="13"/>
      <dgm:spPr/>
    </dgm:pt>
    <dgm:pt modelId="{6DD97BED-643F-42C6-86A1-0FAF15EDDA6D}" type="pres">
      <dgm:prSet presAssocID="{D7EF591D-D5A2-4F9B-A993-F7CF64599957}" presName="Name21" presStyleCnt="0"/>
      <dgm:spPr/>
    </dgm:pt>
    <dgm:pt modelId="{A24376FE-0229-4DC3-889D-8FEB43DCEA4C}" type="pres">
      <dgm:prSet presAssocID="{D7EF591D-D5A2-4F9B-A993-F7CF64599957}" presName="level2Shape" presStyleLbl="node4" presStyleIdx="7" presStyleCnt="13"/>
      <dgm:spPr/>
    </dgm:pt>
    <dgm:pt modelId="{BC7A55D3-42E9-468D-AB18-AED8E6D724C9}" type="pres">
      <dgm:prSet presAssocID="{D7EF591D-D5A2-4F9B-A993-F7CF64599957}" presName="hierChild3" presStyleCnt="0"/>
      <dgm:spPr/>
    </dgm:pt>
    <dgm:pt modelId="{02AFAD21-E119-42D4-B021-CD179DA43F51}" type="pres">
      <dgm:prSet presAssocID="{10D6CC8B-54B1-42D2-83D0-D53A86BD5B7C}" presName="Name19" presStyleLbl="parChTrans1D4" presStyleIdx="8" presStyleCnt="13"/>
      <dgm:spPr/>
    </dgm:pt>
    <dgm:pt modelId="{2D7B7F1B-0B60-4BBF-9488-BF1C7EB20376}" type="pres">
      <dgm:prSet presAssocID="{6F281CB6-180A-4B27-BC73-4559F8F4AFEA}" presName="Name21" presStyleCnt="0"/>
      <dgm:spPr/>
    </dgm:pt>
    <dgm:pt modelId="{469851BC-52A7-44A3-9B1F-2B76DB3B9144}" type="pres">
      <dgm:prSet presAssocID="{6F281CB6-180A-4B27-BC73-4559F8F4AFEA}" presName="level2Shape" presStyleLbl="node4" presStyleIdx="8" presStyleCnt="13"/>
      <dgm:spPr/>
    </dgm:pt>
    <dgm:pt modelId="{70A92A2E-7F98-49C2-A861-9186BEDE3D44}" type="pres">
      <dgm:prSet presAssocID="{6F281CB6-180A-4B27-BC73-4559F8F4AFEA}" presName="hierChild3" presStyleCnt="0"/>
      <dgm:spPr/>
    </dgm:pt>
    <dgm:pt modelId="{23B2F687-C342-4A98-BCBD-E58F94E54AF7}" type="pres">
      <dgm:prSet presAssocID="{A3FF625B-6226-494D-86E9-E27C7B3145F1}" presName="Name19" presStyleLbl="parChTrans1D4" presStyleIdx="9" presStyleCnt="13"/>
      <dgm:spPr/>
    </dgm:pt>
    <dgm:pt modelId="{2147EE74-53B2-49AA-B53B-6D0444500846}" type="pres">
      <dgm:prSet presAssocID="{D2BB65DB-C002-446D-877B-2CA207915243}" presName="Name21" presStyleCnt="0"/>
      <dgm:spPr/>
    </dgm:pt>
    <dgm:pt modelId="{A3B9984D-083E-4E37-BADC-0B92FB238841}" type="pres">
      <dgm:prSet presAssocID="{D2BB65DB-C002-446D-877B-2CA207915243}" presName="level2Shape" presStyleLbl="node4" presStyleIdx="9" presStyleCnt="13"/>
      <dgm:spPr/>
    </dgm:pt>
    <dgm:pt modelId="{FE5B0BDB-51CF-49B6-9214-69456A8FA5AF}" type="pres">
      <dgm:prSet presAssocID="{D2BB65DB-C002-446D-877B-2CA207915243}" presName="hierChild3" presStyleCnt="0"/>
      <dgm:spPr/>
    </dgm:pt>
    <dgm:pt modelId="{F6F9487B-1CEF-4E24-8DF3-BBC065E07527}" type="pres">
      <dgm:prSet presAssocID="{76D0157B-5A7F-443E-8E72-593C650D06B5}" presName="Name19" presStyleLbl="parChTrans1D4" presStyleIdx="10" presStyleCnt="13"/>
      <dgm:spPr/>
    </dgm:pt>
    <dgm:pt modelId="{452C3777-3A9A-4FCD-A19A-9F4B6DB4EBFE}" type="pres">
      <dgm:prSet presAssocID="{B62BA672-A48C-4145-B25D-6C0CAD54E93E}" presName="Name21" presStyleCnt="0"/>
      <dgm:spPr/>
    </dgm:pt>
    <dgm:pt modelId="{885BAE8E-1DA3-431F-A3BA-524C56DA7CAA}" type="pres">
      <dgm:prSet presAssocID="{B62BA672-A48C-4145-B25D-6C0CAD54E93E}" presName="level2Shape" presStyleLbl="node4" presStyleIdx="10" presStyleCnt="13"/>
      <dgm:spPr/>
    </dgm:pt>
    <dgm:pt modelId="{0D6E62DE-B73D-43C1-B42E-3B968C22D2A0}" type="pres">
      <dgm:prSet presAssocID="{B62BA672-A48C-4145-B25D-6C0CAD54E93E}" presName="hierChild3" presStyleCnt="0"/>
      <dgm:spPr/>
    </dgm:pt>
    <dgm:pt modelId="{76F2AEAF-5419-43BF-9EA9-36040786449C}" type="pres">
      <dgm:prSet presAssocID="{8A5E83EF-6F97-412F-B2C8-D0013790613B}" presName="Name19" presStyleLbl="parChTrans1D4" presStyleIdx="11" presStyleCnt="13"/>
      <dgm:spPr/>
    </dgm:pt>
    <dgm:pt modelId="{A12B54E2-CC6D-4B0B-B9D5-E841502C8D04}" type="pres">
      <dgm:prSet presAssocID="{4CB05404-F0D6-4D79-873A-39EE83245677}" presName="Name21" presStyleCnt="0"/>
      <dgm:spPr/>
    </dgm:pt>
    <dgm:pt modelId="{0B36A23A-5327-4DFE-88B0-5EABE8DACF79}" type="pres">
      <dgm:prSet presAssocID="{4CB05404-F0D6-4D79-873A-39EE83245677}" presName="level2Shape" presStyleLbl="node4" presStyleIdx="11" presStyleCnt="13"/>
      <dgm:spPr/>
    </dgm:pt>
    <dgm:pt modelId="{0EEC59FA-ED49-473C-A8EC-200107CC7ABC}" type="pres">
      <dgm:prSet presAssocID="{4CB05404-F0D6-4D79-873A-39EE83245677}" presName="hierChild3" presStyleCnt="0"/>
      <dgm:spPr/>
    </dgm:pt>
    <dgm:pt modelId="{087CA043-94D6-4A66-AE44-0519187F78BE}" type="pres">
      <dgm:prSet presAssocID="{2A07C37E-5854-4F71-8838-E1BCA0ACBBE8}" presName="Name19" presStyleLbl="parChTrans1D4" presStyleIdx="12" presStyleCnt="13"/>
      <dgm:spPr/>
    </dgm:pt>
    <dgm:pt modelId="{A3AB357E-3BD4-41BA-A6CB-55D34C9F9672}" type="pres">
      <dgm:prSet presAssocID="{31DA97D3-2D1A-44DE-805D-F6040D8A2210}" presName="Name21" presStyleCnt="0"/>
      <dgm:spPr/>
    </dgm:pt>
    <dgm:pt modelId="{21E997A1-D194-45E2-A79F-4E7E52F21B67}" type="pres">
      <dgm:prSet presAssocID="{31DA97D3-2D1A-44DE-805D-F6040D8A2210}" presName="level2Shape" presStyleLbl="node4" presStyleIdx="12" presStyleCnt="13"/>
      <dgm:spPr/>
    </dgm:pt>
    <dgm:pt modelId="{7B17BCAB-742F-437A-8A41-A2FC0BFDE1DE}" type="pres">
      <dgm:prSet presAssocID="{31DA97D3-2D1A-44DE-805D-F6040D8A2210}" presName="hierChild3" presStyleCnt="0"/>
      <dgm:spPr/>
    </dgm:pt>
    <dgm:pt modelId="{D97F409E-D55E-4040-962E-13A5CA24B3B3}" type="pres">
      <dgm:prSet presAssocID="{26F07959-A76F-41A5-ABA6-FA8451E6E76A}" presName="bgShapesFlow" presStyleCnt="0"/>
      <dgm:spPr/>
    </dgm:pt>
  </dgm:ptLst>
  <dgm:cxnLst>
    <dgm:cxn modelId="{E1CF7502-2BD8-4CE0-AA54-18D4577B2809}" type="presOf" srcId="{481CE139-5A09-4882-BF7F-6F5EBFE79C4A}" destId="{2042ABBE-F475-46BF-8AC6-A58B4984ECE2}" srcOrd="0" destOrd="0" presId="urn:microsoft.com/office/officeart/2005/8/layout/hierarchy6"/>
    <dgm:cxn modelId="{CF8EDF02-39CA-4659-9DA5-F8ACF7780A33}" srcId="{D2BB65DB-C002-446D-877B-2CA207915243}" destId="{B62BA672-A48C-4145-B25D-6C0CAD54E93E}" srcOrd="0" destOrd="0" parTransId="{76D0157B-5A7F-443E-8E72-593C650D06B5}" sibTransId="{C25BCDAC-31CE-402D-9B95-DADDC5CF2F1D}"/>
    <dgm:cxn modelId="{898E8314-8CB4-4DA1-A51A-6868D5396A8C}" type="presOf" srcId="{B8C51447-01DD-4A3C-BBC3-C68352C4E279}" destId="{D335AF9E-E838-49E8-B5F1-ED0C9F3BFD18}" srcOrd="0" destOrd="0" presId="urn:microsoft.com/office/officeart/2005/8/layout/hierarchy6"/>
    <dgm:cxn modelId="{4389802B-DEAF-467A-B4C7-F3B2C1BCCBF9}" srcId="{D7EF591D-D5A2-4F9B-A993-F7CF64599957}" destId="{6F281CB6-180A-4B27-BC73-4559F8F4AFEA}" srcOrd="0" destOrd="0" parTransId="{10D6CC8B-54B1-42D2-83D0-D53A86BD5B7C}" sibTransId="{3AFADC37-C180-4E85-B752-DF95F13348AD}"/>
    <dgm:cxn modelId="{6136F030-427B-4AA8-BD99-C57B5DBDBF92}" type="presOf" srcId="{8A5E83EF-6F97-412F-B2C8-D0013790613B}" destId="{76F2AEAF-5419-43BF-9EA9-36040786449C}" srcOrd="0" destOrd="0" presId="urn:microsoft.com/office/officeart/2005/8/layout/hierarchy6"/>
    <dgm:cxn modelId="{48449332-D0D5-4873-AD12-464FCD8445EF}" srcId="{03F275FD-A40F-45DC-B94C-F2EA1A8217E7}" destId="{D7EF591D-D5A2-4F9B-A993-F7CF64599957}" srcOrd="1" destOrd="0" parTransId="{0B308336-0C50-4945-80BD-49DD6F1D5289}" sibTransId="{C86B404D-11C1-4EAA-B74F-06426C9F5A93}"/>
    <dgm:cxn modelId="{C0A8EF37-0D23-4C0B-9BAD-E1AD4A7C4854}" type="presOf" srcId="{6F281CB6-180A-4B27-BC73-4559F8F4AFEA}" destId="{469851BC-52A7-44A3-9B1F-2B76DB3B9144}" srcOrd="0" destOrd="0" presId="urn:microsoft.com/office/officeart/2005/8/layout/hierarchy6"/>
    <dgm:cxn modelId="{58591A39-1221-42F9-BF35-84F455568C57}" srcId="{C3163DAA-2917-4E34-BE99-8DCD08423E59}" destId="{CA29BB9B-44CF-45A3-B289-27CA2A658C64}" srcOrd="0" destOrd="0" parTransId="{1A689795-E331-4BE3-9AE8-E27F52417787}" sibTransId="{2A664BC7-B6EA-41C4-8B1A-9E1509789C56}"/>
    <dgm:cxn modelId="{92FC6A3B-4D9D-4C35-BD90-8372CC64333C}" type="presOf" srcId="{1A689795-E331-4BE3-9AE8-E27F52417787}" destId="{6E7F1F0B-F29B-46A0-8963-14F45654899D}" srcOrd="0" destOrd="0" presId="urn:microsoft.com/office/officeart/2005/8/layout/hierarchy6"/>
    <dgm:cxn modelId="{4218093D-FA3F-4C16-AAC3-C780BD54A04E}" type="presOf" srcId="{AEA4E880-B11D-4F7C-9E35-0BA9F918567D}" destId="{BF41D0F4-721E-4566-944D-5E4A8C139DA1}" srcOrd="0" destOrd="0" presId="urn:microsoft.com/office/officeart/2005/8/layout/hierarchy6"/>
    <dgm:cxn modelId="{D06E3F5D-20A0-40D9-969C-9ED1D83DF101}" srcId="{A2782E37-9842-4651-AFB9-B77B0A7B230C}" destId="{C3163DAA-2917-4E34-BE99-8DCD08423E59}" srcOrd="0" destOrd="0" parTransId="{B8C51447-01DD-4A3C-BBC3-C68352C4E279}" sibTransId="{E08BEE95-613A-4DBC-BE04-1DC89EB2B2DE}"/>
    <dgm:cxn modelId="{916F375F-16D3-4816-BF86-A075BA7766CA}" srcId="{03F275FD-A40F-45DC-B94C-F2EA1A8217E7}" destId="{7B820AAD-348B-47AA-B217-C63DEEE042C2}" srcOrd="0" destOrd="0" parTransId="{BFAD41E7-0152-4380-B965-F7599EDCEF6C}" sibTransId="{DEF55FD4-94BE-4364-A21D-296138478F58}"/>
    <dgm:cxn modelId="{F8F30543-401F-47C5-82E8-15D27982B88E}" type="presOf" srcId="{CA29BB9B-44CF-45A3-B289-27CA2A658C64}" destId="{FED0AEC3-A7F5-4F48-87F4-83A37C6534A0}" srcOrd="0" destOrd="0" presId="urn:microsoft.com/office/officeart/2005/8/layout/hierarchy6"/>
    <dgm:cxn modelId="{0C581143-8792-40D1-AB5E-FC720E153F39}" type="presOf" srcId="{2A07C37E-5854-4F71-8838-E1BCA0ACBBE8}" destId="{087CA043-94D6-4A66-AE44-0519187F78BE}" srcOrd="0" destOrd="0" presId="urn:microsoft.com/office/officeart/2005/8/layout/hierarchy6"/>
    <dgm:cxn modelId="{DC1D2944-7619-4933-859C-38FA1E7EA7C1}" type="presOf" srcId="{7B592E82-BC8E-458A-B387-54FCF044AB56}" destId="{88D98071-53FE-48CD-BA13-F291F086B56C}" srcOrd="0" destOrd="0" presId="urn:microsoft.com/office/officeart/2005/8/layout/hierarchy6"/>
    <dgm:cxn modelId="{84D7B867-91C2-4627-AE5C-64126875A859}" type="presOf" srcId="{26F07959-A76F-41A5-ABA6-FA8451E6E76A}" destId="{EAC4A8DA-6423-494E-B7C3-8AF1FF7267E0}" srcOrd="0" destOrd="0" presId="urn:microsoft.com/office/officeart/2005/8/layout/hierarchy6"/>
    <dgm:cxn modelId="{0BB42A69-3069-49DB-85FC-969BE6F3399E}" type="presOf" srcId="{D504C205-AD38-482C-82C1-A563401593FE}" destId="{9BFFC69B-38FD-4564-965B-00C2EE2A8C17}" srcOrd="0" destOrd="0" presId="urn:microsoft.com/office/officeart/2005/8/layout/hierarchy6"/>
    <dgm:cxn modelId="{968BC86B-1C03-4700-84FD-2931CEFC5428}" type="presOf" srcId="{36542FFA-2376-4FED-B49F-11EB1510EF62}" destId="{D567A1E2-2F25-4D5E-B64F-91FBE3B9D33C}" srcOrd="0" destOrd="0" presId="urn:microsoft.com/office/officeart/2005/8/layout/hierarchy6"/>
    <dgm:cxn modelId="{D9C19F6D-F67D-472E-81B0-53D7766D1D3B}" type="presOf" srcId="{EDCF1318-65E1-4E09-AB93-5C8341704280}" destId="{06EE675B-1F8E-46C4-995E-735B56C29EA6}" srcOrd="0" destOrd="0" presId="urn:microsoft.com/office/officeart/2005/8/layout/hierarchy6"/>
    <dgm:cxn modelId="{5DDBC46D-27FC-4CC0-AEBE-E64721ABDC7A}" srcId="{EDCF1318-65E1-4E09-AB93-5C8341704280}" destId="{7ACECB25-F291-4DD6-A771-DCCF842CB1DE}" srcOrd="1" destOrd="0" parTransId="{481CE139-5A09-4882-BF7F-6F5EBFE79C4A}" sibTransId="{5A26B455-4D93-4F00-B580-F17ABF8970E4}"/>
    <dgm:cxn modelId="{25BC2773-1721-415C-96D3-25EE99174230}" srcId="{165D1056-E8F5-4C0C-BF1C-4F62B4D101B0}" destId="{4CB05404-F0D6-4D79-873A-39EE83245677}" srcOrd="2" destOrd="0" parTransId="{8A5E83EF-6F97-412F-B2C8-D0013790613B}" sibTransId="{4F44A052-CA3E-4DCF-9A4C-9E725140848E}"/>
    <dgm:cxn modelId="{D7C25154-11B8-4104-9B39-645897BE03DC}" type="presOf" srcId="{255F22D1-42DA-41A7-B0CE-DB004AD6966A}" destId="{032AB6D0-8053-4729-8BE9-EA309A52B32F}" srcOrd="0" destOrd="0" presId="urn:microsoft.com/office/officeart/2005/8/layout/hierarchy6"/>
    <dgm:cxn modelId="{2635AC76-5483-4ACA-8A31-CC4789DDA3BB}" type="presOf" srcId="{3208CF2C-2F52-4E65-966A-1CECCE2134C0}" destId="{3BA2EEDD-5434-4BED-A0BC-08B02F31EC03}" srcOrd="0" destOrd="0" presId="urn:microsoft.com/office/officeart/2005/8/layout/hierarchy6"/>
    <dgm:cxn modelId="{0A9F0378-E4F8-4D93-91C7-6798443C9745}" srcId="{4CB05404-F0D6-4D79-873A-39EE83245677}" destId="{31DA97D3-2D1A-44DE-805D-F6040D8A2210}" srcOrd="0" destOrd="0" parTransId="{2A07C37E-5854-4F71-8838-E1BCA0ACBBE8}" sibTransId="{36F1820A-9461-449F-80B4-A576B7477246}"/>
    <dgm:cxn modelId="{D3AD0359-A594-4B58-87D2-50BC19D23418}" type="presOf" srcId="{165D1056-E8F5-4C0C-BF1C-4F62B4D101B0}" destId="{76A35E5C-14FD-4B61-91A6-2FC9431D5958}" srcOrd="0" destOrd="0" presId="urn:microsoft.com/office/officeart/2005/8/layout/hierarchy6"/>
    <dgm:cxn modelId="{939A977B-562A-40D6-947C-B32CDBE49DCE}" srcId="{7ACECB25-F291-4DD6-A771-DCCF842CB1DE}" destId="{30057C7C-7B5E-4FD4-9C56-4677F1FF4989}" srcOrd="0" destOrd="0" parTransId="{AEA4E880-B11D-4F7C-9E35-0BA9F918567D}" sibTransId="{E8D9C94D-1AD4-47CF-852C-A7202F8A5BD3}"/>
    <dgm:cxn modelId="{405F6F7C-A460-44C7-9EE6-53C2DEE3FE98}" type="presOf" srcId="{34D3E72B-5A5E-46F6-9EDE-DB9551DB1534}" destId="{AB65F59A-5D9C-48BD-83FE-D945E37371F8}" srcOrd="0" destOrd="0" presId="urn:microsoft.com/office/officeart/2005/8/layout/hierarchy6"/>
    <dgm:cxn modelId="{C2CD6B7E-3765-49A1-8360-536565492BE5}" type="presOf" srcId="{76D0157B-5A7F-443E-8E72-593C650D06B5}" destId="{F6F9487B-1CEF-4E24-8DF3-BBC065E07527}" srcOrd="0" destOrd="0" presId="urn:microsoft.com/office/officeart/2005/8/layout/hierarchy6"/>
    <dgm:cxn modelId="{61D7898E-C68C-4353-80B1-A736E523C589}" srcId="{EDCF1318-65E1-4E09-AB93-5C8341704280}" destId="{7B592E82-BC8E-458A-B387-54FCF044AB56}" srcOrd="0" destOrd="0" parTransId="{255F22D1-42DA-41A7-B0CE-DB004AD6966A}" sibTransId="{03FCF0E1-883E-431C-B374-44DDAD996CFB}"/>
    <dgm:cxn modelId="{26D1CC8F-5C2D-41BD-BF1A-D6D3117825DF}" srcId="{165D1056-E8F5-4C0C-BF1C-4F62B4D101B0}" destId="{03F275FD-A40F-45DC-B94C-F2EA1A8217E7}" srcOrd="0" destOrd="0" parTransId="{34D3E72B-5A5E-46F6-9EDE-DB9551DB1534}" sibTransId="{1537C4F4-D468-4A43-83EC-AA9DC87EB41A}"/>
    <dgm:cxn modelId="{4BCC389D-73C2-4CED-A18F-8DF172351CB9}" type="presOf" srcId="{31DA97D3-2D1A-44DE-805D-F6040D8A2210}" destId="{21E997A1-D194-45E2-A79F-4E7E52F21B67}" srcOrd="0" destOrd="0" presId="urn:microsoft.com/office/officeart/2005/8/layout/hierarchy6"/>
    <dgm:cxn modelId="{DA425EA0-BAC1-494D-8ADA-07FDE69307A8}" type="presOf" srcId="{A3FF625B-6226-494D-86E9-E27C7B3145F1}" destId="{23B2F687-C342-4A98-BCBD-E58F94E54AF7}" srcOrd="0" destOrd="0" presId="urn:microsoft.com/office/officeart/2005/8/layout/hierarchy6"/>
    <dgm:cxn modelId="{1C323EA4-65EF-442A-AD95-95BF2803C8C2}" srcId="{26F07959-A76F-41A5-ABA6-FA8451E6E76A}" destId="{EDCF1318-65E1-4E09-AB93-5C8341704280}" srcOrd="0" destOrd="0" parTransId="{FB897B3D-C0FD-4AED-A336-AAEA32A34AE1}" sibTransId="{5420B528-A638-4F05-963B-D4FFC2C98B74}"/>
    <dgm:cxn modelId="{6C2067A4-A3E0-48DD-B4EE-33C482DC0E56}" srcId="{7ACECB25-F291-4DD6-A771-DCCF842CB1DE}" destId="{A2782E37-9842-4651-AFB9-B77B0A7B230C}" srcOrd="1" destOrd="0" parTransId="{3208CF2C-2F52-4E65-966A-1CECCE2134C0}" sibTransId="{004E7903-5F0F-4253-B057-45204BC626FC}"/>
    <dgm:cxn modelId="{A896C5A8-3CCC-4727-9E66-6C8B13A0C844}" type="presOf" srcId="{C3163DAA-2917-4E34-BE99-8DCD08423E59}" destId="{1827257B-B05E-4531-8E5A-9943C2899186}" srcOrd="0" destOrd="0" presId="urn:microsoft.com/office/officeart/2005/8/layout/hierarchy6"/>
    <dgm:cxn modelId="{E566D4AB-1FB4-41EC-BBFA-7710ED56790A}" type="presOf" srcId="{BFAD41E7-0152-4380-B965-F7599EDCEF6C}" destId="{93E4A546-26DE-41BE-AE4E-1FAA073B64AD}" srcOrd="0" destOrd="0" presId="urn:microsoft.com/office/officeart/2005/8/layout/hierarchy6"/>
    <dgm:cxn modelId="{215191AC-33FA-47B5-99EE-50317D6E4C9F}" type="presOf" srcId="{03F275FD-A40F-45DC-B94C-F2EA1A8217E7}" destId="{4192BFF7-FDBB-4BCA-A62E-2B68E403EACB}" srcOrd="0" destOrd="0" presId="urn:microsoft.com/office/officeart/2005/8/layout/hierarchy6"/>
    <dgm:cxn modelId="{7142A3B2-187C-4873-A75A-00F103F8B01D}" type="presOf" srcId="{1F7582BB-4EF9-4F1E-BF9D-5C4D3120F7EA}" destId="{B4CEAC99-E950-43AD-A1EB-141207B2D340}" srcOrd="0" destOrd="0" presId="urn:microsoft.com/office/officeart/2005/8/layout/hierarchy6"/>
    <dgm:cxn modelId="{50D2E6B4-1022-4D9F-BA88-C88E2149DC0D}" type="presOf" srcId="{91B6E814-A994-43BC-9E14-9803F23BFCC3}" destId="{0564DA43-5919-49CE-A9F7-02A3FA241534}" srcOrd="0" destOrd="0" presId="urn:microsoft.com/office/officeart/2005/8/layout/hierarchy6"/>
    <dgm:cxn modelId="{488660B7-4131-4C70-A2AD-43626CEDD05A}" type="presOf" srcId="{4CB05404-F0D6-4D79-873A-39EE83245677}" destId="{0B36A23A-5327-4DFE-88B0-5EABE8DACF79}" srcOrd="0" destOrd="0" presId="urn:microsoft.com/office/officeart/2005/8/layout/hierarchy6"/>
    <dgm:cxn modelId="{2E0752B8-1D77-4259-BEFF-72DBBFBDAA8A}" srcId="{CA29BB9B-44CF-45A3-B289-27CA2A658C64}" destId="{91B6E814-A994-43BC-9E14-9803F23BFCC3}" srcOrd="0" destOrd="0" parTransId="{1F7582BB-4EF9-4F1E-BF9D-5C4D3120F7EA}" sibTransId="{1ACF4694-97A9-4578-B7C2-947EC7379C3F}"/>
    <dgm:cxn modelId="{595551C3-5D92-4FA5-899A-5E77EABB655F}" type="presOf" srcId="{0604EC49-7BD7-4AEB-AD86-CBD92108F3FD}" destId="{E9762B43-104C-45EF-A005-CB988BC1DDAB}" srcOrd="0" destOrd="0" presId="urn:microsoft.com/office/officeart/2005/8/layout/hierarchy6"/>
    <dgm:cxn modelId="{D88B9FC3-F41C-4847-BA3F-00283E63E1A0}" type="presOf" srcId="{30057C7C-7B5E-4FD4-9C56-4677F1FF4989}" destId="{BC18AF8F-BCCE-43DF-BC39-D3D840D17414}" srcOrd="0" destOrd="0" presId="urn:microsoft.com/office/officeart/2005/8/layout/hierarchy6"/>
    <dgm:cxn modelId="{E19132D3-988A-4AA1-9160-DD84B3B6061E}" type="presOf" srcId="{B62BA672-A48C-4145-B25D-6C0CAD54E93E}" destId="{885BAE8E-1DA3-431F-A3BA-524C56DA7CAA}" srcOrd="0" destOrd="0" presId="urn:microsoft.com/office/officeart/2005/8/layout/hierarchy6"/>
    <dgm:cxn modelId="{CBF5BED6-06C9-4F8F-AF5A-276C4844B592}" type="presOf" srcId="{C909C17B-CDDD-4339-968C-3BD1E9CEE302}" destId="{45A6C586-4D0A-4BF7-A1F0-E4E98302F7EF}" srcOrd="0" destOrd="0" presId="urn:microsoft.com/office/officeart/2005/8/layout/hierarchy6"/>
    <dgm:cxn modelId="{9F9B3FDA-9721-4C52-9F15-0C2917243EBF}" type="presOf" srcId="{7B820AAD-348B-47AA-B217-C63DEEE042C2}" destId="{CB86A422-1869-452A-BC26-3E8FDC359A59}" srcOrd="0" destOrd="0" presId="urn:microsoft.com/office/officeart/2005/8/layout/hierarchy6"/>
    <dgm:cxn modelId="{03700EDB-0EDA-436E-8BC8-2E48B3BFFAE9}" type="presOf" srcId="{D7EF591D-D5A2-4F9B-A993-F7CF64599957}" destId="{A24376FE-0229-4DC3-889D-8FEB43DCEA4C}" srcOrd="0" destOrd="0" presId="urn:microsoft.com/office/officeart/2005/8/layout/hierarchy6"/>
    <dgm:cxn modelId="{E995A0DB-70E7-4B0D-B218-4379BF431B8D}" srcId="{165D1056-E8F5-4C0C-BF1C-4F62B4D101B0}" destId="{D2BB65DB-C002-446D-877B-2CA207915243}" srcOrd="1" destOrd="0" parTransId="{A3FF625B-6226-494D-86E9-E27C7B3145F1}" sibTransId="{C88B114D-EF3C-4DC2-B728-1D689CAC7448}"/>
    <dgm:cxn modelId="{F9603ADD-55DD-456C-9835-77CF2C454DAE}" type="presOf" srcId="{10D6CC8B-54B1-42D2-83D0-D53A86BD5B7C}" destId="{02AFAD21-E119-42D4-B021-CD179DA43F51}" srcOrd="0" destOrd="0" presId="urn:microsoft.com/office/officeart/2005/8/layout/hierarchy6"/>
    <dgm:cxn modelId="{04C534DE-C74A-4043-9438-6B7AEDDD364A}" type="presOf" srcId="{0B308336-0C50-4945-80BD-49DD6F1D5289}" destId="{FC286A1B-4611-4260-9812-9BD19B9644DD}" srcOrd="0" destOrd="0" presId="urn:microsoft.com/office/officeart/2005/8/layout/hierarchy6"/>
    <dgm:cxn modelId="{D23B54E0-D91F-42B1-86A8-3EE4CD40DCA3}" type="presOf" srcId="{66147610-DA3C-4E07-89F0-013A5BA07641}" destId="{69DEDCD1-1D93-4864-A5F9-61C06621B927}" srcOrd="0" destOrd="0" presId="urn:microsoft.com/office/officeart/2005/8/layout/hierarchy6"/>
    <dgm:cxn modelId="{022F58E2-3913-41F1-8A74-FAB8FE5C9499}" srcId="{7B820AAD-348B-47AA-B217-C63DEEE042C2}" destId="{36542FFA-2376-4FED-B49F-11EB1510EF62}" srcOrd="0" destOrd="0" parTransId="{0604EC49-7BD7-4AEB-AD86-CBD92108F3FD}" sibTransId="{A2975E07-6803-4727-89F4-38044750657B}"/>
    <dgm:cxn modelId="{74FBF7E6-73D2-4DA8-A277-33C44A2B3E6F}" type="presOf" srcId="{D2BB65DB-C002-446D-877B-2CA207915243}" destId="{A3B9984D-083E-4E37-BADC-0B92FB238841}" srcOrd="0" destOrd="0" presId="urn:microsoft.com/office/officeart/2005/8/layout/hierarchy6"/>
    <dgm:cxn modelId="{9D3F0BEE-C03C-48B8-94A8-041EBBA7C2CD}" srcId="{30057C7C-7B5E-4FD4-9C56-4677F1FF4989}" destId="{C909C17B-CDDD-4339-968C-3BD1E9CEE302}" srcOrd="0" destOrd="0" parTransId="{D504C205-AD38-482C-82C1-A563401593FE}" sibTransId="{03B39903-9FA6-4992-91CA-1EE13A41366B}"/>
    <dgm:cxn modelId="{DF2002F0-C69B-4B72-81F1-94EDFE6F5395}" srcId="{7ACECB25-F291-4DD6-A771-DCCF842CB1DE}" destId="{165D1056-E8F5-4C0C-BF1C-4F62B4D101B0}" srcOrd="2" destOrd="0" parTransId="{66147610-DA3C-4E07-89F0-013A5BA07641}" sibTransId="{6EBCCE7D-8F02-40B9-AD3A-FD063B24B677}"/>
    <dgm:cxn modelId="{0B098BF4-72DB-4F9D-9D9D-BA7C212B6F91}" type="presOf" srcId="{A2782E37-9842-4651-AFB9-B77B0A7B230C}" destId="{F585FC4E-497D-4658-A781-D5A28BCC56D7}" srcOrd="0" destOrd="0" presId="urn:microsoft.com/office/officeart/2005/8/layout/hierarchy6"/>
    <dgm:cxn modelId="{E137F9F6-28DB-4C7A-8C20-407870F0BC2C}" type="presOf" srcId="{7ACECB25-F291-4DD6-A771-DCCF842CB1DE}" destId="{13E45564-D33A-4BCE-9059-348638A652B7}" srcOrd="0" destOrd="0" presId="urn:microsoft.com/office/officeart/2005/8/layout/hierarchy6"/>
    <dgm:cxn modelId="{D15F7DF0-859B-4EFA-B466-BCA2C0B76DA9}" type="presParOf" srcId="{EAC4A8DA-6423-494E-B7C3-8AF1FF7267E0}" destId="{0E34B20E-0E41-4269-9FE5-D7BC004CDE48}" srcOrd="0" destOrd="0" presId="urn:microsoft.com/office/officeart/2005/8/layout/hierarchy6"/>
    <dgm:cxn modelId="{205136F6-C794-4216-A9C0-B3BE48A1175B}" type="presParOf" srcId="{0E34B20E-0E41-4269-9FE5-D7BC004CDE48}" destId="{2800278E-BDB0-46A3-B606-B61F5E6E8627}" srcOrd="0" destOrd="0" presId="urn:microsoft.com/office/officeart/2005/8/layout/hierarchy6"/>
    <dgm:cxn modelId="{3E065F98-6205-415A-B119-AE88FB1C6171}" type="presParOf" srcId="{2800278E-BDB0-46A3-B606-B61F5E6E8627}" destId="{6DADD64F-9308-4D61-BA0C-42B23D2B6ADF}" srcOrd="0" destOrd="0" presId="urn:microsoft.com/office/officeart/2005/8/layout/hierarchy6"/>
    <dgm:cxn modelId="{65207035-6944-43BA-BFFB-2240B117887C}" type="presParOf" srcId="{6DADD64F-9308-4D61-BA0C-42B23D2B6ADF}" destId="{06EE675B-1F8E-46C4-995E-735B56C29EA6}" srcOrd="0" destOrd="0" presId="urn:microsoft.com/office/officeart/2005/8/layout/hierarchy6"/>
    <dgm:cxn modelId="{6B68D5C7-79D8-4590-8505-17D2BBCD950C}" type="presParOf" srcId="{6DADD64F-9308-4D61-BA0C-42B23D2B6ADF}" destId="{05C60C47-C31B-4050-BCCF-E0FCC34B53FB}" srcOrd="1" destOrd="0" presId="urn:microsoft.com/office/officeart/2005/8/layout/hierarchy6"/>
    <dgm:cxn modelId="{9EE86458-3194-4663-AE68-ADAD037D2907}" type="presParOf" srcId="{05C60C47-C31B-4050-BCCF-E0FCC34B53FB}" destId="{032AB6D0-8053-4729-8BE9-EA309A52B32F}" srcOrd="0" destOrd="0" presId="urn:microsoft.com/office/officeart/2005/8/layout/hierarchy6"/>
    <dgm:cxn modelId="{8D9CEAD5-374B-46D9-882C-19CE03D4B488}" type="presParOf" srcId="{05C60C47-C31B-4050-BCCF-E0FCC34B53FB}" destId="{E9E29D9E-C460-4B30-BDEC-0617B822AF89}" srcOrd="1" destOrd="0" presId="urn:microsoft.com/office/officeart/2005/8/layout/hierarchy6"/>
    <dgm:cxn modelId="{2E8F2BBC-ED7E-4EEA-8B02-D70DCED516C5}" type="presParOf" srcId="{E9E29D9E-C460-4B30-BDEC-0617B822AF89}" destId="{88D98071-53FE-48CD-BA13-F291F086B56C}" srcOrd="0" destOrd="0" presId="urn:microsoft.com/office/officeart/2005/8/layout/hierarchy6"/>
    <dgm:cxn modelId="{0E89203B-1AFC-4E5A-A875-175761D58861}" type="presParOf" srcId="{E9E29D9E-C460-4B30-BDEC-0617B822AF89}" destId="{FCC5212D-DBDC-4E3F-B4EA-191C9A01A9D6}" srcOrd="1" destOrd="0" presId="urn:microsoft.com/office/officeart/2005/8/layout/hierarchy6"/>
    <dgm:cxn modelId="{51AC47D1-5901-4975-A7B5-FBCB73A759FF}" type="presParOf" srcId="{05C60C47-C31B-4050-BCCF-E0FCC34B53FB}" destId="{2042ABBE-F475-46BF-8AC6-A58B4984ECE2}" srcOrd="2" destOrd="0" presId="urn:microsoft.com/office/officeart/2005/8/layout/hierarchy6"/>
    <dgm:cxn modelId="{3032473D-C994-410E-B86A-8A30D7C63555}" type="presParOf" srcId="{05C60C47-C31B-4050-BCCF-E0FCC34B53FB}" destId="{3F2D05A9-D2BD-4083-9CC8-1BDDA0A6DF38}" srcOrd="3" destOrd="0" presId="urn:microsoft.com/office/officeart/2005/8/layout/hierarchy6"/>
    <dgm:cxn modelId="{2E2F0CA4-9BCA-48F0-9E18-461E09FCBD11}" type="presParOf" srcId="{3F2D05A9-D2BD-4083-9CC8-1BDDA0A6DF38}" destId="{13E45564-D33A-4BCE-9059-348638A652B7}" srcOrd="0" destOrd="0" presId="urn:microsoft.com/office/officeart/2005/8/layout/hierarchy6"/>
    <dgm:cxn modelId="{6A3FE568-40C9-40B7-830B-4D142B4807D2}" type="presParOf" srcId="{3F2D05A9-D2BD-4083-9CC8-1BDDA0A6DF38}" destId="{FA6CD5E6-FE61-41F7-B2D3-D895A3DC12C1}" srcOrd="1" destOrd="0" presId="urn:microsoft.com/office/officeart/2005/8/layout/hierarchy6"/>
    <dgm:cxn modelId="{11E40C6A-4177-461A-8E70-C91FB7CEC1E5}" type="presParOf" srcId="{FA6CD5E6-FE61-41F7-B2D3-D895A3DC12C1}" destId="{BF41D0F4-721E-4566-944D-5E4A8C139DA1}" srcOrd="0" destOrd="0" presId="urn:microsoft.com/office/officeart/2005/8/layout/hierarchy6"/>
    <dgm:cxn modelId="{416F00A9-60FB-4513-97B5-7748A01CC9D1}" type="presParOf" srcId="{FA6CD5E6-FE61-41F7-B2D3-D895A3DC12C1}" destId="{F1043EB8-B551-407A-90BA-39BA6ABABB45}" srcOrd="1" destOrd="0" presId="urn:microsoft.com/office/officeart/2005/8/layout/hierarchy6"/>
    <dgm:cxn modelId="{883A4F8A-F923-41D2-B99C-460D065A7A09}" type="presParOf" srcId="{F1043EB8-B551-407A-90BA-39BA6ABABB45}" destId="{BC18AF8F-BCCE-43DF-BC39-D3D840D17414}" srcOrd="0" destOrd="0" presId="urn:microsoft.com/office/officeart/2005/8/layout/hierarchy6"/>
    <dgm:cxn modelId="{BC5B2361-1AC6-4E8A-88C5-93B49F6B1FF4}" type="presParOf" srcId="{F1043EB8-B551-407A-90BA-39BA6ABABB45}" destId="{55C4CD28-46E5-43C1-B83A-C7AAD7E1D4AC}" srcOrd="1" destOrd="0" presId="urn:microsoft.com/office/officeart/2005/8/layout/hierarchy6"/>
    <dgm:cxn modelId="{D8A2CC97-E35D-410A-BA5D-4C229043022D}" type="presParOf" srcId="{55C4CD28-46E5-43C1-B83A-C7AAD7E1D4AC}" destId="{9BFFC69B-38FD-4564-965B-00C2EE2A8C17}" srcOrd="0" destOrd="0" presId="urn:microsoft.com/office/officeart/2005/8/layout/hierarchy6"/>
    <dgm:cxn modelId="{036B9077-EADC-4030-A43B-9379FA5158F9}" type="presParOf" srcId="{55C4CD28-46E5-43C1-B83A-C7AAD7E1D4AC}" destId="{062ED1A0-51DB-415D-9312-14D837C1C90C}" srcOrd="1" destOrd="0" presId="urn:microsoft.com/office/officeart/2005/8/layout/hierarchy6"/>
    <dgm:cxn modelId="{6EF0967B-1421-4AD2-A04C-1A755CE8CA49}" type="presParOf" srcId="{062ED1A0-51DB-415D-9312-14D837C1C90C}" destId="{45A6C586-4D0A-4BF7-A1F0-E4E98302F7EF}" srcOrd="0" destOrd="0" presId="urn:microsoft.com/office/officeart/2005/8/layout/hierarchy6"/>
    <dgm:cxn modelId="{9376B2DA-66CA-41E6-9835-41649F580EF3}" type="presParOf" srcId="{062ED1A0-51DB-415D-9312-14D837C1C90C}" destId="{2DB8F7D7-8E0B-46D8-BC65-50F023540F40}" srcOrd="1" destOrd="0" presId="urn:microsoft.com/office/officeart/2005/8/layout/hierarchy6"/>
    <dgm:cxn modelId="{B274B972-DCB2-43ED-A068-222225B99C12}" type="presParOf" srcId="{FA6CD5E6-FE61-41F7-B2D3-D895A3DC12C1}" destId="{3BA2EEDD-5434-4BED-A0BC-08B02F31EC03}" srcOrd="2" destOrd="0" presId="urn:microsoft.com/office/officeart/2005/8/layout/hierarchy6"/>
    <dgm:cxn modelId="{BE2A63A0-2EC1-4B2D-B53C-9070B32CB488}" type="presParOf" srcId="{FA6CD5E6-FE61-41F7-B2D3-D895A3DC12C1}" destId="{0A14338F-B8E9-4390-9986-12D57DB0E5AD}" srcOrd="3" destOrd="0" presId="urn:microsoft.com/office/officeart/2005/8/layout/hierarchy6"/>
    <dgm:cxn modelId="{CCB6C3D9-00DB-43B8-982A-80E40426B4A8}" type="presParOf" srcId="{0A14338F-B8E9-4390-9986-12D57DB0E5AD}" destId="{F585FC4E-497D-4658-A781-D5A28BCC56D7}" srcOrd="0" destOrd="0" presId="urn:microsoft.com/office/officeart/2005/8/layout/hierarchy6"/>
    <dgm:cxn modelId="{ED5B5CFD-60EA-45B7-B764-5BA5F0E68650}" type="presParOf" srcId="{0A14338F-B8E9-4390-9986-12D57DB0E5AD}" destId="{5F443FDE-FA35-452A-81D4-CEE6E80ECFAE}" srcOrd="1" destOrd="0" presId="urn:microsoft.com/office/officeart/2005/8/layout/hierarchy6"/>
    <dgm:cxn modelId="{6CF9F59B-8645-4C9B-B1E7-F820307CFF0E}" type="presParOf" srcId="{5F443FDE-FA35-452A-81D4-CEE6E80ECFAE}" destId="{D335AF9E-E838-49E8-B5F1-ED0C9F3BFD18}" srcOrd="0" destOrd="0" presId="urn:microsoft.com/office/officeart/2005/8/layout/hierarchy6"/>
    <dgm:cxn modelId="{F33DE129-4A90-4109-98D9-8C1C2BCB8DD8}" type="presParOf" srcId="{5F443FDE-FA35-452A-81D4-CEE6E80ECFAE}" destId="{1A837661-4482-4561-9468-34055F6FE0CB}" srcOrd="1" destOrd="0" presId="urn:microsoft.com/office/officeart/2005/8/layout/hierarchy6"/>
    <dgm:cxn modelId="{5E1D8FEF-F29B-4DBE-9139-D0B614D1AC9B}" type="presParOf" srcId="{1A837661-4482-4561-9468-34055F6FE0CB}" destId="{1827257B-B05E-4531-8E5A-9943C2899186}" srcOrd="0" destOrd="0" presId="urn:microsoft.com/office/officeart/2005/8/layout/hierarchy6"/>
    <dgm:cxn modelId="{7C43FDCE-5FDD-4695-BDB4-74CDC41CFCED}" type="presParOf" srcId="{1A837661-4482-4561-9468-34055F6FE0CB}" destId="{F800BC8D-7499-4026-AE51-8579968278D2}" srcOrd="1" destOrd="0" presId="urn:microsoft.com/office/officeart/2005/8/layout/hierarchy6"/>
    <dgm:cxn modelId="{F95BD7AC-755D-45CF-B400-7B0F028C90EC}" type="presParOf" srcId="{F800BC8D-7499-4026-AE51-8579968278D2}" destId="{6E7F1F0B-F29B-46A0-8963-14F45654899D}" srcOrd="0" destOrd="0" presId="urn:microsoft.com/office/officeart/2005/8/layout/hierarchy6"/>
    <dgm:cxn modelId="{11B1562C-F315-48A9-AFF1-7C28CE75AEC0}" type="presParOf" srcId="{F800BC8D-7499-4026-AE51-8579968278D2}" destId="{94EA3E66-739A-43DB-8497-D2EAE997BD43}" srcOrd="1" destOrd="0" presId="urn:microsoft.com/office/officeart/2005/8/layout/hierarchy6"/>
    <dgm:cxn modelId="{BCEB0686-0D23-4499-9213-C0FDAD57F817}" type="presParOf" srcId="{94EA3E66-739A-43DB-8497-D2EAE997BD43}" destId="{FED0AEC3-A7F5-4F48-87F4-83A37C6534A0}" srcOrd="0" destOrd="0" presId="urn:microsoft.com/office/officeart/2005/8/layout/hierarchy6"/>
    <dgm:cxn modelId="{E84BBD13-D97A-4D88-B6C9-7D607DD90FEF}" type="presParOf" srcId="{94EA3E66-739A-43DB-8497-D2EAE997BD43}" destId="{C6E487E9-BB54-48B9-A01B-1F88CF0A52E2}" srcOrd="1" destOrd="0" presId="urn:microsoft.com/office/officeart/2005/8/layout/hierarchy6"/>
    <dgm:cxn modelId="{51A206EA-B634-4796-B485-1766F4E05DFC}" type="presParOf" srcId="{C6E487E9-BB54-48B9-A01B-1F88CF0A52E2}" destId="{B4CEAC99-E950-43AD-A1EB-141207B2D340}" srcOrd="0" destOrd="0" presId="urn:microsoft.com/office/officeart/2005/8/layout/hierarchy6"/>
    <dgm:cxn modelId="{6EBEF107-5C4D-4386-ADF8-A3698F34398C}" type="presParOf" srcId="{C6E487E9-BB54-48B9-A01B-1F88CF0A52E2}" destId="{EB797291-9F84-42AF-A3DE-90CE3EF72A21}" srcOrd="1" destOrd="0" presId="urn:microsoft.com/office/officeart/2005/8/layout/hierarchy6"/>
    <dgm:cxn modelId="{E66DD943-5AC1-49AB-B7B7-41A9B9E1A54B}" type="presParOf" srcId="{EB797291-9F84-42AF-A3DE-90CE3EF72A21}" destId="{0564DA43-5919-49CE-A9F7-02A3FA241534}" srcOrd="0" destOrd="0" presId="urn:microsoft.com/office/officeart/2005/8/layout/hierarchy6"/>
    <dgm:cxn modelId="{8404E293-1019-4A78-88A4-96EB72D97209}" type="presParOf" srcId="{EB797291-9F84-42AF-A3DE-90CE3EF72A21}" destId="{46532AB7-A854-42BB-90CA-4729607B5990}" srcOrd="1" destOrd="0" presId="urn:microsoft.com/office/officeart/2005/8/layout/hierarchy6"/>
    <dgm:cxn modelId="{1150C1C8-5CE5-4340-BE10-0ADAD00E0BE2}" type="presParOf" srcId="{FA6CD5E6-FE61-41F7-B2D3-D895A3DC12C1}" destId="{69DEDCD1-1D93-4864-A5F9-61C06621B927}" srcOrd="4" destOrd="0" presId="urn:microsoft.com/office/officeart/2005/8/layout/hierarchy6"/>
    <dgm:cxn modelId="{7E96361D-544E-49D4-92CD-04C37C2943F1}" type="presParOf" srcId="{FA6CD5E6-FE61-41F7-B2D3-D895A3DC12C1}" destId="{6BFD2B3A-FF1F-4F20-B1B8-72FD7EF198F7}" srcOrd="5" destOrd="0" presId="urn:microsoft.com/office/officeart/2005/8/layout/hierarchy6"/>
    <dgm:cxn modelId="{24F35DD0-C80F-45FA-9F80-9770B20E14B0}" type="presParOf" srcId="{6BFD2B3A-FF1F-4F20-B1B8-72FD7EF198F7}" destId="{76A35E5C-14FD-4B61-91A6-2FC9431D5958}" srcOrd="0" destOrd="0" presId="urn:microsoft.com/office/officeart/2005/8/layout/hierarchy6"/>
    <dgm:cxn modelId="{BF56017F-A3D8-4048-B181-90779A431A20}" type="presParOf" srcId="{6BFD2B3A-FF1F-4F20-B1B8-72FD7EF198F7}" destId="{11A16216-D68E-4B60-95AC-7BA524EFF769}" srcOrd="1" destOrd="0" presId="urn:microsoft.com/office/officeart/2005/8/layout/hierarchy6"/>
    <dgm:cxn modelId="{1C9A556B-C289-4A72-8144-098F5BB73A0D}" type="presParOf" srcId="{11A16216-D68E-4B60-95AC-7BA524EFF769}" destId="{AB65F59A-5D9C-48BD-83FE-D945E37371F8}" srcOrd="0" destOrd="0" presId="urn:microsoft.com/office/officeart/2005/8/layout/hierarchy6"/>
    <dgm:cxn modelId="{E72CBDEF-A92A-4211-8BE4-EE58102D71DD}" type="presParOf" srcId="{11A16216-D68E-4B60-95AC-7BA524EFF769}" destId="{05F3369C-CBB1-4878-8C9B-06691F0DC1BB}" srcOrd="1" destOrd="0" presId="urn:microsoft.com/office/officeart/2005/8/layout/hierarchy6"/>
    <dgm:cxn modelId="{2F38EFEE-B059-4DB4-A5A7-A45516D1A4DC}" type="presParOf" srcId="{05F3369C-CBB1-4878-8C9B-06691F0DC1BB}" destId="{4192BFF7-FDBB-4BCA-A62E-2B68E403EACB}" srcOrd="0" destOrd="0" presId="urn:microsoft.com/office/officeart/2005/8/layout/hierarchy6"/>
    <dgm:cxn modelId="{CB03B5CB-9B8B-479C-81FC-530C8E32E66B}" type="presParOf" srcId="{05F3369C-CBB1-4878-8C9B-06691F0DC1BB}" destId="{0DDD5135-96D1-480B-B2B2-E4212F613B9B}" srcOrd="1" destOrd="0" presId="urn:microsoft.com/office/officeart/2005/8/layout/hierarchy6"/>
    <dgm:cxn modelId="{C434259B-D368-4672-A516-9082BB1F0822}" type="presParOf" srcId="{0DDD5135-96D1-480B-B2B2-E4212F613B9B}" destId="{93E4A546-26DE-41BE-AE4E-1FAA073B64AD}" srcOrd="0" destOrd="0" presId="urn:microsoft.com/office/officeart/2005/8/layout/hierarchy6"/>
    <dgm:cxn modelId="{439C94B5-9621-46A9-AEB5-0894F6F39345}" type="presParOf" srcId="{0DDD5135-96D1-480B-B2B2-E4212F613B9B}" destId="{A49C8700-B009-42C9-AFBD-C63418B51754}" srcOrd="1" destOrd="0" presId="urn:microsoft.com/office/officeart/2005/8/layout/hierarchy6"/>
    <dgm:cxn modelId="{154010EB-5427-4162-882C-64BDF92B8A3F}" type="presParOf" srcId="{A49C8700-B009-42C9-AFBD-C63418B51754}" destId="{CB86A422-1869-452A-BC26-3E8FDC359A59}" srcOrd="0" destOrd="0" presId="urn:microsoft.com/office/officeart/2005/8/layout/hierarchy6"/>
    <dgm:cxn modelId="{3A99AE75-6051-4BE0-9A4E-7B562A525AB5}" type="presParOf" srcId="{A49C8700-B009-42C9-AFBD-C63418B51754}" destId="{11509491-3047-48AF-A8B8-6D973F1702CD}" srcOrd="1" destOrd="0" presId="urn:microsoft.com/office/officeart/2005/8/layout/hierarchy6"/>
    <dgm:cxn modelId="{4475DC1A-25C2-42D6-814E-45DFDDA64A2F}" type="presParOf" srcId="{11509491-3047-48AF-A8B8-6D973F1702CD}" destId="{E9762B43-104C-45EF-A005-CB988BC1DDAB}" srcOrd="0" destOrd="0" presId="urn:microsoft.com/office/officeart/2005/8/layout/hierarchy6"/>
    <dgm:cxn modelId="{13DD2A93-A37D-41CA-955A-CF5B08C5EAB3}" type="presParOf" srcId="{11509491-3047-48AF-A8B8-6D973F1702CD}" destId="{6A028520-DD64-4B21-BB31-C21B816738BE}" srcOrd="1" destOrd="0" presId="urn:microsoft.com/office/officeart/2005/8/layout/hierarchy6"/>
    <dgm:cxn modelId="{B6076C65-62C0-4D26-BF12-E7C20F9E0324}" type="presParOf" srcId="{6A028520-DD64-4B21-BB31-C21B816738BE}" destId="{D567A1E2-2F25-4D5E-B64F-91FBE3B9D33C}" srcOrd="0" destOrd="0" presId="urn:microsoft.com/office/officeart/2005/8/layout/hierarchy6"/>
    <dgm:cxn modelId="{4F9177F2-90C9-4E23-93C6-0FE2FB4956E1}" type="presParOf" srcId="{6A028520-DD64-4B21-BB31-C21B816738BE}" destId="{EF1BC2F5-6A96-4440-A8CF-EF6F8DB9DD2B}" srcOrd="1" destOrd="0" presId="urn:microsoft.com/office/officeart/2005/8/layout/hierarchy6"/>
    <dgm:cxn modelId="{A8CCA5EE-C89D-427C-BF2C-FFDAE1860706}" type="presParOf" srcId="{0DDD5135-96D1-480B-B2B2-E4212F613B9B}" destId="{FC286A1B-4611-4260-9812-9BD19B9644DD}" srcOrd="2" destOrd="0" presId="urn:microsoft.com/office/officeart/2005/8/layout/hierarchy6"/>
    <dgm:cxn modelId="{8703DD94-C616-41A0-B831-D60E03815B47}" type="presParOf" srcId="{0DDD5135-96D1-480B-B2B2-E4212F613B9B}" destId="{6DD97BED-643F-42C6-86A1-0FAF15EDDA6D}" srcOrd="3" destOrd="0" presId="urn:microsoft.com/office/officeart/2005/8/layout/hierarchy6"/>
    <dgm:cxn modelId="{22CD74F3-8E34-43BA-9E2F-648981E63ACD}" type="presParOf" srcId="{6DD97BED-643F-42C6-86A1-0FAF15EDDA6D}" destId="{A24376FE-0229-4DC3-889D-8FEB43DCEA4C}" srcOrd="0" destOrd="0" presId="urn:microsoft.com/office/officeart/2005/8/layout/hierarchy6"/>
    <dgm:cxn modelId="{FDF07EC1-29E7-4D6D-8180-B46A28537830}" type="presParOf" srcId="{6DD97BED-643F-42C6-86A1-0FAF15EDDA6D}" destId="{BC7A55D3-42E9-468D-AB18-AED8E6D724C9}" srcOrd="1" destOrd="0" presId="urn:microsoft.com/office/officeart/2005/8/layout/hierarchy6"/>
    <dgm:cxn modelId="{B1141FBC-A39A-4598-95C9-56847EFFC88F}" type="presParOf" srcId="{BC7A55D3-42E9-468D-AB18-AED8E6D724C9}" destId="{02AFAD21-E119-42D4-B021-CD179DA43F51}" srcOrd="0" destOrd="0" presId="urn:microsoft.com/office/officeart/2005/8/layout/hierarchy6"/>
    <dgm:cxn modelId="{972F561A-5EB1-41D4-9560-513457791EEE}" type="presParOf" srcId="{BC7A55D3-42E9-468D-AB18-AED8E6D724C9}" destId="{2D7B7F1B-0B60-4BBF-9488-BF1C7EB20376}" srcOrd="1" destOrd="0" presId="urn:microsoft.com/office/officeart/2005/8/layout/hierarchy6"/>
    <dgm:cxn modelId="{FC0014F1-55A4-42E4-8878-89A21174DB83}" type="presParOf" srcId="{2D7B7F1B-0B60-4BBF-9488-BF1C7EB20376}" destId="{469851BC-52A7-44A3-9B1F-2B76DB3B9144}" srcOrd="0" destOrd="0" presId="urn:microsoft.com/office/officeart/2005/8/layout/hierarchy6"/>
    <dgm:cxn modelId="{183B99E4-94CE-4E20-81B0-8BE2B3110819}" type="presParOf" srcId="{2D7B7F1B-0B60-4BBF-9488-BF1C7EB20376}" destId="{70A92A2E-7F98-49C2-A861-9186BEDE3D44}" srcOrd="1" destOrd="0" presId="urn:microsoft.com/office/officeart/2005/8/layout/hierarchy6"/>
    <dgm:cxn modelId="{4BD9766B-3728-4CD7-8431-FD6925AD6420}" type="presParOf" srcId="{11A16216-D68E-4B60-95AC-7BA524EFF769}" destId="{23B2F687-C342-4A98-BCBD-E58F94E54AF7}" srcOrd="2" destOrd="0" presId="urn:microsoft.com/office/officeart/2005/8/layout/hierarchy6"/>
    <dgm:cxn modelId="{5DFE265D-E7E0-4C8F-9452-6B812AF14C92}" type="presParOf" srcId="{11A16216-D68E-4B60-95AC-7BA524EFF769}" destId="{2147EE74-53B2-49AA-B53B-6D0444500846}" srcOrd="3" destOrd="0" presId="urn:microsoft.com/office/officeart/2005/8/layout/hierarchy6"/>
    <dgm:cxn modelId="{B50FE1D4-17F5-4905-B4EB-4CA1BA00BA86}" type="presParOf" srcId="{2147EE74-53B2-49AA-B53B-6D0444500846}" destId="{A3B9984D-083E-4E37-BADC-0B92FB238841}" srcOrd="0" destOrd="0" presId="urn:microsoft.com/office/officeart/2005/8/layout/hierarchy6"/>
    <dgm:cxn modelId="{79587389-6654-4AE1-A177-A86E0ED57EE6}" type="presParOf" srcId="{2147EE74-53B2-49AA-B53B-6D0444500846}" destId="{FE5B0BDB-51CF-49B6-9214-69456A8FA5AF}" srcOrd="1" destOrd="0" presId="urn:microsoft.com/office/officeart/2005/8/layout/hierarchy6"/>
    <dgm:cxn modelId="{4897C368-FD9A-4193-AA5D-22D6A0DFD53E}" type="presParOf" srcId="{FE5B0BDB-51CF-49B6-9214-69456A8FA5AF}" destId="{F6F9487B-1CEF-4E24-8DF3-BBC065E07527}" srcOrd="0" destOrd="0" presId="urn:microsoft.com/office/officeart/2005/8/layout/hierarchy6"/>
    <dgm:cxn modelId="{EFE86BAD-9DC0-48B9-9D9D-96EB747BC948}" type="presParOf" srcId="{FE5B0BDB-51CF-49B6-9214-69456A8FA5AF}" destId="{452C3777-3A9A-4FCD-A19A-9F4B6DB4EBFE}" srcOrd="1" destOrd="0" presId="urn:microsoft.com/office/officeart/2005/8/layout/hierarchy6"/>
    <dgm:cxn modelId="{602924D0-3A75-46FB-8C40-011E71E86EBD}" type="presParOf" srcId="{452C3777-3A9A-4FCD-A19A-9F4B6DB4EBFE}" destId="{885BAE8E-1DA3-431F-A3BA-524C56DA7CAA}" srcOrd="0" destOrd="0" presId="urn:microsoft.com/office/officeart/2005/8/layout/hierarchy6"/>
    <dgm:cxn modelId="{08313264-092A-41F1-B9A1-AE708142F139}" type="presParOf" srcId="{452C3777-3A9A-4FCD-A19A-9F4B6DB4EBFE}" destId="{0D6E62DE-B73D-43C1-B42E-3B968C22D2A0}" srcOrd="1" destOrd="0" presId="urn:microsoft.com/office/officeart/2005/8/layout/hierarchy6"/>
    <dgm:cxn modelId="{8F708E88-E8C0-4B2A-80E2-4F65288D0700}" type="presParOf" srcId="{11A16216-D68E-4B60-95AC-7BA524EFF769}" destId="{76F2AEAF-5419-43BF-9EA9-36040786449C}" srcOrd="4" destOrd="0" presId="urn:microsoft.com/office/officeart/2005/8/layout/hierarchy6"/>
    <dgm:cxn modelId="{6BFE5862-BAD5-4B2F-A675-64BE45017428}" type="presParOf" srcId="{11A16216-D68E-4B60-95AC-7BA524EFF769}" destId="{A12B54E2-CC6D-4B0B-B9D5-E841502C8D04}" srcOrd="5" destOrd="0" presId="urn:microsoft.com/office/officeart/2005/8/layout/hierarchy6"/>
    <dgm:cxn modelId="{301DD783-D2F4-444E-B657-7E97EB64822F}" type="presParOf" srcId="{A12B54E2-CC6D-4B0B-B9D5-E841502C8D04}" destId="{0B36A23A-5327-4DFE-88B0-5EABE8DACF79}" srcOrd="0" destOrd="0" presId="urn:microsoft.com/office/officeart/2005/8/layout/hierarchy6"/>
    <dgm:cxn modelId="{5E77F0B1-E2EF-4FAC-BD31-665A140872B0}" type="presParOf" srcId="{A12B54E2-CC6D-4B0B-B9D5-E841502C8D04}" destId="{0EEC59FA-ED49-473C-A8EC-200107CC7ABC}" srcOrd="1" destOrd="0" presId="urn:microsoft.com/office/officeart/2005/8/layout/hierarchy6"/>
    <dgm:cxn modelId="{14A15745-692E-47C5-8E0E-80EDCD59105C}" type="presParOf" srcId="{0EEC59FA-ED49-473C-A8EC-200107CC7ABC}" destId="{087CA043-94D6-4A66-AE44-0519187F78BE}" srcOrd="0" destOrd="0" presId="urn:microsoft.com/office/officeart/2005/8/layout/hierarchy6"/>
    <dgm:cxn modelId="{C7D02FE9-1AA2-4803-882F-210B405294D8}" type="presParOf" srcId="{0EEC59FA-ED49-473C-A8EC-200107CC7ABC}" destId="{A3AB357E-3BD4-41BA-A6CB-55D34C9F9672}" srcOrd="1" destOrd="0" presId="urn:microsoft.com/office/officeart/2005/8/layout/hierarchy6"/>
    <dgm:cxn modelId="{FFFEB4E8-F148-49A8-99B2-63126442316E}" type="presParOf" srcId="{A3AB357E-3BD4-41BA-A6CB-55D34C9F9672}" destId="{21E997A1-D194-45E2-A79F-4E7E52F21B67}" srcOrd="0" destOrd="0" presId="urn:microsoft.com/office/officeart/2005/8/layout/hierarchy6"/>
    <dgm:cxn modelId="{A5C50A05-9B06-4383-9D87-8D77A741123A}" type="presParOf" srcId="{A3AB357E-3BD4-41BA-A6CB-55D34C9F9672}" destId="{7B17BCAB-742F-437A-8A41-A2FC0BFDE1DE}" srcOrd="1" destOrd="0" presId="urn:microsoft.com/office/officeart/2005/8/layout/hierarchy6"/>
    <dgm:cxn modelId="{E7179B72-65EF-4A66-84CD-B83C26871318}" type="presParOf" srcId="{EAC4A8DA-6423-494E-B7C3-8AF1FF7267E0}" destId="{D97F409E-D55E-4040-962E-13A5CA24B3B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D684A-5681-4352-A8FA-F07328CC299F}">
      <dsp:nvSpPr>
        <dsp:cNvPr id="0" name=""/>
        <dsp:cNvSpPr/>
      </dsp:nvSpPr>
      <dsp:spPr>
        <a:xfrm>
          <a:off x="2404656" y="1873113"/>
          <a:ext cx="91440" cy="3488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88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865591-70FC-4582-B0EE-1C3D80B0C232}">
      <dsp:nvSpPr>
        <dsp:cNvPr id="0" name=""/>
        <dsp:cNvSpPr/>
      </dsp:nvSpPr>
      <dsp:spPr>
        <a:xfrm>
          <a:off x="1717354" y="762585"/>
          <a:ext cx="733022" cy="348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732"/>
              </a:lnTo>
              <a:lnTo>
                <a:pt x="733022" y="237732"/>
              </a:lnTo>
              <a:lnTo>
                <a:pt x="733022" y="3488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39C194-137F-49E9-BCCC-F8F6149D53CE}">
      <dsp:nvSpPr>
        <dsp:cNvPr id="0" name=""/>
        <dsp:cNvSpPr/>
      </dsp:nvSpPr>
      <dsp:spPr>
        <a:xfrm>
          <a:off x="938611" y="1873113"/>
          <a:ext cx="91440" cy="3488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88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A236C9-AAD4-44B0-A16C-F24A2D3EBF10}">
      <dsp:nvSpPr>
        <dsp:cNvPr id="0" name=""/>
        <dsp:cNvSpPr/>
      </dsp:nvSpPr>
      <dsp:spPr>
        <a:xfrm>
          <a:off x="984331" y="762585"/>
          <a:ext cx="733022" cy="348851"/>
        </a:xfrm>
        <a:custGeom>
          <a:avLst/>
          <a:gdLst/>
          <a:ahLst/>
          <a:cxnLst/>
          <a:rect l="0" t="0" r="0" b="0"/>
          <a:pathLst>
            <a:path>
              <a:moveTo>
                <a:pt x="733022" y="0"/>
              </a:moveTo>
              <a:lnTo>
                <a:pt x="733022" y="237732"/>
              </a:lnTo>
              <a:lnTo>
                <a:pt x="0" y="237732"/>
              </a:lnTo>
              <a:lnTo>
                <a:pt x="0" y="3488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FF19D8-AA96-4576-B24B-E7B7486CAB09}">
      <dsp:nvSpPr>
        <dsp:cNvPr id="0" name=""/>
        <dsp:cNvSpPr/>
      </dsp:nvSpPr>
      <dsp:spPr>
        <a:xfrm>
          <a:off x="1117608" y="908"/>
          <a:ext cx="1199491" cy="7616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0E4041-A04E-45BB-86DC-8E54067725B6}">
      <dsp:nvSpPr>
        <dsp:cNvPr id="0" name=""/>
        <dsp:cNvSpPr/>
      </dsp:nvSpPr>
      <dsp:spPr>
        <a:xfrm>
          <a:off x="1250885" y="127521"/>
          <a:ext cx="1199491" cy="7616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Qualitativas</a:t>
          </a:r>
          <a:endParaRPr lang="en-US" sz="1400" kern="1200" dirty="0"/>
        </a:p>
      </dsp:txBody>
      <dsp:txXfrm>
        <a:off x="1273194" y="149830"/>
        <a:ext cx="1154873" cy="717058"/>
      </dsp:txXfrm>
    </dsp:sp>
    <dsp:sp modelId="{84D3523E-A03C-4C8F-A824-DF1F87D07065}">
      <dsp:nvSpPr>
        <dsp:cNvPr id="0" name=""/>
        <dsp:cNvSpPr/>
      </dsp:nvSpPr>
      <dsp:spPr>
        <a:xfrm>
          <a:off x="384586" y="1111437"/>
          <a:ext cx="1199491" cy="7616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4B65AA-2C8D-4CF7-94B6-BF89A103AF14}">
      <dsp:nvSpPr>
        <dsp:cNvPr id="0" name=""/>
        <dsp:cNvSpPr/>
      </dsp:nvSpPr>
      <dsp:spPr>
        <a:xfrm>
          <a:off x="517863" y="1238050"/>
          <a:ext cx="1199491" cy="7616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Ordinais: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tem um ordenamento  </a:t>
          </a:r>
          <a:endParaRPr lang="en-US" sz="1400" kern="1200" dirty="0"/>
        </a:p>
      </dsp:txBody>
      <dsp:txXfrm>
        <a:off x="540172" y="1260359"/>
        <a:ext cx="1154873" cy="717058"/>
      </dsp:txXfrm>
    </dsp:sp>
    <dsp:sp modelId="{AA15EBC6-531F-40F9-9716-705BD5F6C2B5}">
      <dsp:nvSpPr>
        <dsp:cNvPr id="0" name=""/>
        <dsp:cNvSpPr/>
      </dsp:nvSpPr>
      <dsp:spPr>
        <a:xfrm>
          <a:off x="384586" y="2221965"/>
          <a:ext cx="1199491" cy="7616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6AB648-8F55-4A7F-82F3-DDF44203A754}">
      <dsp:nvSpPr>
        <dsp:cNvPr id="0" name=""/>
        <dsp:cNvSpPr/>
      </dsp:nvSpPr>
      <dsp:spPr>
        <a:xfrm>
          <a:off x="517863" y="2348578"/>
          <a:ext cx="1199491" cy="7616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Escolaridade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Classe social</a:t>
          </a:r>
          <a:endParaRPr lang="en-US" sz="1400" kern="1200" dirty="0"/>
        </a:p>
      </dsp:txBody>
      <dsp:txXfrm>
        <a:off x="540172" y="2370887"/>
        <a:ext cx="1154873" cy="717058"/>
      </dsp:txXfrm>
    </dsp:sp>
    <dsp:sp modelId="{839121CA-7D8F-437B-B95C-927CCFBC00D1}">
      <dsp:nvSpPr>
        <dsp:cNvPr id="0" name=""/>
        <dsp:cNvSpPr/>
      </dsp:nvSpPr>
      <dsp:spPr>
        <a:xfrm>
          <a:off x="1850630" y="1111437"/>
          <a:ext cx="1199491" cy="7616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E40CE9-33E6-4867-A11D-2A8F7EF71F84}">
      <dsp:nvSpPr>
        <dsp:cNvPr id="0" name=""/>
        <dsp:cNvSpPr/>
      </dsp:nvSpPr>
      <dsp:spPr>
        <a:xfrm>
          <a:off x="1983907" y="1238050"/>
          <a:ext cx="1199491" cy="7616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Nominais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Sem ordenamento </a:t>
          </a:r>
          <a:endParaRPr lang="en-US" sz="1100" kern="1200" dirty="0"/>
        </a:p>
      </dsp:txBody>
      <dsp:txXfrm>
        <a:off x="2006216" y="1260359"/>
        <a:ext cx="1154873" cy="717058"/>
      </dsp:txXfrm>
    </dsp:sp>
    <dsp:sp modelId="{4948EFE8-2D89-44E0-87A7-AD0C115A3160}">
      <dsp:nvSpPr>
        <dsp:cNvPr id="0" name=""/>
        <dsp:cNvSpPr/>
      </dsp:nvSpPr>
      <dsp:spPr>
        <a:xfrm>
          <a:off x="1850630" y="2221965"/>
          <a:ext cx="1199491" cy="7616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8C162-F035-4AD7-B45B-542186A33021}">
      <dsp:nvSpPr>
        <dsp:cNvPr id="0" name=""/>
        <dsp:cNvSpPr/>
      </dsp:nvSpPr>
      <dsp:spPr>
        <a:xfrm>
          <a:off x="1983907" y="2348578"/>
          <a:ext cx="1199491" cy="7616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Profissão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Sexo</a:t>
          </a:r>
          <a:endParaRPr lang="en-US" sz="1400" kern="1200" dirty="0"/>
        </a:p>
      </dsp:txBody>
      <dsp:txXfrm>
        <a:off x="2006216" y="2370887"/>
        <a:ext cx="1154873" cy="7170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D684A-5681-4352-A8FA-F07328CC299F}">
      <dsp:nvSpPr>
        <dsp:cNvPr id="0" name=""/>
        <dsp:cNvSpPr/>
      </dsp:nvSpPr>
      <dsp:spPr>
        <a:xfrm>
          <a:off x="2595637" y="2200131"/>
          <a:ext cx="91440" cy="4099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99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865591-70FC-4582-B0EE-1C3D80B0C232}">
      <dsp:nvSpPr>
        <dsp:cNvPr id="0" name=""/>
        <dsp:cNvSpPr/>
      </dsp:nvSpPr>
      <dsp:spPr>
        <a:xfrm>
          <a:off x="1779990" y="895159"/>
          <a:ext cx="861367" cy="409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357"/>
              </a:lnTo>
              <a:lnTo>
                <a:pt x="861367" y="279357"/>
              </a:lnTo>
              <a:lnTo>
                <a:pt x="861367" y="4099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39C194-137F-49E9-BCCC-F8F6149D53CE}">
      <dsp:nvSpPr>
        <dsp:cNvPr id="0" name=""/>
        <dsp:cNvSpPr/>
      </dsp:nvSpPr>
      <dsp:spPr>
        <a:xfrm>
          <a:off x="872902" y="2200131"/>
          <a:ext cx="91440" cy="4099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99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A236C9-AAD4-44B0-A16C-F24A2D3EBF10}">
      <dsp:nvSpPr>
        <dsp:cNvPr id="0" name=""/>
        <dsp:cNvSpPr/>
      </dsp:nvSpPr>
      <dsp:spPr>
        <a:xfrm>
          <a:off x="918622" y="895159"/>
          <a:ext cx="861367" cy="409932"/>
        </a:xfrm>
        <a:custGeom>
          <a:avLst/>
          <a:gdLst/>
          <a:ahLst/>
          <a:cxnLst/>
          <a:rect l="0" t="0" r="0" b="0"/>
          <a:pathLst>
            <a:path>
              <a:moveTo>
                <a:pt x="861367" y="0"/>
              </a:moveTo>
              <a:lnTo>
                <a:pt x="861367" y="279357"/>
              </a:lnTo>
              <a:lnTo>
                <a:pt x="0" y="279357"/>
              </a:lnTo>
              <a:lnTo>
                <a:pt x="0" y="4099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FF19D8-AA96-4576-B24B-E7B7486CAB09}">
      <dsp:nvSpPr>
        <dsp:cNvPr id="0" name=""/>
        <dsp:cNvSpPr/>
      </dsp:nvSpPr>
      <dsp:spPr>
        <a:xfrm>
          <a:off x="1075235" y="120"/>
          <a:ext cx="1409510" cy="895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0E4041-A04E-45BB-86DC-8E54067725B6}">
      <dsp:nvSpPr>
        <dsp:cNvPr id="0" name=""/>
        <dsp:cNvSpPr/>
      </dsp:nvSpPr>
      <dsp:spPr>
        <a:xfrm>
          <a:off x="1231847" y="148901"/>
          <a:ext cx="1409510" cy="8950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Quantitativa</a:t>
          </a:r>
          <a:endParaRPr lang="en-US" sz="1100" kern="1200" dirty="0"/>
        </a:p>
      </dsp:txBody>
      <dsp:txXfrm>
        <a:off x="1258062" y="175116"/>
        <a:ext cx="1357080" cy="842609"/>
      </dsp:txXfrm>
    </dsp:sp>
    <dsp:sp modelId="{84D3523E-A03C-4C8F-A824-DF1F87D07065}">
      <dsp:nvSpPr>
        <dsp:cNvPr id="0" name=""/>
        <dsp:cNvSpPr/>
      </dsp:nvSpPr>
      <dsp:spPr>
        <a:xfrm>
          <a:off x="213867" y="1305092"/>
          <a:ext cx="1409510" cy="895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4B65AA-2C8D-4CF7-94B6-BF89A103AF14}">
      <dsp:nvSpPr>
        <dsp:cNvPr id="0" name=""/>
        <dsp:cNvSpPr/>
      </dsp:nvSpPr>
      <dsp:spPr>
        <a:xfrm>
          <a:off x="370479" y="1453873"/>
          <a:ext cx="1409510" cy="8950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Discreta </a:t>
          </a:r>
          <a:endParaRPr lang="en-US" sz="1100" kern="1200" dirty="0"/>
        </a:p>
      </dsp:txBody>
      <dsp:txXfrm>
        <a:off x="396694" y="1480088"/>
        <a:ext cx="1357080" cy="842609"/>
      </dsp:txXfrm>
    </dsp:sp>
    <dsp:sp modelId="{AA15EBC6-531F-40F9-9716-705BD5F6C2B5}">
      <dsp:nvSpPr>
        <dsp:cNvPr id="0" name=""/>
        <dsp:cNvSpPr/>
      </dsp:nvSpPr>
      <dsp:spPr>
        <a:xfrm>
          <a:off x="213867" y="2610063"/>
          <a:ext cx="1409510" cy="895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6AB648-8F55-4A7F-82F3-DDF44203A754}">
      <dsp:nvSpPr>
        <dsp:cNvPr id="0" name=""/>
        <dsp:cNvSpPr/>
      </dsp:nvSpPr>
      <dsp:spPr>
        <a:xfrm>
          <a:off x="370479" y="2758845"/>
          <a:ext cx="1409510" cy="8950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Nº de filhos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Nº. casamentos de uma pessoa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396694" y="2785060"/>
        <a:ext cx="1357080" cy="842609"/>
      </dsp:txXfrm>
    </dsp:sp>
    <dsp:sp modelId="{839121CA-7D8F-437B-B95C-927CCFBC00D1}">
      <dsp:nvSpPr>
        <dsp:cNvPr id="0" name=""/>
        <dsp:cNvSpPr/>
      </dsp:nvSpPr>
      <dsp:spPr>
        <a:xfrm>
          <a:off x="1936602" y="1305092"/>
          <a:ext cx="1409510" cy="895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E40CE9-33E6-4867-A11D-2A8F7EF71F84}">
      <dsp:nvSpPr>
        <dsp:cNvPr id="0" name=""/>
        <dsp:cNvSpPr/>
      </dsp:nvSpPr>
      <dsp:spPr>
        <a:xfrm>
          <a:off x="2093214" y="1453873"/>
          <a:ext cx="1409510" cy="8950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Contínua </a:t>
          </a:r>
          <a:endParaRPr lang="en-US" sz="1100" kern="1200" dirty="0"/>
        </a:p>
      </dsp:txBody>
      <dsp:txXfrm>
        <a:off x="2119429" y="1480088"/>
        <a:ext cx="1357080" cy="842609"/>
      </dsp:txXfrm>
    </dsp:sp>
    <dsp:sp modelId="{4948EFE8-2D89-44E0-87A7-AD0C115A3160}">
      <dsp:nvSpPr>
        <dsp:cNvPr id="0" name=""/>
        <dsp:cNvSpPr/>
      </dsp:nvSpPr>
      <dsp:spPr>
        <a:xfrm>
          <a:off x="1936602" y="2610063"/>
          <a:ext cx="1409510" cy="895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8C162-F035-4AD7-B45B-542186A33021}">
      <dsp:nvSpPr>
        <dsp:cNvPr id="0" name=""/>
        <dsp:cNvSpPr/>
      </dsp:nvSpPr>
      <dsp:spPr>
        <a:xfrm>
          <a:off x="2093214" y="2758845"/>
          <a:ext cx="1409510" cy="8950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Altura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Peso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Salário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kern="1200" dirty="0"/>
        </a:p>
      </dsp:txBody>
      <dsp:txXfrm>
        <a:off x="2119429" y="2785060"/>
        <a:ext cx="1357080" cy="8426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5250E-3E2B-4A8A-A825-03AE6B4EECAA}">
      <dsp:nvSpPr>
        <dsp:cNvPr id="0" name=""/>
        <dsp:cNvSpPr/>
      </dsp:nvSpPr>
      <dsp:spPr>
        <a:xfrm>
          <a:off x="0" y="774068"/>
          <a:ext cx="8144386" cy="62594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Observar que o foco está na análise de variáveis qualitativas (caracteres, </a:t>
          </a:r>
          <a:r>
            <a:rPr lang="pt-BR" sz="1100" i="1" kern="1200" dirty="0" err="1"/>
            <a:t>strings</a:t>
          </a:r>
          <a:r>
            <a:rPr lang="pt-BR" sz="1100" kern="1200" dirty="0"/>
            <a:t> ou fatores nos softwares). </a:t>
          </a:r>
          <a:endParaRPr lang="en-US" sz="1100" kern="1200" dirty="0"/>
        </a:p>
      </dsp:txBody>
      <dsp:txXfrm>
        <a:off x="0" y="774068"/>
        <a:ext cx="2443315" cy="625940"/>
      </dsp:txXfrm>
    </dsp:sp>
    <dsp:sp modelId="{C0EF5346-6EA5-47D2-AE7A-5791AC0EEAA2}">
      <dsp:nvSpPr>
        <dsp:cNvPr id="0" name=""/>
        <dsp:cNvSpPr/>
      </dsp:nvSpPr>
      <dsp:spPr>
        <a:xfrm>
          <a:off x="0" y="2955880"/>
          <a:ext cx="8144386" cy="62594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Recomenda-se, a todo custo, </a:t>
          </a:r>
          <a:r>
            <a:rPr lang="pt-BR" sz="1100" b="1" kern="1200" dirty="0">
              <a:solidFill>
                <a:srgbClr val="FF0000"/>
              </a:solidFill>
            </a:rPr>
            <a:t>evitar</a:t>
          </a:r>
          <a:r>
            <a:rPr lang="pt-BR" sz="1100" kern="1200" dirty="0"/>
            <a:t>  gráficos de pizza e derivados (como no formato de “rosca”). </a:t>
          </a:r>
          <a:endParaRPr lang="en-US" sz="1100" kern="1200" dirty="0"/>
        </a:p>
      </dsp:txBody>
      <dsp:txXfrm>
        <a:off x="0" y="2955880"/>
        <a:ext cx="2443315" cy="625940"/>
      </dsp:txXfrm>
    </dsp:sp>
    <dsp:sp modelId="{06EE675B-1F8E-46C4-995E-735B56C29EA6}">
      <dsp:nvSpPr>
        <dsp:cNvPr id="0" name=""/>
        <dsp:cNvSpPr/>
      </dsp:nvSpPr>
      <dsp:spPr>
        <a:xfrm>
          <a:off x="5075482" y="95966"/>
          <a:ext cx="782425" cy="521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Tipo de Variável </a:t>
          </a:r>
          <a:endParaRPr lang="en-US" sz="900" kern="1200" dirty="0"/>
        </a:p>
      </dsp:txBody>
      <dsp:txXfrm>
        <a:off x="5090760" y="111244"/>
        <a:ext cx="751869" cy="491061"/>
      </dsp:txXfrm>
    </dsp:sp>
    <dsp:sp modelId="{032AB6D0-8053-4729-8BE9-EA309A52B32F}">
      <dsp:nvSpPr>
        <dsp:cNvPr id="0" name=""/>
        <dsp:cNvSpPr/>
      </dsp:nvSpPr>
      <dsp:spPr>
        <a:xfrm>
          <a:off x="4958118" y="617583"/>
          <a:ext cx="508576" cy="208646"/>
        </a:xfrm>
        <a:custGeom>
          <a:avLst/>
          <a:gdLst/>
          <a:ahLst/>
          <a:cxnLst/>
          <a:rect l="0" t="0" r="0" b="0"/>
          <a:pathLst>
            <a:path>
              <a:moveTo>
                <a:pt x="508576" y="0"/>
              </a:moveTo>
              <a:lnTo>
                <a:pt x="508576" y="104323"/>
              </a:lnTo>
              <a:lnTo>
                <a:pt x="0" y="104323"/>
              </a:lnTo>
              <a:lnTo>
                <a:pt x="0" y="2086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D98071-53FE-48CD-BA13-F291F086B56C}">
      <dsp:nvSpPr>
        <dsp:cNvPr id="0" name=""/>
        <dsp:cNvSpPr/>
      </dsp:nvSpPr>
      <dsp:spPr>
        <a:xfrm>
          <a:off x="4566905" y="826230"/>
          <a:ext cx="782425" cy="521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Qualitativa</a:t>
          </a:r>
          <a:endParaRPr lang="en-US" sz="900" kern="1200" dirty="0"/>
        </a:p>
      </dsp:txBody>
      <dsp:txXfrm>
        <a:off x="4582183" y="841508"/>
        <a:ext cx="751869" cy="491061"/>
      </dsp:txXfrm>
    </dsp:sp>
    <dsp:sp modelId="{B3D1CAFF-5991-4956-88D3-0E1BD905A7D8}">
      <dsp:nvSpPr>
        <dsp:cNvPr id="0" name=""/>
        <dsp:cNvSpPr/>
      </dsp:nvSpPr>
      <dsp:spPr>
        <a:xfrm>
          <a:off x="4449541" y="1347847"/>
          <a:ext cx="508576" cy="208646"/>
        </a:xfrm>
        <a:custGeom>
          <a:avLst/>
          <a:gdLst/>
          <a:ahLst/>
          <a:cxnLst/>
          <a:rect l="0" t="0" r="0" b="0"/>
          <a:pathLst>
            <a:path>
              <a:moveTo>
                <a:pt x="508576" y="0"/>
              </a:moveTo>
              <a:lnTo>
                <a:pt x="508576" y="104323"/>
              </a:lnTo>
              <a:lnTo>
                <a:pt x="0" y="104323"/>
              </a:lnTo>
              <a:lnTo>
                <a:pt x="0" y="2086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D0A69-2301-45EF-9998-F57B219D2EB9}">
      <dsp:nvSpPr>
        <dsp:cNvPr id="0" name=""/>
        <dsp:cNvSpPr/>
      </dsp:nvSpPr>
      <dsp:spPr>
        <a:xfrm>
          <a:off x="4058329" y="1556494"/>
          <a:ext cx="782425" cy="521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Tabelas</a:t>
          </a:r>
          <a:endParaRPr lang="en-US" sz="900" kern="1200" dirty="0"/>
        </a:p>
      </dsp:txBody>
      <dsp:txXfrm>
        <a:off x="4073607" y="1571772"/>
        <a:ext cx="751869" cy="491061"/>
      </dsp:txXfrm>
    </dsp:sp>
    <dsp:sp modelId="{03D40403-E832-4666-BEE2-351D1F851A10}">
      <dsp:nvSpPr>
        <dsp:cNvPr id="0" name=""/>
        <dsp:cNvSpPr/>
      </dsp:nvSpPr>
      <dsp:spPr>
        <a:xfrm>
          <a:off x="4403821" y="2078111"/>
          <a:ext cx="91440" cy="2086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86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9D29D-4316-4118-A7A4-D2BD2C873236}">
      <dsp:nvSpPr>
        <dsp:cNvPr id="0" name=""/>
        <dsp:cNvSpPr/>
      </dsp:nvSpPr>
      <dsp:spPr>
        <a:xfrm>
          <a:off x="4058329" y="2286758"/>
          <a:ext cx="782425" cy="521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Distribuição de frequências </a:t>
          </a:r>
          <a:endParaRPr lang="en-US" sz="900" kern="1200" dirty="0"/>
        </a:p>
      </dsp:txBody>
      <dsp:txXfrm>
        <a:off x="4073607" y="2302036"/>
        <a:ext cx="751869" cy="491061"/>
      </dsp:txXfrm>
    </dsp:sp>
    <dsp:sp modelId="{71D72156-E649-4332-9867-A447EAA87523}">
      <dsp:nvSpPr>
        <dsp:cNvPr id="0" name=""/>
        <dsp:cNvSpPr/>
      </dsp:nvSpPr>
      <dsp:spPr>
        <a:xfrm>
          <a:off x="4958118" y="1347847"/>
          <a:ext cx="508576" cy="208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323"/>
              </a:lnTo>
              <a:lnTo>
                <a:pt x="508576" y="104323"/>
              </a:lnTo>
              <a:lnTo>
                <a:pt x="508576" y="2086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16814E-797C-44A8-9AF9-91F084645859}">
      <dsp:nvSpPr>
        <dsp:cNvPr id="0" name=""/>
        <dsp:cNvSpPr/>
      </dsp:nvSpPr>
      <dsp:spPr>
        <a:xfrm>
          <a:off x="5075482" y="1556494"/>
          <a:ext cx="782425" cy="521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Gráficos </a:t>
          </a:r>
          <a:endParaRPr lang="en-US" sz="900" kern="1200" dirty="0"/>
        </a:p>
      </dsp:txBody>
      <dsp:txXfrm>
        <a:off x="5090760" y="1571772"/>
        <a:ext cx="751869" cy="491061"/>
      </dsp:txXfrm>
    </dsp:sp>
    <dsp:sp modelId="{405D3582-1623-4E6A-BC9E-80619D6C79D6}">
      <dsp:nvSpPr>
        <dsp:cNvPr id="0" name=""/>
        <dsp:cNvSpPr/>
      </dsp:nvSpPr>
      <dsp:spPr>
        <a:xfrm>
          <a:off x="5420975" y="2078111"/>
          <a:ext cx="91440" cy="2086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86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61D863-094B-48AC-97AD-6E55B0E7BB81}">
      <dsp:nvSpPr>
        <dsp:cNvPr id="0" name=""/>
        <dsp:cNvSpPr/>
      </dsp:nvSpPr>
      <dsp:spPr>
        <a:xfrm>
          <a:off x="5075482" y="2286758"/>
          <a:ext cx="782425" cy="521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Barras </a:t>
          </a:r>
          <a:endParaRPr lang="en-US" sz="900" kern="1200" dirty="0"/>
        </a:p>
      </dsp:txBody>
      <dsp:txXfrm>
        <a:off x="5090760" y="2302036"/>
        <a:ext cx="751869" cy="491061"/>
      </dsp:txXfrm>
    </dsp:sp>
    <dsp:sp modelId="{33F4BD1D-A513-4F12-91DE-C928E979B1C7}">
      <dsp:nvSpPr>
        <dsp:cNvPr id="0" name=""/>
        <dsp:cNvSpPr/>
      </dsp:nvSpPr>
      <dsp:spPr>
        <a:xfrm>
          <a:off x="5420975" y="2808375"/>
          <a:ext cx="91440" cy="2086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86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C2D7D6-DC0C-47E0-B988-BE7C910C537D}">
      <dsp:nvSpPr>
        <dsp:cNvPr id="0" name=""/>
        <dsp:cNvSpPr/>
      </dsp:nvSpPr>
      <dsp:spPr>
        <a:xfrm>
          <a:off x="5075482" y="3017022"/>
          <a:ext cx="782425" cy="521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Setores ou Pizza </a:t>
          </a:r>
          <a:endParaRPr lang="en-US" sz="900" kern="1200" dirty="0"/>
        </a:p>
      </dsp:txBody>
      <dsp:txXfrm>
        <a:off x="5090760" y="3032300"/>
        <a:ext cx="751869" cy="491061"/>
      </dsp:txXfrm>
    </dsp:sp>
    <dsp:sp modelId="{DDCEAD2E-E033-4000-8C9A-C53F46593B9F}">
      <dsp:nvSpPr>
        <dsp:cNvPr id="0" name=""/>
        <dsp:cNvSpPr/>
      </dsp:nvSpPr>
      <dsp:spPr>
        <a:xfrm>
          <a:off x="5420975" y="3538639"/>
          <a:ext cx="91440" cy="2086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86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D8B5A1-C8DE-4392-9D1B-20D90A018657}">
      <dsp:nvSpPr>
        <dsp:cNvPr id="0" name=""/>
        <dsp:cNvSpPr/>
      </dsp:nvSpPr>
      <dsp:spPr>
        <a:xfrm>
          <a:off x="5075482" y="3747286"/>
          <a:ext cx="782425" cy="521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Diagramas de Pareto </a:t>
          </a:r>
          <a:endParaRPr lang="en-US" sz="900" kern="1200" dirty="0"/>
        </a:p>
      </dsp:txBody>
      <dsp:txXfrm>
        <a:off x="5090760" y="3762564"/>
        <a:ext cx="751869" cy="491061"/>
      </dsp:txXfrm>
    </dsp:sp>
    <dsp:sp modelId="{2042ABBE-F475-46BF-8AC6-A58B4984ECE2}">
      <dsp:nvSpPr>
        <dsp:cNvPr id="0" name=""/>
        <dsp:cNvSpPr/>
      </dsp:nvSpPr>
      <dsp:spPr>
        <a:xfrm>
          <a:off x="5466695" y="617583"/>
          <a:ext cx="508576" cy="208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323"/>
              </a:lnTo>
              <a:lnTo>
                <a:pt x="508576" y="104323"/>
              </a:lnTo>
              <a:lnTo>
                <a:pt x="508576" y="2086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45564-D33A-4BCE-9059-348638A652B7}">
      <dsp:nvSpPr>
        <dsp:cNvPr id="0" name=""/>
        <dsp:cNvSpPr/>
      </dsp:nvSpPr>
      <dsp:spPr>
        <a:xfrm>
          <a:off x="5584059" y="826230"/>
          <a:ext cx="782425" cy="521617"/>
        </a:xfrm>
        <a:prstGeom prst="roundRect">
          <a:avLst>
            <a:gd name="adj" fmla="val 10000"/>
          </a:avLst>
        </a:prstGeom>
        <a:solidFill>
          <a:schemeClr val="tx2">
            <a:lumMod val="9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Quantitativa </a:t>
          </a:r>
          <a:endParaRPr lang="en-US" sz="900" kern="1200" dirty="0"/>
        </a:p>
      </dsp:txBody>
      <dsp:txXfrm>
        <a:off x="5599337" y="841508"/>
        <a:ext cx="751869" cy="4910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EE675B-1F8E-46C4-995E-735B56C29EA6}">
      <dsp:nvSpPr>
        <dsp:cNvPr id="0" name=""/>
        <dsp:cNvSpPr/>
      </dsp:nvSpPr>
      <dsp:spPr>
        <a:xfrm>
          <a:off x="3382305" y="2056"/>
          <a:ext cx="1026333" cy="684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00" kern="1200" dirty="0"/>
            <a:t>Tipo de Variável </a:t>
          </a:r>
          <a:endParaRPr lang="en-US" sz="600" kern="1200" dirty="0"/>
        </a:p>
      </dsp:txBody>
      <dsp:txXfrm>
        <a:off x="3402345" y="22096"/>
        <a:ext cx="986253" cy="644142"/>
      </dsp:txXfrm>
    </dsp:sp>
    <dsp:sp modelId="{032AB6D0-8053-4729-8BE9-EA309A52B32F}">
      <dsp:nvSpPr>
        <dsp:cNvPr id="0" name=""/>
        <dsp:cNvSpPr/>
      </dsp:nvSpPr>
      <dsp:spPr>
        <a:xfrm>
          <a:off x="3228355" y="686278"/>
          <a:ext cx="667116" cy="273688"/>
        </a:xfrm>
        <a:custGeom>
          <a:avLst/>
          <a:gdLst/>
          <a:ahLst/>
          <a:cxnLst/>
          <a:rect l="0" t="0" r="0" b="0"/>
          <a:pathLst>
            <a:path>
              <a:moveTo>
                <a:pt x="667116" y="0"/>
              </a:moveTo>
              <a:lnTo>
                <a:pt x="667116" y="136844"/>
              </a:lnTo>
              <a:lnTo>
                <a:pt x="0" y="136844"/>
              </a:lnTo>
              <a:lnTo>
                <a:pt x="0" y="2736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D98071-53FE-48CD-BA13-F291F086B56C}">
      <dsp:nvSpPr>
        <dsp:cNvPr id="0" name=""/>
        <dsp:cNvSpPr/>
      </dsp:nvSpPr>
      <dsp:spPr>
        <a:xfrm>
          <a:off x="2715188" y="959967"/>
          <a:ext cx="1026333" cy="684222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00" kern="1200" dirty="0"/>
            <a:t>Qualitativa</a:t>
          </a:r>
          <a:endParaRPr lang="en-US" sz="600" kern="1200" dirty="0"/>
        </a:p>
      </dsp:txBody>
      <dsp:txXfrm>
        <a:off x="2735228" y="980007"/>
        <a:ext cx="986253" cy="644142"/>
      </dsp:txXfrm>
    </dsp:sp>
    <dsp:sp modelId="{2042ABBE-F475-46BF-8AC6-A58B4984ECE2}">
      <dsp:nvSpPr>
        <dsp:cNvPr id="0" name=""/>
        <dsp:cNvSpPr/>
      </dsp:nvSpPr>
      <dsp:spPr>
        <a:xfrm>
          <a:off x="3895471" y="686278"/>
          <a:ext cx="667116" cy="2736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844"/>
              </a:lnTo>
              <a:lnTo>
                <a:pt x="667116" y="136844"/>
              </a:lnTo>
              <a:lnTo>
                <a:pt x="667116" y="2736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45564-D33A-4BCE-9059-348638A652B7}">
      <dsp:nvSpPr>
        <dsp:cNvPr id="0" name=""/>
        <dsp:cNvSpPr/>
      </dsp:nvSpPr>
      <dsp:spPr>
        <a:xfrm>
          <a:off x="4049421" y="959967"/>
          <a:ext cx="1026333" cy="684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00" kern="1200" dirty="0"/>
            <a:t>Quantitativa </a:t>
          </a:r>
          <a:endParaRPr lang="en-US" sz="600" kern="1200" dirty="0"/>
        </a:p>
      </dsp:txBody>
      <dsp:txXfrm>
        <a:off x="4069461" y="980007"/>
        <a:ext cx="986253" cy="644142"/>
      </dsp:txXfrm>
    </dsp:sp>
    <dsp:sp modelId="{BF41D0F4-721E-4566-944D-5E4A8C139DA1}">
      <dsp:nvSpPr>
        <dsp:cNvPr id="0" name=""/>
        <dsp:cNvSpPr/>
      </dsp:nvSpPr>
      <dsp:spPr>
        <a:xfrm>
          <a:off x="2060901" y="1644189"/>
          <a:ext cx="2501687" cy="273688"/>
        </a:xfrm>
        <a:custGeom>
          <a:avLst/>
          <a:gdLst/>
          <a:ahLst/>
          <a:cxnLst/>
          <a:rect l="0" t="0" r="0" b="0"/>
          <a:pathLst>
            <a:path>
              <a:moveTo>
                <a:pt x="2501687" y="0"/>
              </a:moveTo>
              <a:lnTo>
                <a:pt x="2501687" y="136844"/>
              </a:lnTo>
              <a:lnTo>
                <a:pt x="0" y="136844"/>
              </a:lnTo>
              <a:lnTo>
                <a:pt x="0" y="2736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18AF8F-BCCE-43DF-BC39-D3D840D17414}">
      <dsp:nvSpPr>
        <dsp:cNvPr id="0" name=""/>
        <dsp:cNvSpPr/>
      </dsp:nvSpPr>
      <dsp:spPr>
        <a:xfrm>
          <a:off x="1547734" y="1917878"/>
          <a:ext cx="1026333" cy="684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00" kern="1200" dirty="0"/>
            <a:t>Tabelas</a:t>
          </a:r>
          <a:endParaRPr lang="en-US" sz="600" kern="1200" dirty="0"/>
        </a:p>
      </dsp:txBody>
      <dsp:txXfrm>
        <a:off x="1567774" y="1937918"/>
        <a:ext cx="986253" cy="644142"/>
      </dsp:txXfrm>
    </dsp:sp>
    <dsp:sp modelId="{9BFFC69B-38FD-4564-965B-00C2EE2A8C17}">
      <dsp:nvSpPr>
        <dsp:cNvPr id="0" name=""/>
        <dsp:cNvSpPr/>
      </dsp:nvSpPr>
      <dsp:spPr>
        <a:xfrm>
          <a:off x="2015181" y="2602101"/>
          <a:ext cx="91440" cy="2736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6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A6C586-4D0A-4BF7-A1F0-E4E98302F7EF}">
      <dsp:nvSpPr>
        <dsp:cNvPr id="0" name=""/>
        <dsp:cNvSpPr/>
      </dsp:nvSpPr>
      <dsp:spPr>
        <a:xfrm>
          <a:off x="1547734" y="2875789"/>
          <a:ext cx="1026333" cy="684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00" kern="1200" dirty="0"/>
            <a:t>Distribuição de frequências</a:t>
          </a:r>
          <a:endParaRPr lang="en-US" sz="600" kern="1200" dirty="0"/>
        </a:p>
      </dsp:txBody>
      <dsp:txXfrm>
        <a:off x="1567774" y="2895829"/>
        <a:ext cx="986253" cy="644142"/>
      </dsp:txXfrm>
    </dsp:sp>
    <dsp:sp modelId="{3BA2EEDD-5434-4BED-A0BC-08B02F31EC03}">
      <dsp:nvSpPr>
        <dsp:cNvPr id="0" name=""/>
        <dsp:cNvSpPr/>
      </dsp:nvSpPr>
      <dsp:spPr>
        <a:xfrm>
          <a:off x="3395134" y="1644189"/>
          <a:ext cx="1167454" cy="273688"/>
        </a:xfrm>
        <a:custGeom>
          <a:avLst/>
          <a:gdLst/>
          <a:ahLst/>
          <a:cxnLst/>
          <a:rect l="0" t="0" r="0" b="0"/>
          <a:pathLst>
            <a:path>
              <a:moveTo>
                <a:pt x="1167454" y="0"/>
              </a:moveTo>
              <a:lnTo>
                <a:pt x="1167454" y="136844"/>
              </a:lnTo>
              <a:lnTo>
                <a:pt x="0" y="136844"/>
              </a:lnTo>
              <a:lnTo>
                <a:pt x="0" y="2736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85FC4E-497D-4658-A781-D5A28BCC56D7}">
      <dsp:nvSpPr>
        <dsp:cNvPr id="0" name=""/>
        <dsp:cNvSpPr/>
      </dsp:nvSpPr>
      <dsp:spPr>
        <a:xfrm>
          <a:off x="2881967" y="1917878"/>
          <a:ext cx="1026333" cy="684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00" kern="1200" dirty="0"/>
            <a:t>Gráficos</a:t>
          </a:r>
          <a:endParaRPr lang="en-US" sz="600" kern="1200" dirty="0"/>
        </a:p>
      </dsp:txBody>
      <dsp:txXfrm>
        <a:off x="2902007" y="1937918"/>
        <a:ext cx="986253" cy="644142"/>
      </dsp:txXfrm>
    </dsp:sp>
    <dsp:sp modelId="{D335AF9E-E838-49E8-B5F1-ED0C9F3BFD18}">
      <dsp:nvSpPr>
        <dsp:cNvPr id="0" name=""/>
        <dsp:cNvSpPr/>
      </dsp:nvSpPr>
      <dsp:spPr>
        <a:xfrm>
          <a:off x="3349414" y="2602101"/>
          <a:ext cx="91440" cy="2736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6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27257B-B05E-4531-8E5A-9943C2899186}">
      <dsp:nvSpPr>
        <dsp:cNvPr id="0" name=""/>
        <dsp:cNvSpPr/>
      </dsp:nvSpPr>
      <dsp:spPr>
        <a:xfrm>
          <a:off x="2881967" y="2875789"/>
          <a:ext cx="1026333" cy="684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00" kern="1200" dirty="0"/>
            <a:t>Linhas  e dispersão</a:t>
          </a:r>
          <a:endParaRPr lang="en-US" sz="600" kern="1200" dirty="0"/>
        </a:p>
      </dsp:txBody>
      <dsp:txXfrm>
        <a:off x="2902007" y="2895829"/>
        <a:ext cx="986253" cy="644142"/>
      </dsp:txXfrm>
    </dsp:sp>
    <dsp:sp modelId="{6E7F1F0B-F29B-46A0-8963-14F45654899D}">
      <dsp:nvSpPr>
        <dsp:cNvPr id="0" name=""/>
        <dsp:cNvSpPr/>
      </dsp:nvSpPr>
      <dsp:spPr>
        <a:xfrm>
          <a:off x="3349414" y="3560012"/>
          <a:ext cx="91440" cy="2736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6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D0AEC3-A7F5-4F48-87F4-83A37C6534A0}">
      <dsp:nvSpPr>
        <dsp:cNvPr id="0" name=""/>
        <dsp:cNvSpPr/>
      </dsp:nvSpPr>
      <dsp:spPr>
        <a:xfrm>
          <a:off x="2881967" y="3833701"/>
          <a:ext cx="1026333" cy="684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00" kern="1200" dirty="0"/>
            <a:t>Histograma</a:t>
          </a:r>
          <a:endParaRPr lang="en-US" sz="600" kern="1200" dirty="0"/>
        </a:p>
      </dsp:txBody>
      <dsp:txXfrm>
        <a:off x="2902007" y="3853741"/>
        <a:ext cx="986253" cy="644142"/>
      </dsp:txXfrm>
    </dsp:sp>
    <dsp:sp modelId="{B4CEAC99-E950-43AD-A1EB-141207B2D340}">
      <dsp:nvSpPr>
        <dsp:cNvPr id="0" name=""/>
        <dsp:cNvSpPr/>
      </dsp:nvSpPr>
      <dsp:spPr>
        <a:xfrm>
          <a:off x="3349414" y="4517923"/>
          <a:ext cx="91440" cy="2736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6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64DA43-5919-49CE-A9F7-02A3FA241534}">
      <dsp:nvSpPr>
        <dsp:cNvPr id="0" name=""/>
        <dsp:cNvSpPr/>
      </dsp:nvSpPr>
      <dsp:spPr>
        <a:xfrm>
          <a:off x="2881967" y="4791612"/>
          <a:ext cx="1026333" cy="684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00" kern="1200" dirty="0" err="1"/>
            <a:t>Boxplot</a:t>
          </a:r>
          <a:endParaRPr lang="en-US" sz="600" kern="1200" dirty="0"/>
        </a:p>
      </dsp:txBody>
      <dsp:txXfrm>
        <a:off x="2902007" y="4811652"/>
        <a:ext cx="986253" cy="644142"/>
      </dsp:txXfrm>
    </dsp:sp>
    <dsp:sp modelId="{69DEDCD1-1D93-4864-A5F9-61C06621B927}">
      <dsp:nvSpPr>
        <dsp:cNvPr id="0" name=""/>
        <dsp:cNvSpPr/>
      </dsp:nvSpPr>
      <dsp:spPr>
        <a:xfrm>
          <a:off x="4562588" y="1644189"/>
          <a:ext cx="2501687" cy="2736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844"/>
              </a:lnTo>
              <a:lnTo>
                <a:pt x="2501687" y="136844"/>
              </a:lnTo>
              <a:lnTo>
                <a:pt x="2501687" y="2736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A35E5C-14FD-4B61-91A6-2FC9431D5958}">
      <dsp:nvSpPr>
        <dsp:cNvPr id="0" name=""/>
        <dsp:cNvSpPr/>
      </dsp:nvSpPr>
      <dsp:spPr>
        <a:xfrm>
          <a:off x="6551109" y="1917878"/>
          <a:ext cx="1026333" cy="684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00" kern="1200" dirty="0"/>
            <a:t>Medidas-resumo</a:t>
          </a:r>
          <a:endParaRPr lang="en-US" sz="600" kern="1200" dirty="0"/>
        </a:p>
      </dsp:txBody>
      <dsp:txXfrm>
        <a:off x="6571149" y="1937918"/>
        <a:ext cx="986253" cy="644142"/>
      </dsp:txXfrm>
    </dsp:sp>
    <dsp:sp modelId="{AB65F59A-5D9C-48BD-83FE-D945E37371F8}">
      <dsp:nvSpPr>
        <dsp:cNvPr id="0" name=""/>
        <dsp:cNvSpPr/>
      </dsp:nvSpPr>
      <dsp:spPr>
        <a:xfrm>
          <a:off x="5396484" y="2602101"/>
          <a:ext cx="1667791" cy="273688"/>
        </a:xfrm>
        <a:custGeom>
          <a:avLst/>
          <a:gdLst/>
          <a:ahLst/>
          <a:cxnLst/>
          <a:rect l="0" t="0" r="0" b="0"/>
          <a:pathLst>
            <a:path>
              <a:moveTo>
                <a:pt x="1667791" y="0"/>
              </a:moveTo>
              <a:lnTo>
                <a:pt x="1667791" y="136844"/>
              </a:lnTo>
              <a:lnTo>
                <a:pt x="0" y="136844"/>
              </a:lnTo>
              <a:lnTo>
                <a:pt x="0" y="2736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92BFF7-FDBB-4BCA-A62E-2B68E403EACB}">
      <dsp:nvSpPr>
        <dsp:cNvPr id="0" name=""/>
        <dsp:cNvSpPr/>
      </dsp:nvSpPr>
      <dsp:spPr>
        <a:xfrm>
          <a:off x="4883317" y="2875789"/>
          <a:ext cx="1026333" cy="684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00" kern="1200" dirty="0"/>
            <a:t>Posição </a:t>
          </a:r>
          <a:endParaRPr lang="en-US" sz="600" kern="1200" dirty="0"/>
        </a:p>
      </dsp:txBody>
      <dsp:txXfrm>
        <a:off x="4903357" y="2895829"/>
        <a:ext cx="986253" cy="644142"/>
      </dsp:txXfrm>
    </dsp:sp>
    <dsp:sp modelId="{93E4A546-26DE-41BE-AE4E-1FAA073B64AD}">
      <dsp:nvSpPr>
        <dsp:cNvPr id="0" name=""/>
        <dsp:cNvSpPr/>
      </dsp:nvSpPr>
      <dsp:spPr>
        <a:xfrm>
          <a:off x="4729367" y="3560012"/>
          <a:ext cx="667116" cy="273688"/>
        </a:xfrm>
        <a:custGeom>
          <a:avLst/>
          <a:gdLst/>
          <a:ahLst/>
          <a:cxnLst/>
          <a:rect l="0" t="0" r="0" b="0"/>
          <a:pathLst>
            <a:path>
              <a:moveTo>
                <a:pt x="667116" y="0"/>
              </a:moveTo>
              <a:lnTo>
                <a:pt x="667116" y="136844"/>
              </a:lnTo>
              <a:lnTo>
                <a:pt x="0" y="136844"/>
              </a:lnTo>
              <a:lnTo>
                <a:pt x="0" y="2736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86A422-1869-452A-BC26-3E8FDC359A59}">
      <dsp:nvSpPr>
        <dsp:cNvPr id="0" name=""/>
        <dsp:cNvSpPr/>
      </dsp:nvSpPr>
      <dsp:spPr>
        <a:xfrm>
          <a:off x="4216201" y="3833701"/>
          <a:ext cx="1026333" cy="684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00" kern="1200" dirty="0"/>
            <a:t>Tendência central</a:t>
          </a:r>
          <a:endParaRPr lang="en-US" sz="600" kern="1200" dirty="0"/>
        </a:p>
      </dsp:txBody>
      <dsp:txXfrm>
        <a:off x="4236241" y="3853741"/>
        <a:ext cx="986253" cy="644142"/>
      </dsp:txXfrm>
    </dsp:sp>
    <dsp:sp modelId="{E9762B43-104C-45EF-A005-CB988BC1DDAB}">
      <dsp:nvSpPr>
        <dsp:cNvPr id="0" name=""/>
        <dsp:cNvSpPr/>
      </dsp:nvSpPr>
      <dsp:spPr>
        <a:xfrm>
          <a:off x="4683647" y="4517923"/>
          <a:ext cx="91440" cy="2736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6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67A1E2-2F25-4D5E-B64F-91FBE3B9D33C}">
      <dsp:nvSpPr>
        <dsp:cNvPr id="0" name=""/>
        <dsp:cNvSpPr/>
      </dsp:nvSpPr>
      <dsp:spPr>
        <a:xfrm>
          <a:off x="4216201" y="4791612"/>
          <a:ext cx="1026333" cy="684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00" kern="1200" dirty="0"/>
            <a:t>Média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00" kern="1200" dirty="0"/>
            <a:t>Moda 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00" kern="1200" dirty="0"/>
            <a:t>Mediana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00" kern="1200" dirty="0"/>
            <a:t>Valor máximo e mínimo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00" kern="1200" dirty="0"/>
            <a:t>Amplitude</a:t>
          </a:r>
        </a:p>
      </dsp:txBody>
      <dsp:txXfrm>
        <a:off x="4236241" y="4811652"/>
        <a:ext cx="986253" cy="644142"/>
      </dsp:txXfrm>
    </dsp:sp>
    <dsp:sp modelId="{FC286A1B-4611-4260-9812-9BD19B9644DD}">
      <dsp:nvSpPr>
        <dsp:cNvPr id="0" name=""/>
        <dsp:cNvSpPr/>
      </dsp:nvSpPr>
      <dsp:spPr>
        <a:xfrm>
          <a:off x="5396484" y="3560012"/>
          <a:ext cx="667116" cy="2736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844"/>
              </a:lnTo>
              <a:lnTo>
                <a:pt x="667116" y="136844"/>
              </a:lnTo>
              <a:lnTo>
                <a:pt x="667116" y="2736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4376FE-0229-4DC3-889D-8FEB43DCEA4C}">
      <dsp:nvSpPr>
        <dsp:cNvPr id="0" name=""/>
        <dsp:cNvSpPr/>
      </dsp:nvSpPr>
      <dsp:spPr>
        <a:xfrm>
          <a:off x="5550434" y="3833701"/>
          <a:ext cx="1026333" cy="684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00" kern="1200" dirty="0"/>
            <a:t>Separatrizes</a:t>
          </a:r>
          <a:endParaRPr lang="en-US" sz="600" kern="1200" dirty="0"/>
        </a:p>
      </dsp:txBody>
      <dsp:txXfrm>
        <a:off x="5570474" y="3853741"/>
        <a:ext cx="986253" cy="644142"/>
      </dsp:txXfrm>
    </dsp:sp>
    <dsp:sp modelId="{02AFAD21-E119-42D4-B021-CD179DA43F51}">
      <dsp:nvSpPr>
        <dsp:cNvPr id="0" name=""/>
        <dsp:cNvSpPr/>
      </dsp:nvSpPr>
      <dsp:spPr>
        <a:xfrm>
          <a:off x="6017881" y="4517923"/>
          <a:ext cx="91440" cy="2736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6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9851BC-52A7-44A3-9B1F-2B76DB3B9144}">
      <dsp:nvSpPr>
        <dsp:cNvPr id="0" name=""/>
        <dsp:cNvSpPr/>
      </dsp:nvSpPr>
      <dsp:spPr>
        <a:xfrm>
          <a:off x="5550434" y="4791612"/>
          <a:ext cx="1026333" cy="684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00" kern="1200" dirty="0"/>
            <a:t>Quartis –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00" kern="1200" dirty="0"/>
            <a:t>Decis 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00" kern="1200" dirty="0"/>
            <a:t>Percentis</a:t>
          </a:r>
          <a:endParaRPr lang="en-US" sz="600" kern="1200" dirty="0"/>
        </a:p>
      </dsp:txBody>
      <dsp:txXfrm>
        <a:off x="5570474" y="4811652"/>
        <a:ext cx="986253" cy="644142"/>
      </dsp:txXfrm>
    </dsp:sp>
    <dsp:sp modelId="{23B2F687-C342-4A98-BCBD-E58F94E54AF7}">
      <dsp:nvSpPr>
        <dsp:cNvPr id="0" name=""/>
        <dsp:cNvSpPr/>
      </dsp:nvSpPr>
      <dsp:spPr>
        <a:xfrm>
          <a:off x="7064276" y="2602101"/>
          <a:ext cx="333558" cy="2736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844"/>
              </a:lnTo>
              <a:lnTo>
                <a:pt x="333558" y="136844"/>
              </a:lnTo>
              <a:lnTo>
                <a:pt x="333558" y="2736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B9984D-083E-4E37-BADC-0B92FB238841}">
      <dsp:nvSpPr>
        <dsp:cNvPr id="0" name=""/>
        <dsp:cNvSpPr/>
      </dsp:nvSpPr>
      <dsp:spPr>
        <a:xfrm>
          <a:off x="6884667" y="2875789"/>
          <a:ext cx="1026333" cy="684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00" kern="1200" dirty="0"/>
            <a:t>Dispersão</a:t>
          </a:r>
          <a:endParaRPr lang="en-US" sz="600" kern="1200" dirty="0"/>
        </a:p>
      </dsp:txBody>
      <dsp:txXfrm>
        <a:off x="6904707" y="2895829"/>
        <a:ext cx="986253" cy="644142"/>
      </dsp:txXfrm>
    </dsp:sp>
    <dsp:sp modelId="{F6F9487B-1CEF-4E24-8DF3-BBC065E07527}">
      <dsp:nvSpPr>
        <dsp:cNvPr id="0" name=""/>
        <dsp:cNvSpPr/>
      </dsp:nvSpPr>
      <dsp:spPr>
        <a:xfrm>
          <a:off x="7352114" y="3560012"/>
          <a:ext cx="91440" cy="2736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6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5BAE8E-1DA3-431F-A3BA-524C56DA7CAA}">
      <dsp:nvSpPr>
        <dsp:cNvPr id="0" name=""/>
        <dsp:cNvSpPr/>
      </dsp:nvSpPr>
      <dsp:spPr>
        <a:xfrm>
          <a:off x="6884667" y="3833701"/>
          <a:ext cx="1026333" cy="684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00" kern="1200" dirty="0"/>
            <a:t>Desvio-padrão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00" kern="1200" dirty="0"/>
            <a:t>Variância 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00" kern="1200" dirty="0"/>
            <a:t>Coeficiente de variação</a:t>
          </a:r>
        </a:p>
      </dsp:txBody>
      <dsp:txXfrm>
        <a:off x="6904707" y="3853741"/>
        <a:ext cx="986253" cy="644142"/>
      </dsp:txXfrm>
    </dsp:sp>
    <dsp:sp modelId="{76F2AEAF-5419-43BF-9EA9-36040786449C}">
      <dsp:nvSpPr>
        <dsp:cNvPr id="0" name=""/>
        <dsp:cNvSpPr/>
      </dsp:nvSpPr>
      <dsp:spPr>
        <a:xfrm>
          <a:off x="7064276" y="2602101"/>
          <a:ext cx="1667791" cy="2736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844"/>
              </a:lnTo>
              <a:lnTo>
                <a:pt x="1667791" y="136844"/>
              </a:lnTo>
              <a:lnTo>
                <a:pt x="1667791" y="2736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36A23A-5327-4DFE-88B0-5EABE8DACF79}">
      <dsp:nvSpPr>
        <dsp:cNvPr id="0" name=""/>
        <dsp:cNvSpPr/>
      </dsp:nvSpPr>
      <dsp:spPr>
        <a:xfrm>
          <a:off x="8218901" y="2875789"/>
          <a:ext cx="1026333" cy="684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00" kern="1200" dirty="0"/>
            <a:t>Forma</a:t>
          </a:r>
          <a:endParaRPr lang="en-US" sz="600" kern="1200" dirty="0"/>
        </a:p>
      </dsp:txBody>
      <dsp:txXfrm>
        <a:off x="8238941" y="2895829"/>
        <a:ext cx="986253" cy="644142"/>
      </dsp:txXfrm>
    </dsp:sp>
    <dsp:sp modelId="{087CA043-94D6-4A66-AE44-0519187F78BE}">
      <dsp:nvSpPr>
        <dsp:cNvPr id="0" name=""/>
        <dsp:cNvSpPr/>
      </dsp:nvSpPr>
      <dsp:spPr>
        <a:xfrm>
          <a:off x="8686347" y="3560012"/>
          <a:ext cx="91440" cy="2736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6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E997A1-D194-45E2-A79F-4E7E52F21B67}">
      <dsp:nvSpPr>
        <dsp:cNvPr id="0" name=""/>
        <dsp:cNvSpPr/>
      </dsp:nvSpPr>
      <dsp:spPr>
        <a:xfrm>
          <a:off x="8218901" y="3833701"/>
          <a:ext cx="1026333" cy="684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00" kern="1200" dirty="0"/>
            <a:t>Assimetria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00" kern="1200" dirty="0"/>
            <a:t>Curtose</a:t>
          </a:r>
          <a:endParaRPr lang="en-US" sz="600" kern="1200" dirty="0"/>
        </a:p>
      </dsp:txBody>
      <dsp:txXfrm>
        <a:off x="8238941" y="3853741"/>
        <a:ext cx="986253" cy="644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1597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9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9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3" name="Google Shape;23;p9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padrão 03">
  <p:cSld name="capa padrão 03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2"/>
          <p:cNvSpPr txBox="1">
            <a:spLocks noGrp="1"/>
          </p:cNvSpPr>
          <p:nvPr>
            <p:ph type="sldNum" idx="12"/>
          </p:nvPr>
        </p:nvSpPr>
        <p:spPr>
          <a:xfrm>
            <a:off x="11430000" y="6643686"/>
            <a:ext cx="762000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ítulo e Conteúdo">
  <p:cSld name="4_Título e Conteúd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3"/>
          <p:cNvSpPr txBox="1">
            <a:spLocks noGrp="1"/>
          </p:cNvSpPr>
          <p:nvPr>
            <p:ph type="sldNum" idx="12"/>
          </p:nvPr>
        </p:nvSpPr>
        <p:spPr>
          <a:xfrm>
            <a:off x="11430000" y="6643686"/>
            <a:ext cx="762000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4" name="Google Shape;54;p10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0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0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0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10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0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0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0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0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0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0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0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0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0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10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10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0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0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0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0" name="Google Shape;90;p10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0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0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0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11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9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9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9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9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9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9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ítulo e Conteúdo">
  <p:cSld name="2_Título e Conteúd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7"/>
          <p:cNvSpPr txBox="1">
            <a:spLocks noGrp="1"/>
          </p:cNvSpPr>
          <p:nvPr>
            <p:ph type="sldNum" idx="12"/>
          </p:nvPr>
        </p:nvSpPr>
        <p:spPr>
          <a:xfrm>
            <a:off x="11430000" y="6643686"/>
            <a:ext cx="762000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e Conteúdo">
  <p:cSld name="1_Título e Conteúdo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8"/>
          <p:cNvSpPr txBox="1">
            <a:spLocks noGrp="1"/>
          </p:cNvSpPr>
          <p:nvPr>
            <p:ph type="sldNum" idx="12"/>
          </p:nvPr>
        </p:nvSpPr>
        <p:spPr>
          <a:xfrm>
            <a:off x="11430000" y="6643686"/>
            <a:ext cx="762000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diagrama ou organograma">
  <p:cSld name="Título e diagrama ou organograma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9"/>
          <p:cNvSpPr txBox="1">
            <a:spLocks noGrp="1"/>
          </p:cNvSpPr>
          <p:nvPr>
            <p:ph type="sldNum" idx="12"/>
          </p:nvPr>
        </p:nvSpPr>
        <p:spPr>
          <a:xfrm>
            <a:off x="11430000" y="6643686"/>
            <a:ext cx="762000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10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0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0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ítulo e Conteúdo">
  <p:cSld name="3_Título e Conteúd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1"/>
          <p:cNvSpPr txBox="1">
            <a:spLocks noGrp="1"/>
          </p:cNvSpPr>
          <p:nvPr>
            <p:ph type="sldNum" idx="12"/>
          </p:nvPr>
        </p:nvSpPr>
        <p:spPr>
          <a:xfrm>
            <a:off x="11430000" y="6643686"/>
            <a:ext cx="762000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hyperlink" Target="http://www.profnit.org.br/pt/material-didatico" TargetMode="Externa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hyperlink" Target="https://forms.gle/oYEM3dtDBtRp1f249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2"/>
          <p:cNvSpPr txBox="1"/>
          <p:nvPr/>
        </p:nvSpPr>
        <p:spPr>
          <a:xfrm>
            <a:off x="838200" y="4976"/>
            <a:ext cx="105156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PROFNIT – Programa de Pós-Graduação em Propriedade Intelectual e Transferência de Tecnologia para Inovação</a:t>
            </a:r>
            <a:endParaRPr/>
          </a:p>
        </p:txBody>
      </p:sp>
      <p:pic>
        <p:nvPicPr>
          <p:cNvPr id="11" name="Google Shape;11;p92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52047" y="78775"/>
            <a:ext cx="401936" cy="47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92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11666936" y="53101"/>
            <a:ext cx="463372" cy="49874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92"/>
          <p:cNvSpPr/>
          <p:nvPr/>
        </p:nvSpPr>
        <p:spPr>
          <a:xfrm>
            <a:off x="-1" y="6779225"/>
            <a:ext cx="12191999" cy="69150"/>
          </a:xfrm>
          <a:prstGeom prst="rect">
            <a:avLst/>
          </a:prstGeom>
          <a:solidFill>
            <a:srgbClr val="CC9900"/>
          </a:solidFill>
          <a:ln w="12700" cap="flat" cmpd="sng">
            <a:solidFill>
              <a:srgbClr val="CC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92"/>
          <p:cNvSpPr/>
          <p:nvPr/>
        </p:nvSpPr>
        <p:spPr>
          <a:xfrm>
            <a:off x="5157534" y="6719638"/>
            <a:ext cx="1876927" cy="128737"/>
          </a:xfrm>
          <a:prstGeom prst="rect">
            <a:avLst/>
          </a:prstGeom>
          <a:solidFill>
            <a:srgbClr val="009900"/>
          </a:solidFill>
          <a:ln w="12700" cap="flat" cmpd="sng">
            <a:solidFill>
              <a:srgbClr val="00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92"/>
          <p:cNvSpPr txBox="1"/>
          <p:nvPr/>
        </p:nvSpPr>
        <p:spPr>
          <a:xfrm>
            <a:off x="4854338" y="6640725"/>
            <a:ext cx="248331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www.profnit.org.br</a:t>
            </a:r>
            <a:endParaRPr/>
          </a:p>
        </p:txBody>
      </p:sp>
      <p:sp>
        <p:nvSpPr>
          <p:cNvPr id="16" name="Google Shape;16;p92"/>
          <p:cNvSpPr txBox="1"/>
          <p:nvPr/>
        </p:nvSpPr>
        <p:spPr>
          <a:xfrm rot="-5400000">
            <a:off x="-3016502" y="3599461"/>
            <a:ext cx="6187408" cy="211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Permissão de uso GRATUITO deste material didático: (1) PREENCHER </a:t>
            </a:r>
            <a:r>
              <a:rPr lang="en-US" sz="1000" b="0" i="1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https://forms.gle/oYEM3dtDBtRp1f249 </a:t>
            </a:r>
            <a:r>
              <a:rPr lang="en-US" sz="1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(2) Conferir a lista de PERMISSÃO em </a:t>
            </a:r>
            <a:r>
              <a:rPr lang="en-US" sz="1000" b="0" i="1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http://www.profnit.org.br/pt/material-didatico</a:t>
            </a:r>
            <a:r>
              <a:rPr lang="en-US" sz="1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endParaRPr sz="10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endParaRPr sz="10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92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11312325" y="6635088"/>
            <a:ext cx="879675" cy="2308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.ibge.gov.br/criancas/brasil/2697-ie-ibge-educa/jovens/materias-especiais/20787-uso-de-internet-televisao-e-celular-no-brasil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edtisensei.zendesk.com/hc/pt-br/articles/360033866451-Diagrama-de-Dispers%C3%A3o-Defini%C3%A7%C3%A3o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dalyc.org/pdf/3504/350450614003.pdf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v.br/inpi/pt-br/acesso-a-informacao/dados-abertos/arquivos/documentos/indicadores-de-propriedade-industrial/ipi-concessoes-de-patentes-por-tipo-2018.csv/@@download/file/ipi-concessoes-de-patentes-por-tipo-2018.csv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>
            <a:spLocks noGrp="1"/>
          </p:cNvSpPr>
          <p:nvPr>
            <p:ph type="ctrTitle"/>
          </p:nvPr>
        </p:nvSpPr>
        <p:spPr>
          <a:xfrm>
            <a:off x="1524000" y="62490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4400"/>
              <a:buFont typeface="Calibri"/>
              <a:buNone/>
            </a:pPr>
            <a:r>
              <a:rPr lang="pt-BR" sz="3600" b="1" dirty="0">
                <a:solidFill>
                  <a:srgbClr val="548135"/>
                </a:solidFill>
              </a:rPr>
              <a:t>Pesquisa Tecnológica: Qualitativa e Quantitativa / </a:t>
            </a:r>
            <a:br>
              <a:rPr lang="pt-BR" sz="3600" b="1" dirty="0">
                <a:solidFill>
                  <a:srgbClr val="548135"/>
                </a:solidFill>
              </a:rPr>
            </a:br>
            <a:r>
              <a:rPr lang="pt-BR" sz="3600" b="1" dirty="0">
                <a:solidFill>
                  <a:srgbClr val="548135"/>
                </a:solidFill>
              </a:rPr>
              <a:t>Estatística Aplicada a PI&amp;TT (STATS)</a:t>
            </a:r>
            <a:br>
              <a:rPr lang="pt-BR" sz="3600" b="1" dirty="0">
                <a:solidFill>
                  <a:srgbClr val="548135"/>
                </a:solidFill>
              </a:rPr>
            </a:br>
            <a:endParaRPr lang="en-US" sz="3600" b="1" dirty="0">
              <a:solidFill>
                <a:srgbClr val="548135"/>
              </a:solidFill>
            </a:endParaRPr>
          </a:p>
        </p:txBody>
      </p:sp>
      <p:sp>
        <p:nvSpPr>
          <p:cNvPr id="105" name="Google Shape;105;p1"/>
          <p:cNvSpPr txBox="1">
            <a:spLocks noGrp="1"/>
          </p:cNvSpPr>
          <p:nvPr>
            <p:ph type="subTitle" idx="1"/>
          </p:nvPr>
        </p:nvSpPr>
        <p:spPr>
          <a:xfrm>
            <a:off x="537029" y="2949146"/>
            <a:ext cx="11175999" cy="1740908"/>
          </a:xfrm>
          <a:prstGeom prst="rect">
            <a:avLst/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endParaRPr lang="en-US" sz="4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TEMA 04</a:t>
            </a:r>
            <a:endParaRPr lang="en-US" sz="4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Clr>
                <a:schemeClr val="lt1"/>
              </a:buClr>
              <a:buSzPts val="4000"/>
            </a:pPr>
            <a:r>
              <a:rPr lang="pt-BR" sz="2400" dirty="0"/>
              <a:t>Análise exploratória e visualização dos dados. </a:t>
            </a:r>
          </a:p>
          <a:p>
            <a:pPr>
              <a:spcBef>
                <a:spcPts val="0"/>
              </a:spcBef>
              <a:buClr>
                <a:schemeClr val="lt1"/>
              </a:buClr>
              <a:buSzPts val="4000"/>
            </a:pPr>
            <a:r>
              <a:rPr lang="pt-BR" sz="2400" dirty="0"/>
              <a:t>Matriz de correlação e interpretação dos resultados. 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pt-BR" sz="1800" dirty="0"/>
              <a:t>Tadeu Gomes Teixeira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endParaRPr sz="4000" b="1" dirty="0">
              <a:solidFill>
                <a:schemeClr val="lt1"/>
              </a:solidFill>
            </a:endParaRPr>
          </a:p>
        </p:txBody>
      </p:sp>
      <p:pic>
        <p:nvPicPr>
          <p:cNvPr id="106" name="Google Shape;106;p1" descr="Mountain View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0" y="4892857"/>
            <a:ext cx="6096000" cy="1810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987CB-8901-49A0-88BA-6B015722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Fontes de dados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BE46457-2E51-45CA-B91A-63EA05162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951" y="2576140"/>
            <a:ext cx="7153468" cy="3861274"/>
          </a:xfrm>
          <a:prstGeom prst="rect">
            <a:avLst/>
          </a:prstGeo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592558-D4AD-4B32-8172-9F7D1DCE7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587" y="1825625"/>
            <a:ext cx="10626213" cy="4761988"/>
          </a:xfrm>
        </p:spPr>
        <p:txBody>
          <a:bodyPr/>
          <a:lstStyle/>
          <a:p>
            <a:endParaRPr lang="pt-BR" sz="1800" i="1" dirty="0"/>
          </a:p>
          <a:p>
            <a:r>
              <a:rPr lang="pt-BR" sz="1800" i="1" dirty="0" err="1"/>
              <a:t>Surveys</a:t>
            </a:r>
            <a:r>
              <a:rPr lang="pt-BR" sz="1800" i="1" dirty="0"/>
              <a:t>: </a:t>
            </a:r>
            <a:r>
              <a:rPr lang="pt-BR" sz="1800" dirty="0"/>
              <a:t>Pnad Contínua, Pesquisa de Orçamentos Familiares (POF), pesquisas eleitorais, sondagens de opinião. </a:t>
            </a:r>
          </a:p>
          <a:p>
            <a:r>
              <a:rPr lang="pt-BR" sz="1800" dirty="0"/>
              <a:t>Dados Administrativos: RAIS, </a:t>
            </a:r>
            <a:r>
              <a:rPr lang="pt-BR" sz="1800" dirty="0" err="1"/>
              <a:t>CadUnico</a:t>
            </a:r>
            <a:r>
              <a:rPr lang="pt-BR" sz="1800" dirty="0"/>
              <a:t>, INPI. </a:t>
            </a:r>
          </a:p>
          <a:p>
            <a:r>
              <a:rPr lang="pt-BR" sz="1800" dirty="0"/>
              <a:t>Primários x Secundários </a:t>
            </a:r>
          </a:p>
          <a:p>
            <a:r>
              <a:rPr lang="pt-BR" sz="1800" dirty="0"/>
              <a:t>Organizacionais.</a:t>
            </a:r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A888971D-03C5-4564-B674-906EABCAEF63}"/>
              </a:ext>
            </a:extLst>
          </p:cNvPr>
          <p:cNvSpPr/>
          <p:nvPr/>
        </p:nvSpPr>
        <p:spPr>
          <a:xfrm>
            <a:off x="1919247" y="4208206"/>
            <a:ext cx="2713704" cy="1622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Organizacionais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74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93CAB-4C35-4091-AAAE-5EE04068F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Formatos dos dados</a:t>
            </a:r>
            <a:endParaRPr lang="en-US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9F3AE8-168B-48C1-A9FD-C4299FCC39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endParaRPr lang="en-US" dirty="0"/>
          </a:p>
        </p:txBody>
      </p:sp>
      <p:pic>
        <p:nvPicPr>
          <p:cNvPr id="4" name="Picture 2" descr="Ver a imagem de origem">
            <a:extLst>
              <a:ext uri="{FF2B5EF4-FFF2-40B4-BE49-F238E27FC236}">
                <a16:creationId xmlns:a16="http://schemas.microsoft.com/office/drawing/2014/main" id="{74E8C7A8-8A67-412F-B183-381C9AEB4F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142" y="1902929"/>
            <a:ext cx="6019446" cy="427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780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FB97B5-5C9E-4452-A513-298AC187E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dados não estruturados  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D45BB02-5F18-4217-AA69-34800C441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90" y="2058401"/>
            <a:ext cx="6228363" cy="3448762"/>
          </a:xfrm>
          <a:prstGeom prst="rect">
            <a:avLst/>
          </a:prstGeo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1B20AF-AEA0-4ACF-A177-B8AB916C2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762" y="1523539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B2E85F6-3336-46A9-97FD-037BB4649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781" y="1630466"/>
            <a:ext cx="4948457" cy="2929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93B2F68-5FE7-41C9-B026-752B5AF2C87B}"/>
              </a:ext>
            </a:extLst>
          </p:cNvPr>
          <p:cNvSpPr txBox="1"/>
          <p:nvPr/>
        </p:nvSpPr>
        <p:spPr>
          <a:xfrm>
            <a:off x="8050161" y="4666927"/>
            <a:ext cx="386407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Rede de hashtags relacionadas à #psicologia no Instagram em nov.2021. </a:t>
            </a:r>
          </a:p>
          <a:p>
            <a:r>
              <a:rPr lang="pt-BR" sz="1050" dirty="0"/>
              <a:t>Elaboração: Tadeu G. Teixeira</a:t>
            </a:r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B367883-DF2E-4392-971A-D316A32E3AA2}"/>
              </a:ext>
            </a:extLst>
          </p:cNvPr>
          <p:cNvSpPr txBox="1"/>
          <p:nvPr/>
        </p:nvSpPr>
        <p:spPr>
          <a:xfrm>
            <a:off x="507590" y="5507163"/>
            <a:ext cx="6709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Fonte: BRITO, Ana. </a:t>
            </a:r>
            <a:r>
              <a:rPr lang="pt-BR" sz="1100" b="1" dirty="0" err="1"/>
              <a:t>Fenty</a:t>
            </a:r>
            <a:r>
              <a:rPr lang="pt-BR" sz="1100" b="1" dirty="0"/>
              <a:t> </a:t>
            </a:r>
            <a:r>
              <a:rPr lang="pt-BR" sz="1100" b="1" dirty="0" err="1"/>
              <a:t>Beaty</a:t>
            </a:r>
            <a:r>
              <a:rPr lang="pt-BR" sz="1100" dirty="0"/>
              <a:t>: análise de rede no Twitter. São Luís: TCC em Administração, 2019.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24380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4B37D-6933-4E66-9564-5C43EE77A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Exemplo de apresentação de dados estruturados</a:t>
            </a:r>
            <a:endParaRPr lang="en-US" sz="36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90EBE16-7FFA-4327-8F8E-ED5055DFE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79" y="1096271"/>
            <a:ext cx="9915525" cy="4943475"/>
          </a:xfrm>
          <a:prstGeom prst="rect">
            <a:avLst/>
          </a:prstGeo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1B17CB-60FE-4C60-9054-442A9B6857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endParaRPr lang="en-US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74AB189-993F-4EA8-ADDE-7259AFC93496}"/>
              </a:ext>
            </a:extLst>
          </p:cNvPr>
          <p:cNvSpPr txBox="1"/>
          <p:nvPr/>
        </p:nvSpPr>
        <p:spPr>
          <a:xfrm>
            <a:off x="1514168" y="6311900"/>
            <a:ext cx="95569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https://educa.ibge.gov.br/criancas/brasil/2697-ie-ibge-educa/jovens/materias-especiais/20787-uso-de-internet-televisao-e-celular-no-brasil.html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8354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3856D-D88F-4919-B77F-A66C86A07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Observações x Variáveis </a:t>
            </a:r>
            <a:endParaRPr lang="en-US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F9A1D8-4B8A-4C07-8243-E6FBAEE7A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051" y="1253331"/>
            <a:ext cx="10515600" cy="4793508"/>
          </a:xfrm>
        </p:spPr>
        <p:txBody>
          <a:bodyPr/>
          <a:lstStyle/>
          <a:p>
            <a:r>
              <a:rPr lang="pt-BR" dirty="0"/>
              <a:t>As observações constituem as unidades de registro de um determinado item.</a:t>
            </a:r>
          </a:p>
          <a:p>
            <a:r>
              <a:rPr lang="pt-BR" dirty="0"/>
              <a:t>As variáveis são as características da amostra ou população. </a:t>
            </a:r>
          </a:p>
          <a:p>
            <a:r>
              <a:rPr lang="pt-BR" i="1" dirty="0" err="1"/>
              <a:t>Tidy</a:t>
            </a:r>
            <a:r>
              <a:rPr lang="pt-BR" i="1" dirty="0"/>
              <a:t> Data</a:t>
            </a:r>
            <a:r>
              <a:rPr lang="pt-BR" dirty="0"/>
              <a:t>: forma tabular de organizar os dados em que cada variável é disposta em uma coluna e cada observação em uma linha.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20694E5-431B-4FD0-8A53-CFB5103D7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884" y="3956862"/>
            <a:ext cx="7443018" cy="220578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A47C9B9-916A-4643-8ED1-32D9DDD6A8D8}"/>
              </a:ext>
            </a:extLst>
          </p:cNvPr>
          <p:cNvSpPr txBox="1"/>
          <p:nvPr/>
        </p:nvSpPr>
        <p:spPr>
          <a:xfrm>
            <a:off x="1029929" y="6241305"/>
            <a:ext cx="1013214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WICKHAM, Hadley; GROLEMUND, Garrett. </a:t>
            </a:r>
            <a:r>
              <a:rPr lang="en-US" sz="11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 for data science: import, tidy, transform, visualize, and model data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 O'Reilly Media, Inc.", 2016.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24882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476BF-8E53-42D8-BD08-3D65411D8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 e Variáveis</a:t>
            </a:r>
            <a:endParaRPr lang="en-US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DC727B-E6B8-4B7B-BFF7-E8F094570D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As características dos dados coletados para análise irá condicionar as possibilidades de sumarização, representação gráfica e modelagem. </a:t>
            </a:r>
          </a:p>
          <a:p>
            <a:r>
              <a:rPr lang="pt-BR" dirty="0"/>
              <a:t>As características dos dados são expressas nas variáveis da população ou da amostra em análise, podendo ser medida, categorizada ou contada. </a:t>
            </a:r>
          </a:p>
          <a:p>
            <a:r>
              <a:rPr lang="pt-BR" dirty="0"/>
              <a:t>As variáveis podem ser classificadas em qualitativas e quantitativas.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91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5E514-D25F-4411-B83D-1156DCC5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Qualitativas</a:t>
            </a:r>
            <a:endParaRPr lang="en-US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928C34-0C2D-4F2A-9F47-8BCCF79F5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244" y="1465478"/>
            <a:ext cx="10928556" cy="4903645"/>
          </a:xfrm>
        </p:spPr>
        <p:txBody>
          <a:bodyPr/>
          <a:lstStyle/>
          <a:p>
            <a:pPr marL="50800" indent="0">
              <a:buNone/>
            </a:pPr>
            <a:r>
              <a:rPr lang="pt-BR" sz="2400" dirty="0"/>
              <a:t>Descrevem uma característica de um indivíduo que não pode ser medida ou quantificada como sexo, estado civil, escolaridade. </a:t>
            </a:r>
          </a:p>
          <a:p>
            <a:pPr marL="50800" indent="0">
              <a:buNone/>
            </a:pPr>
            <a:endParaRPr lang="en-US" dirty="0"/>
          </a:p>
          <a:p>
            <a:pPr marL="50800" indent="0">
              <a:buNone/>
            </a:pP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CC299E-69DB-4FC2-A34D-4FC5C9111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084" y="3092427"/>
            <a:ext cx="5107653" cy="1857328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265AA872-03D6-4043-BA00-25C0008B81F2}"/>
              </a:ext>
            </a:extLst>
          </p:cNvPr>
          <p:cNvSpPr/>
          <p:nvPr/>
        </p:nvSpPr>
        <p:spPr>
          <a:xfrm>
            <a:off x="6204155" y="2559448"/>
            <a:ext cx="3185651" cy="462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Dados qualitativos</a:t>
            </a:r>
            <a:endParaRPr lang="en-US" dirty="0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5C0636F5-9A11-4C36-A6DB-02C2386EE4C2}"/>
              </a:ext>
            </a:extLst>
          </p:cNvPr>
          <p:cNvSpPr/>
          <p:nvPr/>
        </p:nvSpPr>
        <p:spPr>
          <a:xfrm rot="18514942">
            <a:off x="5086237" y="5055052"/>
            <a:ext cx="1383773" cy="7867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Polinomial</a:t>
            </a:r>
            <a:endParaRPr lang="en-US" dirty="0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01D3DB5F-0548-4A83-8E9B-BDA906C48220}"/>
              </a:ext>
            </a:extLst>
          </p:cNvPr>
          <p:cNvSpPr/>
          <p:nvPr/>
        </p:nvSpPr>
        <p:spPr>
          <a:xfrm rot="18973794">
            <a:off x="6037945" y="5181728"/>
            <a:ext cx="1875370" cy="989793"/>
          </a:xfrm>
          <a:prstGeom prst="rightArrow">
            <a:avLst>
              <a:gd name="adj1" fmla="val 4856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Dicotômicas</a:t>
            </a:r>
            <a:endParaRPr lang="en-US" dirty="0"/>
          </a:p>
        </p:txBody>
      </p:sp>
      <p:graphicFrame>
        <p:nvGraphicFramePr>
          <p:cNvPr id="12" name="Diagrama 11">
            <a:extLst>
              <a:ext uri="{FF2B5EF4-FFF2-40B4-BE49-F238E27FC236}">
                <a16:creationId xmlns:a16="http://schemas.microsoft.com/office/drawing/2014/main" id="{6FAB172B-346C-4FA0-AF01-6907534220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1970035"/>
              </p:ext>
            </p:extLst>
          </p:nvPr>
        </p:nvGraphicFramePr>
        <p:xfrm>
          <a:off x="639097" y="3021564"/>
          <a:ext cx="3567985" cy="3111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CaixaDeTexto 13">
            <a:extLst>
              <a:ext uri="{FF2B5EF4-FFF2-40B4-BE49-F238E27FC236}">
                <a16:creationId xmlns:a16="http://schemas.microsoft.com/office/drawing/2014/main" id="{09BFBA60-8F68-463A-9005-C3722AA92C6F}"/>
              </a:ext>
            </a:extLst>
          </p:cNvPr>
          <p:cNvSpPr txBox="1"/>
          <p:nvPr/>
        </p:nvSpPr>
        <p:spPr>
          <a:xfrm>
            <a:off x="7958087" y="4984128"/>
            <a:ext cx="398810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As variáveis dicotômicas podem ser</a:t>
            </a:r>
          </a:p>
          <a:p>
            <a:r>
              <a:rPr lang="pt-BR" dirty="0"/>
              <a:t> representadas como </a:t>
            </a:r>
            <a:r>
              <a:rPr lang="pt-BR" i="1" dirty="0" err="1"/>
              <a:t>dummy</a:t>
            </a:r>
            <a:r>
              <a:rPr lang="pt-BR" dirty="0"/>
              <a:t> nos processos</a:t>
            </a:r>
          </a:p>
          <a:p>
            <a:r>
              <a:rPr lang="pt-BR" dirty="0"/>
              <a:t>de modelagem. </a:t>
            </a:r>
            <a:endParaRPr lang="pt-BR" i="1" dirty="0"/>
          </a:p>
          <a:p>
            <a:r>
              <a:rPr lang="pt-BR" dirty="0"/>
              <a:t>Exemplo: variável sexo</a:t>
            </a:r>
          </a:p>
          <a:p>
            <a:r>
              <a:rPr lang="pt-BR" dirty="0"/>
              <a:t>0 = macho </a:t>
            </a:r>
          </a:p>
          <a:p>
            <a:r>
              <a:rPr lang="pt-BR" dirty="0"/>
              <a:t>1 = fêmea</a:t>
            </a:r>
          </a:p>
        </p:txBody>
      </p:sp>
    </p:spTree>
    <p:extLst>
      <p:ext uri="{BB962C8B-B14F-4D97-AF65-F5344CB8AC3E}">
        <p14:creationId xmlns:p14="http://schemas.microsoft.com/office/powerpoint/2010/main" val="371089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5E514-D25F-4411-B83D-1156DCC5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Quantitativas</a:t>
            </a:r>
            <a:endParaRPr lang="en-US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928C34-0C2D-4F2A-9F47-8BCCF79F5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244" y="1465477"/>
            <a:ext cx="10928556" cy="4903645"/>
          </a:xfrm>
        </p:spPr>
        <p:txBody>
          <a:bodyPr/>
          <a:lstStyle/>
          <a:p>
            <a:pPr marL="50800" indent="0">
              <a:buNone/>
            </a:pPr>
            <a:r>
              <a:rPr lang="pt-BR" sz="2400" dirty="0"/>
              <a:t>Representa uma característica que pode ser </a:t>
            </a:r>
            <a:r>
              <a:rPr lang="pt-BR" sz="2400" b="1" dirty="0"/>
              <a:t>contada, medida</a:t>
            </a:r>
            <a:r>
              <a:rPr lang="pt-BR" sz="2400" dirty="0"/>
              <a:t> ou </a:t>
            </a:r>
            <a:r>
              <a:rPr lang="pt-BR" sz="2400" b="1" dirty="0"/>
              <a:t>mensurada</a:t>
            </a:r>
            <a:r>
              <a:rPr lang="pt-BR" sz="2400" dirty="0"/>
              <a:t>. </a:t>
            </a:r>
          </a:p>
          <a:p>
            <a:pPr marL="50800" indent="0">
              <a:buNone/>
            </a:pPr>
            <a:endParaRPr lang="en-US" dirty="0"/>
          </a:p>
          <a:p>
            <a:pPr marL="50800" indent="0">
              <a:buNone/>
            </a:pP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CC299E-69DB-4FC2-A34D-4FC5C9111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104" y="3001928"/>
            <a:ext cx="5107653" cy="1857328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265AA872-03D6-4043-BA00-25C0008B81F2}"/>
              </a:ext>
            </a:extLst>
          </p:cNvPr>
          <p:cNvSpPr/>
          <p:nvPr/>
        </p:nvSpPr>
        <p:spPr>
          <a:xfrm>
            <a:off x="9438967" y="2559981"/>
            <a:ext cx="1307691" cy="462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Dados quantitativos</a:t>
            </a:r>
            <a:endParaRPr lang="en-US" dirty="0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01D3DB5F-0548-4A83-8E9B-BDA906C48220}"/>
              </a:ext>
            </a:extLst>
          </p:cNvPr>
          <p:cNvSpPr/>
          <p:nvPr/>
        </p:nvSpPr>
        <p:spPr>
          <a:xfrm rot="18973794">
            <a:off x="8528743" y="5114492"/>
            <a:ext cx="1770880" cy="999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Variável discreta</a:t>
            </a:r>
            <a:endParaRPr lang="en-US" dirty="0"/>
          </a:p>
        </p:txBody>
      </p:sp>
      <p:graphicFrame>
        <p:nvGraphicFramePr>
          <p:cNvPr id="12" name="Diagrama 11">
            <a:extLst>
              <a:ext uri="{FF2B5EF4-FFF2-40B4-BE49-F238E27FC236}">
                <a16:creationId xmlns:a16="http://schemas.microsoft.com/office/drawing/2014/main" id="{6FAB172B-346C-4FA0-AF01-6907534220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7621003"/>
              </p:ext>
            </p:extLst>
          </p:nvPr>
        </p:nvGraphicFramePr>
        <p:xfrm>
          <a:off x="639097" y="2559981"/>
          <a:ext cx="3716593" cy="3654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0832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8527E-CC92-436D-B9E3-ECEFE9EC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mensuração dos dados ainda pode ser:</a:t>
            </a:r>
            <a:endParaRPr lang="en-US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79E2FD-23CB-4F28-8153-DEDBD9D738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Intervalar: as variáveis são quantitativas, mas não assumem um valor absoluto em que há ausência de atributos (como o zero). Exemplo: Escalas de temperatura em Celsius ou Fahrenheit.</a:t>
            </a:r>
          </a:p>
          <a:p>
            <a:r>
              <a:rPr lang="pt-BR" dirty="0"/>
              <a:t>Razão: variáveis quantitativas que apresentam o zero como a ausência de atributos.</a:t>
            </a:r>
          </a:p>
          <a:p>
            <a:endParaRPr lang="pt-BR" dirty="0"/>
          </a:p>
          <a:p>
            <a:pPr marL="50800" indent="0">
              <a:buNone/>
            </a:pPr>
            <a:r>
              <a:rPr lang="pt-BR" dirty="0"/>
              <a:t>Qual a relevância disso? As técnicas estatísticas que poderão ser aplicadas variará conforme o tipo e a mensuração dos dados.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97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9D098-3A81-4D98-A774-49B493B15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Atenção </a:t>
            </a:r>
            <a:endParaRPr lang="en-US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E981FD-074C-4732-BA9A-58F43BD3C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pt-BR" sz="2000" dirty="0"/>
              <a:t>Um dado classificado como salário é quantitativo: R$ 1.050,00, R$ 15.200,00.</a:t>
            </a:r>
          </a:p>
          <a:p>
            <a:pPr marL="50800" indent="0">
              <a:buNone/>
            </a:pPr>
            <a:endParaRPr lang="pt-BR" sz="2000" dirty="0"/>
          </a:p>
          <a:p>
            <a:r>
              <a:rPr lang="pt-BR" sz="2000" dirty="0"/>
              <a:t>Se o mesmo dado for informado em faixa de renda, ele é qualitativo ordinal. Exemplo: R$ 1.050 a R$ 1.500, R$ 1.500 a R$ 2.000. </a:t>
            </a:r>
          </a:p>
          <a:p>
            <a:pPr marL="50800" indent="0">
              <a:buNone/>
            </a:pPr>
            <a:endParaRPr lang="pt-BR" sz="2000" dirty="0"/>
          </a:p>
          <a:p>
            <a:r>
              <a:rPr lang="pt-BR" sz="2000" dirty="0"/>
              <a:t>Qual a relevância disso? Para evitar um erro muito comum: trabalhar com medidas-resumo de dados qualitativos, como a média da amostra. Nesse caso, apenas a distribuição de frequência deve ser aplicada aos dados qualitativos. Não pode se presumir, assim, que os dados tenham uma distribuição linear ou simétrica em torno da média. </a:t>
            </a:r>
          </a:p>
          <a:p>
            <a:endParaRPr lang="pt-BR" dirty="0"/>
          </a:p>
          <a:p>
            <a:pPr marL="508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16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/>
          <p:nvPr/>
        </p:nvSpPr>
        <p:spPr>
          <a:xfrm>
            <a:off x="0" y="273392"/>
            <a:ext cx="12191999" cy="617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5481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que </a:t>
            </a:r>
            <a:r>
              <a:rPr lang="en-US" sz="4400" b="1" dirty="0" err="1">
                <a:solidFill>
                  <a:srgbClr val="5481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trabalhamos</a:t>
            </a:r>
            <a:r>
              <a:rPr lang="en-US" sz="4400" b="1" dirty="0">
                <a:solidFill>
                  <a:srgbClr val="5481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400" b="1" dirty="0" err="1">
                <a:solidFill>
                  <a:srgbClr val="5481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nesta</a:t>
            </a:r>
            <a:r>
              <a:rPr lang="en-US" sz="4400" b="1" dirty="0">
                <a:solidFill>
                  <a:srgbClr val="5481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400" b="1" dirty="0" err="1">
                <a:solidFill>
                  <a:srgbClr val="5481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disciplina</a:t>
            </a:r>
            <a:endParaRPr sz="4400" b="1" dirty="0">
              <a:solidFill>
                <a:srgbClr val="5481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12" name="Google Shape;112;p2"/>
          <p:cNvGraphicFramePr/>
          <p:nvPr>
            <p:extLst>
              <p:ext uri="{D42A27DB-BD31-4B8C-83A1-F6EECF244321}">
                <p14:modId xmlns:p14="http://schemas.microsoft.com/office/powerpoint/2010/main" val="1099358730"/>
              </p:ext>
            </p:extLst>
          </p:nvPr>
        </p:nvGraphicFramePr>
        <p:xfrm>
          <a:off x="828296" y="1309882"/>
          <a:ext cx="10800525" cy="5364430"/>
        </p:xfrm>
        <a:graphic>
          <a:graphicData uri="http://schemas.openxmlformats.org/drawingml/2006/table">
            <a:tbl>
              <a:tblPr>
                <a:noFill/>
                <a:tableStyleId>{2EAB20F6-D72E-4AE5-AE6E-1A4284888A11}</a:tableStyleId>
              </a:tblPr>
              <a:tblGrid>
                <a:gridCol w="58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1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"/>
                        <a:buFont typeface="Arial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dirty="0"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"/>
                        <a:buFont typeface="Arial"/>
                        <a:buNone/>
                      </a:pPr>
                      <a:r>
                        <a:rPr lang="en-US" dirty="0" err="1"/>
                        <a:t>Métodos</a:t>
                      </a:r>
                      <a:r>
                        <a:rPr lang="en-US" dirty="0"/>
                        <a:t> e </a:t>
                      </a:r>
                      <a:r>
                        <a:rPr lang="en-US" dirty="0" err="1"/>
                        <a:t>técnicas</a:t>
                      </a:r>
                      <a:r>
                        <a:rPr lang="en-US" dirty="0"/>
                        <a:t> de coleta de dados </a:t>
                      </a:r>
                      <a:r>
                        <a:rPr lang="en-US" dirty="0" err="1"/>
                        <a:t>em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pesquisas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qualitativas</a:t>
                      </a:r>
                      <a:endParaRPr dirty="0"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Análise e tratamento de informações em pesquisas qualitativas. Métodos de análise qualitativa e análise de conteúdo. </a:t>
                      </a:r>
                      <a:endParaRPr sz="160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"/>
                        <a:buFont typeface="Arial"/>
                        <a:buNone/>
                      </a:pP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Desenho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pesquisa e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organização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dos dados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pesquisas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quantitativas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coleta,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limpeza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tratamento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e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pré-processamento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Bases de dados.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"/>
                        <a:buFont typeface="Arial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dirty="0"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Análise exploratória e visualização dos dados. Matriz de correlação e interpretação dos resultados.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"/>
                        <a:buFont typeface="Arial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dirty="0"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/>
                        <a:t>Noções de probabilidade. Tipos e natureza das variáveis. Inferência causas e contrafactuais em avaliação de políticas públicas.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Tipos</a:t>
                      </a:r>
                      <a:r>
                        <a:rPr lang="en-US" dirty="0"/>
                        <a:t> e </a:t>
                      </a:r>
                      <a:r>
                        <a:rPr lang="en-US" dirty="0" err="1"/>
                        <a:t>técnicas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amostragem</a:t>
                      </a:r>
                      <a:r>
                        <a:rPr lang="en-US" dirty="0"/>
                        <a:t>. </a:t>
                      </a:r>
                      <a:r>
                        <a:rPr lang="en-US" dirty="0" err="1"/>
                        <a:t>Seleção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aleatória</a:t>
                      </a:r>
                      <a:r>
                        <a:rPr lang="en-US" dirty="0"/>
                        <a:t> para </a:t>
                      </a:r>
                      <a:r>
                        <a:rPr lang="en-US" dirty="0" err="1"/>
                        <a:t>avaliação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impacto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políticas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públicas</a:t>
                      </a:r>
                      <a:r>
                        <a:rPr lang="en-US" dirty="0"/>
                        <a:t>. </a:t>
                      </a:r>
                      <a:endParaRPr dirty="0"/>
                    </a:p>
                  </a:txBody>
                  <a:tcPr marL="68575" marR="6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Testes de hipóteses e  Pareamento em avaliação de políticas públicas. 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Regressão linear simples e múltipla. PLS: mínimos quadrados parciais. Interpretação dos resultados. 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Regressão descontínua e modelos de classificação: regressão logística. 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7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Diferença em diferenças em avaliação de políticas públicas. 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600" b="1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Mineração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textos</a:t>
                      </a:r>
                      <a:r>
                        <a:rPr lang="en-US" dirty="0"/>
                        <a:t> e </a:t>
                      </a:r>
                      <a:r>
                        <a:rPr lang="en-US" dirty="0" err="1"/>
                        <a:t>análise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léxica</a:t>
                      </a:r>
                      <a:endParaRPr dirty="0"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9F63EF-4C5A-42E9-A289-C8562AD9E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49" y="325796"/>
            <a:ext cx="10515600" cy="1325563"/>
          </a:xfrm>
        </p:spPr>
        <p:txBody>
          <a:bodyPr/>
          <a:lstStyle/>
          <a:p>
            <a:r>
              <a:rPr lang="pt-BR" dirty="0"/>
              <a:t>Analise Descritiva – EDA</a:t>
            </a:r>
            <a:endParaRPr lang="en-US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2C8CE0-F213-4A06-93B4-29427C283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549" y="1560154"/>
            <a:ext cx="10515600" cy="4351338"/>
          </a:xfrm>
        </p:spPr>
        <p:txBody>
          <a:bodyPr/>
          <a:lstStyle/>
          <a:p>
            <a:pPr algn="just"/>
            <a:r>
              <a:rPr lang="pt-BR" dirty="0"/>
              <a:t>A estatística descritiva, ou Análise Exploratória de Dados, descreve e resume as características observadas em um conjunto de dados. </a:t>
            </a:r>
          </a:p>
          <a:p>
            <a:pPr marL="50800" indent="0" algn="just">
              <a:buNone/>
            </a:pPr>
            <a:endParaRPr lang="pt-BR" dirty="0"/>
          </a:p>
          <a:p>
            <a:pPr algn="just"/>
            <a:r>
              <a:rPr lang="en-US" dirty="0"/>
              <a:t>É o </a:t>
            </a:r>
            <a:r>
              <a:rPr lang="en-US" dirty="0" err="1"/>
              <a:t>primeiro</a:t>
            </a:r>
            <a:r>
              <a:rPr lang="en-US" dirty="0"/>
              <a:t> </a:t>
            </a:r>
            <a:r>
              <a:rPr lang="en-US" dirty="0" err="1"/>
              <a:t>passo</a:t>
            </a:r>
            <a:r>
              <a:rPr lang="en-US" dirty="0"/>
              <a:t> antes de </a:t>
            </a:r>
            <a:r>
              <a:rPr lang="en-US" dirty="0" err="1"/>
              <a:t>qualquer</a:t>
            </a:r>
            <a:r>
              <a:rPr lang="en-US" dirty="0"/>
              <a:t> </a:t>
            </a:r>
            <a:r>
              <a:rPr lang="en-US" dirty="0" err="1"/>
              <a:t>técnica</a:t>
            </a:r>
            <a:r>
              <a:rPr lang="en-US" dirty="0"/>
              <a:t> </a:t>
            </a:r>
            <a:r>
              <a:rPr lang="en-US" dirty="0" err="1"/>
              <a:t>estatística</a:t>
            </a:r>
            <a:r>
              <a:rPr lang="en-US" dirty="0"/>
              <a:t> e </a:t>
            </a:r>
            <a:r>
              <a:rPr lang="en-US" dirty="0" err="1"/>
              <a:t>permite</a:t>
            </a:r>
            <a:r>
              <a:rPr lang="en-US" dirty="0"/>
              <a:t> o </a:t>
            </a:r>
            <a:r>
              <a:rPr lang="en-US" dirty="0" err="1"/>
              <a:t>entendimento</a:t>
            </a:r>
            <a:r>
              <a:rPr lang="en-US" dirty="0"/>
              <a:t> </a:t>
            </a:r>
            <a:r>
              <a:rPr lang="en-US" dirty="0" err="1"/>
              <a:t>básico</a:t>
            </a:r>
            <a:r>
              <a:rPr lang="en-US" dirty="0"/>
              <a:t> dos dados e as </a:t>
            </a:r>
            <a:r>
              <a:rPr lang="en-US" dirty="0" err="1"/>
              <a:t>relações</a:t>
            </a:r>
            <a:r>
              <a:rPr lang="en-US" dirty="0"/>
              <a:t> </a:t>
            </a:r>
            <a:r>
              <a:rPr lang="en-US" dirty="0" err="1"/>
              <a:t>existentes</a:t>
            </a:r>
            <a:r>
              <a:rPr lang="en-US" dirty="0"/>
              <a:t> entre </a:t>
            </a:r>
            <a:r>
              <a:rPr lang="en-US" dirty="0" err="1"/>
              <a:t>eles</a:t>
            </a:r>
            <a:r>
              <a:rPr lang="en-US" dirty="0"/>
              <a:t>. </a:t>
            </a:r>
          </a:p>
          <a:p>
            <a:pPr marL="50800" indent="0" algn="just">
              <a:buNone/>
            </a:pPr>
            <a:endParaRPr lang="en-US" dirty="0"/>
          </a:p>
          <a:p>
            <a:pPr algn="just"/>
            <a:r>
              <a:rPr lang="en-US" dirty="0"/>
              <a:t>É o </a:t>
            </a:r>
            <a:r>
              <a:rPr lang="en-US" dirty="0" err="1"/>
              <a:t>momento</a:t>
            </a:r>
            <a:r>
              <a:rPr lang="en-US" dirty="0"/>
              <a:t> de </a:t>
            </a:r>
            <a:r>
              <a:rPr lang="en-US" dirty="0" err="1"/>
              <a:t>primeiro</a:t>
            </a:r>
            <a:r>
              <a:rPr lang="en-US" dirty="0"/>
              <a:t> </a:t>
            </a:r>
            <a:r>
              <a:rPr lang="en-US" dirty="0" err="1"/>
              <a:t>contato</a:t>
            </a:r>
            <a:r>
              <a:rPr lang="en-US" dirty="0"/>
              <a:t> do </a:t>
            </a:r>
            <a:r>
              <a:rPr lang="en-US" dirty="0" err="1"/>
              <a:t>pesquisador</a:t>
            </a:r>
            <a:r>
              <a:rPr lang="en-US" dirty="0"/>
              <a:t> com </a:t>
            </a:r>
            <a:r>
              <a:rPr lang="en-US" dirty="0" err="1"/>
              <a:t>os</a:t>
            </a:r>
            <a:r>
              <a:rPr lang="en-US" dirty="0"/>
              <a:t> dados e </a:t>
            </a:r>
            <a:r>
              <a:rPr lang="en-US" dirty="0" err="1"/>
              <a:t>permite</a:t>
            </a:r>
            <a:r>
              <a:rPr lang="en-US" dirty="0"/>
              <a:t> a </a:t>
            </a:r>
            <a:r>
              <a:rPr lang="en-US" dirty="0" err="1"/>
              <a:t>compreensão</a:t>
            </a:r>
            <a:r>
              <a:rPr lang="en-US" dirty="0"/>
              <a:t> de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características</a:t>
            </a:r>
            <a:r>
              <a:rPr lang="en-US" dirty="0"/>
              <a:t> </a:t>
            </a:r>
            <a:r>
              <a:rPr lang="en-US" dirty="0" err="1"/>
              <a:t>fundamentais</a:t>
            </a:r>
            <a:r>
              <a:rPr lang="en-US" dirty="0"/>
              <a:t>. </a:t>
            </a:r>
          </a:p>
          <a:p>
            <a:pPr marL="508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43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6D363-1C1F-48E1-BF47-DC9390B61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 o que </a:t>
            </a:r>
            <a:r>
              <a:rPr lang="en-US" dirty="0" err="1"/>
              <a:t>devemos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 </a:t>
            </a:r>
            <a:r>
              <a:rPr lang="en-US" dirty="0" err="1"/>
              <a:t>inicialmente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Análise </a:t>
            </a:r>
            <a:r>
              <a:rPr lang="en-US" dirty="0" err="1"/>
              <a:t>Exploratória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0CC938-9BC2-4990-BBC9-637BA971F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625" y="1690688"/>
            <a:ext cx="11405419" cy="4906757"/>
          </a:xfrm>
        </p:spPr>
        <p:txBody>
          <a:bodyPr/>
          <a:lstStyle/>
          <a:p>
            <a:r>
              <a:rPr lang="pt-BR" sz="2400" dirty="0"/>
              <a:t>Limpar os dados com as técnicas pertinentes: limpeza, formato (</a:t>
            </a:r>
            <a:r>
              <a:rPr lang="pt-BR" sz="2400" dirty="0" err="1"/>
              <a:t>tidy</a:t>
            </a:r>
            <a:r>
              <a:rPr lang="pt-BR" sz="2400" dirty="0"/>
              <a:t> data), padronização das variáveis. </a:t>
            </a:r>
          </a:p>
          <a:p>
            <a:r>
              <a:rPr lang="pt-BR" sz="2400" dirty="0"/>
              <a:t>Tratamento dos </a:t>
            </a:r>
            <a:r>
              <a:rPr lang="pt-BR" sz="2400" dirty="0" err="1"/>
              <a:t>missing</a:t>
            </a:r>
            <a:r>
              <a:rPr lang="pt-BR" sz="2400" dirty="0"/>
              <a:t> </a:t>
            </a:r>
            <a:r>
              <a:rPr lang="pt-BR" sz="2400" dirty="0" err="1"/>
              <a:t>values</a:t>
            </a:r>
            <a:r>
              <a:rPr lang="pt-BR" sz="2400" dirty="0"/>
              <a:t> (valores ausentes), seja por exclusão ou por técnicas de </a:t>
            </a:r>
            <a:r>
              <a:rPr lang="pt-BR" sz="2400" dirty="0" err="1"/>
              <a:t>imputamento</a:t>
            </a:r>
            <a:r>
              <a:rPr lang="pt-BR" sz="2400" dirty="0"/>
              <a:t>. </a:t>
            </a:r>
          </a:p>
          <a:p>
            <a:r>
              <a:rPr lang="pt-BR" sz="2400" dirty="0"/>
              <a:t>Identificar e tratar a natureza das variáveis (se são numerais, caracteres e fatores etc.). </a:t>
            </a:r>
          </a:p>
          <a:p>
            <a:r>
              <a:rPr lang="pt-BR" sz="2400" dirty="0"/>
              <a:t>Realizar sumário dos dados de variáveis para identificar os comportamentos das variáveis. </a:t>
            </a:r>
          </a:p>
          <a:p>
            <a:r>
              <a:rPr lang="pt-BR" sz="2400" dirty="0"/>
              <a:t>Identificar </a:t>
            </a:r>
            <a:r>
              <a:rPr lang="pt-BR" sz="2400" i="1" dirty="0" err="1"/>
              <a:t>outiliers</a:t>
            </a:r>
            <a:r>
              <a:rPr lang="pt-BR" sz="2400" dirty="0"/>
              <a:t> e, se pertinente, tratados.</a:t>
            </a:r>
          </a:p>
          <a:p>
            <a:r>
              <a:rPr lang="pt-BR" sz="2400" dirty="0"/>
              <a:t>A visualização apresenta papel relevante e deve ser empregada junto com as técnicas para compreensão dos dados. 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30812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CD8CE-1024-430D-9E6A-239AA2CA9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Análise Exploratória </a:t>
            </a:r>
            <a:endParaRPr lang="en-US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7CA45C-A83B-4897-915A-64B4828C2D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 algn="just">
              <a:buNone/>
            </a:pPr>
            <a:r>
              <a:rPr lang="pt-BR" dirty="0"/>
              <a:t>As técnicas da análise descritiva são organizadas conforme a quantidade de variáveis em análise:</a:t>
            </a:r>
          </a:p>
          <a:p>
            <a:pPr marL="50800" indent="0" algn="just">
              <a:buNone/>
            </a:pPr>
            <a:endParaRPr lang="pt-BR" dirty="0"/>
          </a:p>
          <a:p>
            <a:pPr marL="50800" indent="0" algn="just">
              <a:buNone/>
            </a:pPr>
            <a:r>
              <a:rPr lang="pt-BR" dirty="0"/>
              <a:t>1) </a:t>
            </a:r>
            <a:r>
              <a:rPr lang="pt-BR" dirty="0" err="1"/>
              <a:t>Univariadas</a:t>
            </a:r>
            <a:r>
              <a:rPr lang="pt-BR" dirty="0"/>
              <a:t>: utilizada para sumarizar e descrever a distribuição de uma única variável. </a:t>
            </a:r>
          </a:p>
          <a:p>
            <a:pPr marL="50800" indent="0" algn="just">
              <a:buNone/>
            </a:pPr>
            <a:r>
              <a:rPr lang="pt-BR" dirty="0"/>
              <a:t>2) Bivariadas: quando são duas variáveis.</a:t>
            </a:r>
          </a:p>
          <a:p>
            <a:pPr marL="50800" indent="0" algn="just">
              <a:buNone/>
            </a:pPr>
            <a:r>
              <a:rPr lang="pt-BR" dirty="0"/>
              <a:t>3) Multivariadas: para identificar a relação quando há mais de duas variáveis. </a:t>
            </a:r>
          </a:p>
          <a:p>
            <a:pPr marL="50800" indent="0" algn="just">
              <a:buNone/>
            </a:pPr>
            <a:r>
              <a:rPr lang="pt-BR" dirty="0"/>
              <a:t>A visualização tem papel central na análise exploratória.</a:t>
            </a:r>
          </a:p>
          <a:p>
            <a:pPr marL="50800" indent="0" algn="just">
              <a:buNone/>
            </a:pPr>
            <a:endParaRPr lang="pt-BR" dirty="0"/>
          </a:p>
          <a:p>
            <a:pPr marL="5080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D23885-702C-49A3-AB38-74B843768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</a:t>
            </a:r>
            <a:r>
              <a:rPr lang="pt-BR" dirty="0" err="1"/>
              <a:t>Univariada</a:t>
            </a:r>
            <a:r>
              <a:rPr lang="pt-BR" dirty="0"/>
              <a:t> </a:t>
            </a:r>
            <a:endParaRPr lang="en-US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6F74CE-1648-4550-92AD-BE976778B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8090" y="1317523"/>
            <a:ext cx="10655710" cy="4859440"/>
          </a:xfrm>
        </p:spPr>
        <p:txBody>
          <a:bodyPr/>
          <a:lstStyle/>
          <a:p>
            <a:pPr marL="50800" indent="0">
              <a:buNone/>
            </a:pPr>
            <a:r>
              <a:rPr lang="pt-BR" dirty="0"/>
              <a:t>As distribuições de frequência e gráficos são as principais técnicas para a estatística descritiva </a:t>
            </a:r>
            <a:r>
              <a:rPr lang="pt-BR" dirty="0" err="1"/>
              <a:t>univariada</a:t>
            </a:r>
            <a:r>
              <a:rPr lang="pt-BR" dirty="0"/>
              <a:t> qualitativa. </a:t>
            </a:r>
          </a:p>
          <a:p>
            <a:pPr marL="50800" indent="0">
              <a:buNone/>
            </a:pPr>
            <a:endParaRPr lang="en-US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DD1DAE58-7FB9-4FDE-A252-C4CD0C1C4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6367460"/>
              </p:ext>
            </p:extLst>
          </p:nvPr>
        </p:nvGraphicFramePr>
        <p:xfrm>
          <a:off x="3726427" y="1864255"/>
          <a:ext cx="8144386" cy="4312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2898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0E3D1E-530A-4C8C-A538-6F426854B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de Distribuição de Frequência </a:t>
            </a:r>
            <a:endParaRPr lang="en-US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380C8D-A06F-4466-A8C7-E3D9C2EF2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8090" y="1415844"/>
            <a:ext cx="10655710" cy="5186123"/>
          </a:xfrm>
        </p:spPr>
        <p:txBody>
          <a:bodyPr/>
          <a:lstStyle/>
          <a:p>
            <a:pPr marL="50800" indent="0">
              <a:buNone/>
            </a:pPr>
            <a:r>
              <a:rPr lang="pt-BR" dirty="0"/>
              <a:t>A distribuição de frequências representa, em uma variável qualitativa, a frequência de ocorrência de cada categoria. </a:t>
            </a:r>
          </a:p>
          <a:p>
            <a:pPr marL="50800" indent="0">
              <a:buNone/>
            </a:pPr>
            <a:r>
              <a:rPr lang="pt-BR" sz="1600" b="1" dirty="0"/>
              <a:t>Tabela 1 – Notas dos alunos</a:t>
            </a:r>
            <a:endParaRPr lang="pt-BR" b="1" dirty="0"/>
          </a:p>
          <a:p>
            <a:pPr marL="50800" indent="0">
              <a:buNone/>
            </a:pPr>
            <a:endParaRPr lang="pt-BR" dirty="0"/>
          </a:p>
          <a:p>
            <a:pPr marL="50800" indent="0">
              <a:buNone/>
            </a:pPr>
            <a:endParaRPr lang="pt-BR" dirty="0"/>
          </a:p>
          <a:p>
            <a:pPr marL="50800" indent="0">
              <a:buNone/>
            </a:pPr>
            <a:endParaRPr lang="pt-BR" dirty="0"/>
          </a:p>
          <a:p>
            <a:pPr marL="50800" indent="0">
              <a:buNone/>
            </a:pPr>
            <a:endParaRPr lang="pt-BR" dirty="0"/>
          </a:p>
          <a:p>
            <a:pPr marL="50800" indent="0">
              <a:buNone/>
            </a:pPr>
            <a:r>
              <a:rPr lang="pt-BR" sz="1200" dirty="0"/>
              <a:t>Cálculos presentes na distribuição de frequência: </a:t>
            </a:r>
          </a:p>
          <a:p>
            <a:pPr marL="50800" indent="0">
              <a:buNone/>
            </a:pPr>
            <a:r>
              <a:rPr lang="pt-BR" sz="1200" b="1" dirty="0"/>
              <a:t>Frequência absoluta (</a:t>
            </a:r>
            <a:r>
              <a:rPr lang="pt-BR" sz="1200" b="1" dirty="0" err="1"/>
              <a:t>fi</a:t>
            </a:r>
            <a:r>
              <a:rPr lang="pt-BR" sz="1200" dirty="0"/>
              <a:t>): indica a ocorrência de cada elemento i na amostra.</a:t>
            </a:r>
          </a:p>
          <a:p>
            <a:pPr marL="50800" indent="0">
              <a:buNone/>
            </a:pPr>
            <a:r>
              <a:rPr lang="pt-BR" sz="1200" b="1" dirty="0"/>
              <a:t>Frequência absoluta acumulada (</a:t>
            </a:r>
            <a:r>
              <a:rPr lang="pt-BR" sz="1200" b="1" dirty="0" err="1"/>
              <a:t>Fi</a:t>
            </a:r>
            <a:r>
              <a:rPr lang="pt-BR" sz="1200" b="1" dirty="0"/>
              <a:t>): </a:t>
            </a:r>
            <a:r>
              <a:rPr lang="pt-BR" sz="1200" dirty="0"/>
              <a:t>Indica a soma da frequência absoluta</a:t>
            </a:r>
          </a:p>
          <a:p>
            <a:pPr marL="50800" indent="0">
              <a:buNone/>
            </a:pPr>
            <a:r>
              <a:rPr lang="pt-BR" sz="1200" b="1" dirty="0"/>
              <a:t>Frequência relativa (</a:t>
            </a:r>
            <a:r>
              <a:rPr lang="pt-BR" sz="1200" b="1" dirty="0" err="1"/>
              <a:t>Fri</a:t>
            </a:r>
            <a:r>
              <a:rPr lang="pt-BR" sz="1200" b="1" dirty="0"/>
              <a:t>): </a:t>
            </a:r>
            <a:r>
              <a:rPr lang="pt-BR" sz="1200" dirty="0"/>
              <a:t>porcentagem relativa à frequência absoluta. </a:t>
            </a:r>
          </a:p>
          <a:p>
            <a:pPr marL="50800" indent="0">
              <a:buNone/>
            </a:pPr>
            <a:r>
              <a:rPr lang="pt-BR" sz="1200" b="1" dirty="0"/>
              <a:t>Frequência acumula (</a:t>
            </a:r>
            <a:r>
              <a:rPr lang="pt-BR" sz="1200" b="1" dirty="0" err="1"/>
              <a:t>Fri</a:t>
            </a:r>
            <a:r>
              <a:rPr lang="pt-BR" sz="1200" b="1" dirty="0"/>
              <a:t> ou </a:t>
            </a:r>
            <a:r>
              <a:rPr lang="pt-BR" sz="1200" b="1" dirty="0" err="1"/>
              <a:t>Fac</a:t>
            </a:r>
            <a:r>
              <a:rPr lang="pt-BR" sz="1200" dirty="0"/>
              <a:t>): soma das ocorrências até o elemento em análise. </a:t>
            </a:r>
          </a:p>
          <a:p>
            <a:pPr marL="50800" indent="0">
              <a:buNone/>
            </a:pPr>
            <a:r>
              <a:rPr lang="pt-BR" sz="1200" b="1" dirty="0"/>
              <a:t>Frequência relativa acumulada (</a:t>
            </a:r>
            <a:r>
              <a:rPr lang="pt-BR" sz="1200" b="1" dirty="0" err="1"/>
              <a:t>Fpi</a:t>
            </a:r>
            <a:r>
              <a:rPr lang="pt-BR" sz="1200" b="1" dirty="0"/>
              <a:t> ou </a:t>
            </a:r>
            <a:r>
              <a:rPr lang="pt-BR" sz="1200" b="1" dirty="0" err="1"/>
              <a:t>Frac</a:t>
            </a:r>
            <a:r>
              <a:rPr lang="pt-BR" sz="1200" b="1" dirty="0"/>
              <a:t>): </a:t>
            </a:r>
            <a:r>
              <a:rPr lang="pt-BR" sz="1200" dirty="0"/>
              <a:t>percentual relativa à frequência acumulada. </a:t>
            </a:r>
          </a:p>
          <a:p>
            <a:pPr marL="50800" indent="0">
              <a:buNone/>
            </a:pPr>
            <a:endParaRPr lang="pt-BR" dirty="0"/>
          </a:p>
          <a:p>
            <a:pPr marL="50800" indent="0">
              <a:buNone/>
            </a:pPr>
            <a:endParaRPr lang="pt-BR" dirty="0"/>
          </a:p>
          <a:p>
            <a:pPr marL="50800" indent="0">
              <a:buNone/>
            </a:pPr>
            <a:endParaRPr lang="pt-BR" dirty="0"/>
          </a:p>
          <a:p>
            <a:pPr marL="50800" indent="0">
              <a:buNone/>
            </a:pPr>
            <a:endParaRPr lang="pt-BR" dirty="0"/>
          </a:p>
          <a:p>
            <a:pPr marL="50800" indent="0">
              <a:buNone/>
            </a:pPr>
            <a:endParaRPr lang="pt-BR" dirty="0"/>
          </a:p>
          <a:p>
            <a:pPr marL="50800" indent="0">
              <a:buNone/>
            </a:pPr>
            <a:r>
              <a:rPr lang="pt-BR" dirty="0"/>
              <a:t>A distribuição de frequência também pode ser </a:t>
            </a:r>
            <a:endParaRPr lang="en-US" dirty="0"/>
          </a:p>
        </p:txBody>
      </p:sp>
      <p:sp>
        <p:nvSpPr>
          <p:cNvPr id="5" name="Balão de Pensamento: Nuvem 4">
            <a:extLst>
              <a:ext uri="{FF2B5EF4-FFF2-40B4-BE49-F238E27FC236}">
                <a16:creationId xmlns:a16="http://schemas.microsoft.com/office/drawing/2014/main" id="{37CEDBF7-DF72-473A-A20D-C2696BFE6783}"/>
              </a:ext>
            </a:extLst>
          </p:cNvPr>
          <p:cNvSpPr/>
          <p:nvPr/>
        </p:nvSpPr>
        <p:spPr>
          <a:xfrm>
            <a:off x="7639665" y="2605549"/>
            <a:ext cx="3854245" cy="257605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 as variáveis discretas, a distribuição é calculada para cada valor discreto, enquanto nas variáveis contínuas são criadas classes para cálculo de cada frequência. </a:t>
            </a:r>
            <a:endParaRPr lang="en-US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E7A1710-90CF-4037-985F-501EB20997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70" b="1"/>
          <a:stretch/>
        </p:blipFill>
        <p:spPr>
          <a:xfrm>
            <a:off x="698090" y="2907792"/>
            <a:ext cx="5977705" cy="182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29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07A0EA-939C-49A3-BF69-65915902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 de barras</a:t>
            </a:r>
            <a:endParaRPr lang="en-US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C2AB8A-7BB6-43F5-8D9B-55C9EE8BE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 dirty="0"/>
              <a:t>Um dos mais utilizados, funcionais e úteis. Pode ser utilizado para variáveis qualitativas nominais e ordinais e quantitativas discretas. </a:t>
            </a:r>
          </a:p>
          <a:p>
            <a:pPr algn="just"/>
            <a:r>
              <a:rPr lang="pt-BR" dirty="0"/>
              <a:t>Podem representar valores absolutos e relativos. </a:t>
            </a:r>
          </a:p>
          <a:p>
            <a:pPr algn="just"/>
            <a:r>
              <a:rPr lang="pt-BR" dirty="0"/>
              <a:t>Não evitar distorção no gráfico, evitar começar com escala diferente de zero. </a:t>
            </a:r>
          </a:p>
          <a:p>
            <a:pPr algn="just"/>
            <a:r>
              <a:rPr lang="pt-BR" dirty="0"/>
              <a:t>Também deve se evitar gráficos de barras com dois eixos. </a:t>
            </a:r>
          </a:p>
          <a:p>
            <a:pPr algn="just"/>
            <a:r>
              <a:rPr lang="pt-BR" dirty="0"/>
              <a:t>Para criar o gráfico de barras, cria-se antes a distribuição de frequência dos dados.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515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D7580-6CE7-43F1-B4E7-68769354D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/>
              <a:t>Gráficos e medidas-resumo para variáveis quantitativas</a:t>
            </a:r>
            <a:endParaRPr lang="en-US" sz="2800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3B76EAD1-ABF0-4153-807A-F1A957280A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1680091"/>
              </p:ext>
            </p:extLst>
          </p:nvPr>
        </p:nvGraphicFramePr>
        <p:xfrm>
          <a:off x="838199" y="1014983"/>
          <a:ext cx="10792969" cy="5477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9497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90772-6AB1-484C-ABD3-BF12E9C05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Medidas de tendência central /posição</a:t>
            </a:r>
            <a:endParaRPr lang="en-US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800AF5-D803-48A6-ACBB-224ABD68E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444" y="1386712"/>
            <a:ext cx="11183112" cy="4913503"/>
          </a:xfrm>
        </p:spPr>
        <p:txBody>
          <a:bodyPr/>
          <a:lstStyle/>
          <a:p>
            <a:r>
              <a:rPr lang="pt-BR" sz="2000" dirty="0"/>
              <a:t>As medidas de tendência central são valores representativos da distribuição em torno da qual as outras medidas se distribuem. É o centro do conjunto de dados. </a:t>
            </a:r>
          </a:p>
          <a:p>
            <a:pPr marL="50800" indent="0">
              <a:buNone/>
            </a:pPr>
            <a:r>
              <a:rPr lang="pt-BR" sz="2000" dirty="0"/>
              <a:t>Duas medidas são as mais utilizadas: a média aritmética e a mediana.</a:t>
            </a:r>
          </a:p>
          <a:p>
            <a:pPr marL="50800" indent="0">
              <a:buNone/>
            </a:pPr>
            <a:endParaRPr lang="pt-BR" sz="2000" dirty="0"/>
          </a:p>
          <a:p>
            <a:r>
              <a:rPr lang="pt-BR" sz="2000" dirty="0"/>
              <a:t>A média aritmética de um conjunto de valores é o ponto de equilíbrio dos dados. É obtida somando-se todos os elementos (X1, X2 ...) e dividindo-os por n (tamanho do conjunto de dados).  A média da amostra é representada da seguinte forma. </a:t>
            </a:r>
          </a:p>
          <a:p>
            <a:endParaRPr lang="en-US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7DCA7D0-FCE9-44FA-8120-0639C6892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36" y="3911950"/>
            <a:ext cx="2371725" cy="7143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3D4461F-BF90-4158-A315-D04538190B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822"/>
          <a:stretch/>
        </p:blipFill>
        <p:spPr>
          <a:xfrm>
            <a:off x="3231165" y="3843463"/>
            <a:ext cx="1073277" cy="89535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B0BEAFC-A3AF-48B6-9CD6-DC19A294B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825" y="5316627"/>
            <a:ext cx="1400175" cy="876300"/>
          </a:xfrm>
          <a:prstGeom prst="rect">
            <a:avLst/>
          </a:prstGeom>
        </p:spPr>
      </p:pic>
      <p:sp>
        <p:nvSpPr>
          <p:cNvPr id="15" name="Balão de Fala: Retângulo com Cantos Arredondados 14">
            <a:extLst>
              <a:ext uri="{FF2B5EF4-FFF2-40B4-BE49-F238E27FC236}">
                <a16:creationId xmlns:a16="http://schemas.microsoft.com/office/drawing/2014/main" id="{B3BD7D45-9F2C-4FB2-A949-116534AFC33B}"/>
              </a:ext>
            </a:extLst>
          </p:cNvPr>
          <p:cNvSpPr/>
          <p:nvPr/>
        </p:nvSpPr>
        <p:spPr>
          <a:xfrm>
            <a:off x="4910328" y="3911950"/>
            <a:ext cx="2470499" cy="1052181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100" dirty="0"/>
              <a:t>Caso o conjunto de dados seja a população, o número de elementos é representado por N e a média da população por </a:t>
            </a:r>
            <a:r>
              <a:rPr lang="en-US" sz="1100" dirty="0"/>
              <a:t>µ (“mi”). </a:t>
            </a:r>
            <a:r>
              <a:rPr lang="pt-BR" sz="1100" dirty="0"/>
              <a:t> </a:t>
            </a:r>
            <a:endParaRPr lang="en-US" sz="11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E126327-E0E4-4EA0-866C-314CDBBACC29}"/>
              </a:ext>
            </a:extLst>
          </p:cNvPr>
          <p:cNvSpPr txBox="1"/>
          <p:nvPr/>
        </p:nvSpPr>
        <p:spPr>
          <a:xfrm>
            <a:off x="7264955" y="5886897"/>
            <a:ext cx="453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média é muito suscetível aos outliers, problema que a diferencia da mediana. </a:t>
            </a:r>
            <a:endParaRPr lang="en-US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20A9A84F-7EE2-4120-AAAA-7E3826717E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8924" y="4529837"/>
            <a:ext cx="4019740" cy="86858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58B3BEDF-3800-4725-9531-25F7B28B9AFC}"/>
              </a:ext>
            </a:extLst>
          </p:cNvPr>
          <p:cNvSpPr txBox="1"/>
          <p:nvPr/>
        </p:nvSpPr>
        <p:spPr>
          <a:xfrm>
            <a:off x="7528941" y="4007528"/>
            <a:ext cx="4723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Uma empresa tem 6 funcionários com os salários abaixo. Qual a média?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225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35C64-447A-49A2-A027-30EF1B5D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78D9EC-7703-45C8-972B-953FB5ED97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600" dirty="0"/>
              <a:t>A mediana (Me): é o valor central de um conjunto de dados, separando-o em duas metades. </a:t>
            </a:r>
          </a:p>
          <a:p>
            <a:pPr marL="50800" indent="0">
              <a:buNone/>
            </a:pPr>
            <a:r>
              <a:rPr lang="pt-BR" sz="1600" dirty="0"/>
              <a:t>A mediana de um conjunto de medidas (x1, x2, x3, …, </a:t>
            </a:r>
            <a:r>
              <a:rPr lang="pt-BR" sz="1600" dirty="0" err="1"/>
              <a:t>xn</a:t>
            </a:r>
            <a:r>
              <a:rPr lang="pt-BR" sz="1600" dirty="0"/>
              <a:t>) é um valor X, tal que pelo menos 50% das medidas são menores ou iguais a X e pelo menos 50% das medidas são maiores ou iguais a X.  Em outras palavras, 50% das medidas ficam abaixo da mediana e 50% acima. </a:t>
            </a:r>
          </a:p>
          <a:p>
            <a:pPr marL="50800" indent="0">
              <a:buNone/>
            </a:pPr>
            <a:r>
              <a:rPr lang="en-US" sz="1600" dirty="0"/>
              <a:t>Para o </a:t>
            </a:r>
            <a:r>
              <a:rPr lang="en-US" sz="1600" dirty="0" err="1"/>
              <a:t>cálculo</a:t>
            </a:r>
            <a:r>
              <a:rPr lang="en-US" sz="1600" dirty="0"/>
              <a:t> da </a:t>
            </a:r>
            <a:r>
              <a:rPr lang="en-US" sz="1600" dirty="0" err="1"/>
              <a:t>mediana</a:t>
            </a:r>
            <a:r>
              <a:rPr lang="en-US" sz="1600" dirty="0"/>
              <a:t> </a:t>
            </a:r>
            <a:r>
              <a:rPr lang="en-US" sz="1600" dirty="0" err="1"/>
              <a:t>os</a:t>
            </a:r>
            <a:r>
              <a:rPr lang="en-US" sz="1600" dirty="0"/>
              <a:t> dados </a:t>
            </a:r>
            <a:r>
              <a:rPr lang="en-US" sz="1600" dirty="0" err="1"/>
              <a:t>devem</a:t>
            </a:r>
            <a:r>
              <a:rPr lang="en-US" sz="1600" dirty="0"/>
              <a:t> </a:t>
            </a:r>
            <a:r>
              <a:rPr lang="en-US" sz="1600" dirty="0" err="1"/>
              <a:t>estar</a:t>
            </a:r>
            <a:r>
              <a:rPr lang="en-US" sz="1600" dirty="0"/>
              <a:t> </a:t>
            </a:r>
            <a:r>
              <a:rPr lang="en-US" sz="1600" dirty="0" err="1"/>
              <a:t>ordenados</a:t>
            </a:r>
            <a:r>
              <a:rPr lang="en-US" sz="1600" dirty="0"/>
              <a:t> e </a:t>
            </a:r>
            <a:r>
              <a:rPr lang="en-US" sz="1600" dirty="0" err="1"/>
              <a:t>depois</a:t>
            </a:r>
            <a:r>
              <a:rPr lang="en-US" sz="1600" dirty="0"/>
              <a:t> </a:t>
            </a:r>
            <a:r>
              <a:rPr lang="en-US" sz="1600" dirty="0" err="1"/>
              <a:t>aplica</a:t>
            </a:r>
            <a:r>
              <a:rPr lang="en-US" sz="1600" dirty="0"/>
              <a:t>-se a </a:t>
            </a:r>
            <a:r>
              <a:rPr lang="en-US" sz="1600" dirty="0" err="1"/>
              <a:t>regra</a:t>
            </a:r>
            <a:r>
              <a:rPr lang="en-US" sz="1600" dirty="0"/>
              <a:t> para </a:t>
            </a:r>
            <a:r>
              <a:rPr lang="en-US" sz="1600" dirty="0" err="1"/>
              <a:t>localizar</a:t>
            </a:r>
            <a:r>
              <a:rPr lang="en-US" sz="1600" dirty="0"/>
              <a:t> a </a:t>
            </a:r>
            <a:r>
              <a:rPr lang="en-US" sz="1600" dirty="0" err="1"/>
              <a:t>posição</a:t>
            </a:r>
            <a:r>
              <a:rPr lang="en-US" sz="1600" dirty="0"/>
              <a:t> central: </a:t>
            </a:r>
          </a:p>
          <a:p>
            <a:pPr marL="50800" indent="0">
              <a:buNone/>
            </a:pPr>
            <a:r>
              <a:rPr lang="pt-BR" sz="1600" dirty="0"/>
              <a:t>Se temos o ordenamento: 3, 5, 7, 8, 9, a mediana é o elemento na terceira posição. Me = 7, considerando que se trata de um número ímpar. </a:t>
            </a:r>
          </a:p>
          <a:p>
            <a:pPr marL="50800" indent="0">
              <a:buNone/>
            </a:pPr>
            <a:r>
              <a:rPr lang="pt-BR" sz="1600" dirty="0"/>
              <a:t>Se o número de elementos for par, a mediana ainda é o elemento do meio, mas calculado como média aritmética dos dois valores centrais. </a:t>
            </a:r>
          </a:p>
          <a:p>
            <a:pPr marL="50800" indent="0">
              <a:buNone/>
            </a:pPr>
            <a:r>
              <a:rPr lang="pt-BR" sz="1600" b="1" dirty="0"/>
              <a:t>Exemplo</a:t>
            </a:r>
          </a:p>
          <a:p>
            <a:pPr marL="50800" indent="0">
              <a:buNone/>
            </a:pPr>
            <a:r>
              <a:rPr lang="pt-BR" sz="1600" dirty="0"/>
              <a:t>Calcule a mediana do seguinte conjunto de dados: 2, 4, 7, 9, 11, 13. Me= 7+9/2=8              </a:t>
            </a:r>
          </a:p>
          <a:p>
            <a:pPr marL="50800" indent="0">
              <a:buNone/>
            </a:pPr>
            <a:r>
              <a:rPr lang="pt-BR" sz="1600" dirty="0"/>
              <a:t>Logo, a Me=8   (veja a regra dos 50% de valores superiores e inferiores à mediana. </a:t>
            </a:r>
            <a:endParaRPr lang="en-US" sz="1600" dirty="0"/>
          </a:p>
          <a:p>
            <a:pPr marL="50800" indent="0">
              <a:buNone/>
            </a:pPr>
            <a:endParaRPr lang="en-US" sz="1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03EBC15-B557-4E1D-94DD-9ADB12708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216" y="2746203"/>
            <a:ext cx="914209" cy="42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576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6CC5D-9ABE-4496-B277-B377EB977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Medidas de tendência central</a:t>
            </a:r>
            <a:endParaRPr lang="en-US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FD27D6-FB76-4DB4-ACDE-D46009A12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4464" y="1253331"/>
            <a:ext cx="10515600" cy="4351338"/>
          </a:xfrm>
        </p:spPr>
        <p:txBody>
          <a:bodyPr/>
          <a:lstStyle/>
          <a:p>
            <a:pPr algn="just"/>
            <a:r>
              <a:rPr lang="pt-BR" sz="1600" dirty="0"/>
              <a:t>Moda (</a:t>
            </a:r>
            <a:r>
              <a:rPr lang="pt-BR" sz="1600" dirty="0" err="1"/>
              <a:t>Mo</a:t>
            </a:r>
            <a:r>
              <a:rPr lang="pt-BR" sz="1600" dirty="0"/>
              <a:t>): A moda de um conjunto de dados é o valor mais frequente ou o valor que corresponde ao intervalo de classe com a maior frequência. A moda, da mesma forma que a mediana, não é afetada por valores extremos.</a:t>
            </a:r>
          </a:p>
          <a:p>
            <a:pPr marL="50800" indent="0" algn="just">
              <a:buNone/>
            </a:pPr>
            <a:r>
              <a:rPr lang="pt-BR" sz="1600" dirty="0"/>
              <a:t>Uma distribuição de frequência que apresenta apenas uma moda é chamada de unimodal. Se a distribuição apresenta duas modas ela é chamada de bimodal. Distribuições bimodais ou multimodais podem indicar que a distribuição de frequência se refere a duas populações cujas medidas foram misturadas. Em um histograma, mais de um pico de dados aparece. </a:t>
            </a:r>
          </a:p>
          <a:p>
            <a:pPr marL="50800" indent="0" algn="just">
              <a:buNone/>
            </a:pPr>
            <a:endParaRPr lang="pt-BR" sz="1600" dirty="0"/>
          </a:p>
          <a:p>
            <a:pPr algn="just"/>
            <a:r>
              <a:rPr lang="pt-BR" sz="1600" dirty="0"/>
              <a:t>Máximo (</a:t>
            </a:r>
            <a:r>
              <a:rPr lang="pt-BR" sz="1600" dirty="0" err="1"/>
              <a:t>max</a:t>
            </a:r>
            <a:r>
              <a:rPr lang="pt-BR" sz="1600" dirty="0"/>
              <a:t>): a maior observação do conjunto de dados. </a:t>
            </a:r>
          </a:p>
          <a:p>
            <a:pPr algn="just"/>
            <a:r>
              <a:rPr lang="pt-BR" sz="1600" dirty="0"/>
              <a:t>Mínimo (min): a menor observação. </a:t>
            </a:r>
          </a:p>
          <a:p>
            <a:pPr marL="50800" indent="0" algn="just">
              <a:buNone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50699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C7277C-62B6-40FE-92C4-112D6CFDA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  <a:endParaRPr lang="en-US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566F86-B905-4358-AA6A-D0CB3EA492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pt-BR" dirty="0"/>
              <a:t>Podemos destacar três aspectos do processo de análise de dados: </a:t>
            </a:r>
          </a:p>
          <a:p>
            <a:pPr marL="50800" indent="0">
              <a:buNone/>
            </a:pPr>
            <a:endParaRPr lang="pt-BR" dirty="0"/>
          </a:p>
          <a:p>
            <a:pPr marL="50800" indent="0">
              <a:buNone/>
            </a:pPr>
            <a:r>
              <a:rPr lang="pt-BR" dirty="0"/>
              <a:t>A estatística dispõe de um conjunto de ferramentas que podem ser usadas em diversos momentos do processo de pesquisa e nas mais diversas áreas, incluindo: </a:t>
            </a:r>
          </a:p>
          <a:p>
            <a:r>
              <a:rPr lang="pt-BR" dirty="0"/>
              <a:t>Planejamento da coleta de dados; </a:t>
            </a:r>
          </a:p>
          <a:p>
            <a:r>
              <a:rPr lang="pt-BR" dirty="0"/>
              <a:t>Descrição e interpretação de dados de pesquisas; </a:t>
            </a:r>
          </a:p>
          <a:p>
            <a:r>
              <a:rPr lang="pt-BR" dirty="0"/>
              <a:t>Avaliação e análise de  evidências. </a:t>
            </a:r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725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E3F79-9029-40F5-BADE-6858BACED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medidas separatrizes?</a:t>
            </a:r>
            <a:br>
              <a:rPr lang="pt-BR" dirty="0"/>
            </a:br>
            <a:endParaRPr lang="en-US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C69FDA-4464-44F2-9496-613B5413CC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pt-BR" sz="2000" dirty="0"/>
              <a:t>Os Quartis e Percentis são medidas de tendência central que dividem o conjunto de dados sem a influência de distribuições assimétricas (outliers). </a:t>
            </a:r>
          </a:p>
          <a:p>
            <a:pPr marL="50800" indent="0">
              <a:buNone/>
            </a:pPr>
            <a:r>
              <a:rPr lang="pt-BR" sz="2000" dirty="0"/>
              <a:t>Essas medidas são uma extensão do conceito de mediana, que divide os dados “na metade”. </a:t>
            </a:r>
          </a:p>
          <a:p>
            <a:pPr marL="50800" indent="0">
              <a:buNone/>
            </a:pPr>
            <a:r>
              <a:rPr lang="pt-BR" sz="2000" dirty="0"/>
              <a:t>Os quartis dividem os dados em quatro partes iguais: </a:t>
            </a:r>
          </a:p>
          <a:p>
            <a:pPr marL="50800" indent="0">
              <a:lnSpc>
                <a:spcPct val="100000"/>
              </a:lnSpc>
              <a:buNone/>
            </a:pPr>
            <a:r>
              <a:rPr lang="pt-BR" sz="2000" dirty="0"/>
              <a:t>Q1: 25% dos dados são iguais ou menores e 75% são</a:t>
            </a:r>
          </a:p>
          <a:p>
            <a:pPr marL="50800" indent="0">
              <a:lnSpc>
                <a:spcPct val="100000"/>
              </a:lnSpc>
              <a:buNone/>
            </a:pPr>
            <a:r>
              <a:rPr lang="pt-BR" sz="2000" dirty="0"/>
              <a:t>iguais ou superiores . </a:t>
            </a:r>
          </a:p>
          <a:p>
            <a:pPr marL="50800" indent="0">
              <a:buNone/>
            </a:pPr>
            <a:r>
              <a:rPr lang="pt-BR" sz="2000" dirty="0"/>
              <a:t>O segundo quartil, Q2, que corresponde a 50%, e é a mediana.</a:t>
            </a:r>
          </a:p>
          <a:p>
            <a:pPr marL="50800" indent="0">
              <a:buNone/>
            </a:pPr>
            <a:r>
              <a:rPr lang="pt-BR" sz="2000" dirty="0"/>
              <a:t>O terceiro quartil Q3 corresponde a até 75% dos dados. </a:t>
            </a:r>
          </a:p>
          <a:p>
            <a:pPr marL="50800" indent="0">
              <a:buNone/>
            </a:pPr>
            <a:r>
              <a:rPr lang="pt-BR" sz="2000" dirty="0"/>
              <a:t>A diferença entre Q3 e Q1 forma o Intervalo Interquartílico (IRQ), que representa 50% dos dados centrais de uma distribuição, ou seja, é menos sujeita a flutuações e valores extremos. </a:t>
            </a:r>
          </a:p>
          <a:p>
            <a:pPr marL="50800" indent="0">
              <a:buNone/>
            </a:pPr>
            <a:endParaRPr lang="pt-BR" sz="2000" dirty="0"/>
          </a:p>
          <a:p>
            <a:pPr marL="50800" indent="0">
              <a:buNone/>
            </a:pPr>
            <a:endParaRPr lang="pt-BR" sz="2000" dirty="0"/>
          </a:p>
          <a:p>
            <a:pPr marL="50800" indent="0">
              <a:buNone/>
            </a:pPr>
            <a:endParaRPr lang="pt-BR" sz="2000" dirty="0"/>
          </a:p>
          <a:p>
            <a:pPr marL="50800" indent="0">
              <a:buNone/>
            </a:pPr>
            <a:endParaRPr lang="pt-BR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0F40BF5-9183-4FB2-8035-FA45BE5F6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784" y="2877344"/>
            <a:ext cx="45720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63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8B120-6991-44C0-9078-B320CBF3F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2B996A-0E28-4B5E-90AE-21C2A99D84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pt-BR" sz="2000" dirty="0"/>
              <a:t> Esse conceito pode ser estendido um pouco mais, e em lugar de 25%, 50% e 75%, podemos querer calcular percentis (5%, 10%, 90%).</a:t>
            </a:r>
          </a:p>
          <a:p>
            <a:pPr marL="50800" indent="0">
              <a:buNone/>
            </a:pPr>
            <a:r>
              <a:rPr lang="pt-BR" sz="2000" dirty="0"/>
              <a:t>Os percentis são os valores que separam um conjunto de dados em 100 partes iguais. </a:t>
            </a:r>
          </a:p>
          <a:p>
            <a:pPr marL="50800" indent="0">
              <a:buNone/>
            </a:pPr>
            <a:r>
              <a:rPr lang="pt-BR" sz="2000" dirty="0"/>
              <a:t>O percentil 10 representa o décimo percentil e terá 10% dos dados antes dele. A lógica se seguirá para todo percentil.</a:t>
            </a:r>
          </a:p>
          <a:p>
            <a:pPr marL="50800" indent="0">
              <a:buNone/>
            </a:pPr>
            <a:r>
              <a:rPr lang="pt-BR" sz="2000" dirty="0"/>
              <a:t>O percentil representa a </a:t>
            </a:r>
            <a:r>
              <a:rPr lang="pt-BR" sz="2000" b="1" dirty="0"/>
              <a:t>posição</a:t>
            </a:r>
            <a:r>
              <a:rPr lang="pt-BR" sz="2000" dirty="0"/>
              <a:t> de uma pontuação. 0 percentil 20 terá 20% dos elementos do conjunto de dados, por exemplo, sendo que os 80% restantes está acima.</a:t>
            </a:r>
          </a:p>
          <a:p>
            <a:pPr marL="50800" indent="0">
              <a:buNone/>
            </a:pPr>
            <a:endParaRPr lang="pt-BR" sz="2000" dirty="0"/>
          </a:p>
          <a:p>
            <a:pPr marL="5080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50728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BDA97-90EC-449A-84EA-208EF9C2C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Medidas de dispersão</a:t>
            </a:r>
            <a:endParaRPr lang="en-US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123F9D-BC21-4C89-A89B-0DEE7B9CE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700" y="1187132"/>
            <a:ext cx="10515600" cy="5094796"/>
          </a:xfrm>
        </p:spPr>
        <p:txBody>
          <a:bodyPr/>
          <a:lstStyle/>
          <a:p>
            <a:pPr marL="50800" indent="0" algn="just">
              <a:buNone/>
            </a:pPr>
            <a:r>
              <a:rPr lang="pt-BR" dirty="0"/>
              <a:t>As medidas de dispersão são estatísticas que caracterizam o quanto um conjunto de dados está disperso de sua medida de tendência central, ou seja, identificam a variabilidade no conjunto de dados.</a:t>
            </a:r>
          </a:p>
          <a:p>
            <a:pPr marL="50800" indent="0" algn="just">
              <a:buNone/>
            </a:pPr>
            <a:r>
              <a:rPr lang="pt-BR" dirty="0"/>
              <a:t>As medidas de variabilidade ajudam a compreender como os dados estão espalhados em torno do seu centro. </a:t>
            </a:r>
          </a:p>
          <a:p>
            <a:pPr marL="50800" indent="0" algn="just">
              <a:buNone/>
            </a:pPr>
            <a:r>
              <a:rPr lang="pt-BR" dirty="0"/>
              <a:t>Exemplo: As notas dos alunos abaixo apresentam a mesma média 5, mas a turma A apresenta as notas mais dispersas que a B. </a:t>
            </a:r>
          </a:p>
          <a:p>
            <a:pPr marL="50800" indent="0" algn="just">
              <a:buNone/>
            </a:pPr>
            <a:endParaRPr lang="pt-BR" dirty="0"/>
          </a:p>
          <a:p>
            <a:pPr marL="50800" indent="0">
              <a:buNone/>
            </a:pPr>
            <a:endParaRPr lang="pt-BR" dirty="0"/>
          </a:p>
          <a:p>
            <a:pPr marL="50800" indent="0">
              <a:buNone/>
            </a:pPr>
            <a:r>
              <a:rPr lang="pt-BR" dirty="0"/>
              <a:t>Por isso que é necessário uma medida para medir a variabilidade nos dados. </a:t>
            </a:r>
          </a:p>
          <a:p>
            <a:pPr marL="50800" indent="0">
              <a:buNone/>
            </a:pPr>
            <a:endParaRPr lang="pt-BR" dirty="0"/>
          </a:p>
          <a:p>
            <a:pPr marL="50800" indent="0">
              <a:buNone/>
            </a:pPr>
            <a:endParaRPr lang="pt-BR" dirty="0"/>
          </a:p>
          <a:p>
            <a:pPr marL="50800" indent="0">
              <a:buNone/>
            </a:pPr>
            <a:endParaRPr lang="pt-BR" dirty="0"/>
          </a:p>
          <a:p>
            <a:pPr marL="50800" indent="0">
              <a:buNone/>
            </a:pPr>
            <a:endParaRPr lang="pt-BR" dirty="0"/>
          </a:p>
          <a:p>
            <a:pPr marL="50800" indent="0">
              <a:buNone/>
            </a:pP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C26F541-4E2C-455C-B5A0-B478B9C92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700" y="4390644"/>
            <a:ext cx="55911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512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C9019-EC51-4B06-828A-658B3A46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Medidas de dispersão</a:t>
            </a:r>
            <a:endParaRPr lang="en-US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C3A495-51A4-4D90-9385-13DE7256C5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pt-BR" dirty="0"/>
              <a:t>Existem dois tipos de medidas de dispersão: absoluta (amplitude total, desvio médio, variância e desvio-padrão) e relativa (coeficiente de variação de Pearson). </a:t>
            </a:r>
          </a:p>
          <a:p>
            <a:r>
              <a:rPr lang="pt-BR" sz="2800" dirty="0">
                <a:solidFill>
                  <a:schemeClr val="tx1"/>
                </a:solidFill>
              </a:rPr>
              <a:t>Amplitude Total </a:t>
            </a:r>
            <a:r>
              <a:rPr lang="pt-BR" sz="2000" dirty="0">
                <a:solidFill>
                  <a:schemeClr val="tx1"/>
                </a:solidFill>
              </a:rPr>
              <a:t>(</a:t>
            </a:r>
            <a:r>
              <a:rPr lang="en-US" sz="2000" dirty="0"/>
              <a:t>AT = Vmax – </a:t>
            </a:r>
            <a:r>
              <a:rPr lang="en-US" sz="2000" dirty="0" err="1"/>
              <a:t>Vmin</a:t>
            </a:r>
            <a:r>
              <a:rPr lang="en-US" sz="2000" dirty="0"/>
              <a:t>)</a:t>
            </a:r>
            <a:endParaRPr lang="pt-BR" sz="2000" dirty="0">
              <a:solidFill>
                <a:schemeClr val="tx1"/>
              </a:solidFill>
            </a:endParaRPr>
          </a:p>
          <a:p>
            <a:pPr marL="50800" indent="0">
              <a:buNone/>
            </a:pPr>
            <a:r>
              <a:rPr lang="pt-BR" sz="2800" dirty="0">
                <a:solidFill>
                  <a:schemeClr val="tx1"/>
                </a:solidFill>
              </a:rPr>
              <a:t>A amplitude total é a diferença entre o maior e menor valor de um conjunto de dados qualquer, ignorando os demais, o que torna a medida suscetível aos </a:t>
            </a:r>
            <a:r>
              <a:rPr lang="pt-BR" sz="2800" i="1" dirty="0">
                <a:solidFill>
                  <a:schemeClr val="tx1"/>
                </a:solidFill>
              </a:rPr>
              <a:t>outliers</a:t>
            </a:r>
            <a:r>
              <a:rPr lang="pt-BR" sz="2800" dirty="0">
                <a:solidFill>
                  <a:schemeClr val="tx1"/>
                </a:solidFill>
              </a:rPr>
              <a:t>. </a:t>
            </a:r>
          </a:p>
          <a:p>
            <a:pPr marL="50800" indent="0">
              <a:buNone/>
            </a:pPr>
            <a:endParaRPr lang="pt-BR" sz="2800" dirty="0">
              <a:solidFill>
                <a:schemeClr val="tx1"/>
              </a:solidFill>
            </a:endParaRPr>
          </a:p>
          <a:p>
            <a:pPr marL="50800" indent="0">
              <a:buNone/>
            </a:pPr>
            <a:endParaRPr lang="pt-BR" sz="28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8393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343BB-7152-44DA-B127-4AE7E252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D50D13-A7EA-49CE-A5C8-B0D869323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16045"/>
            <a:ext cx="10515600" cy="4351338"/>
          </a:xfrm>
        </p:spPr>
        <p:txBody>
          <a:bodyPr/>
          <a:lstStyle/>
          <a:p>
            <a:r>
              <a:rPr lang="pt-BR" dirty="0"/>
              <a:t>Desvio Médio</a:t>
            </a:r>
          </a:p>
          <a:p>
            <a:pPr marL="50800" indent="0" algn="just">
              <a:buNone/>
            </a:pPr>
            <a:r>
              <a:rPr lang="pt-BR" sz="1600" dirty="0"/>
              <a:t>Para considerar todos os valores do conjunto de dados, o Desvio Médio (DM) subtrai a média aritmética de cada elemento do conjunto de dados e as diferenças são somadas. Assim, os desvios de cada elemento em relação à média são obtidos. </a:t>
            </a:r>
          </a:p>
          <a:p>
            <a:pPr marL="50800" indent="0" algn="just">
              <a:buNone/>
            </a:pPr>
            <a:r>
              <a:rPr lang="pt-BR" sz="1600" dirty="0"/>
              <a:t>Porém, a soma é sempre igual a zero (considerando valores positivos e negativos), levando a considerar apenas os módulos das diferenças. </a:t>
            </a:r>
          </a:p>
          <a:p>
            <a:pPr marL="50800" indent="0" algn="just">
              <a:buNone/>
            </a:pPr>
            <a:r>
              <a:rPr lang="pt-BR" sz="1600" dirty="0"/>
              <a:t>O Desvio Médio é então a média aritmética dos desvios dos módulos. </a:t>
            </a:r>
          </a:p>
          <a:p>
            <a:pPr marL="50800" indent="0" algn="just">
              <a:buNone/>
            </a:pPr>
            <a:r>
              <a:rPr lang="pt-BR" sz="1600" dirty="0"/>
              <a:t>Exemplo</a:t>
            </a:r>
          </a:p>
          <a:p>
            <a:pPr marL="50800" indent="0" algn="just">
              <a:buNone/>
            </a:pPr>
            <a:r>
              <a:rPr lang="pt-BR" sz="1600" dirty="0"/>
              <a:t>Calcule o DM para as notas dos alunos, sabendo que a média é 5: </a:t>
            </a:r>
          </a:p>
          <a:p>
            <a:pPr marL="50800" indent="0" algn="just">
              <a:buNone/>
            </a:pPr>
            <a:endParaRPr lang="en-US" sz="16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D2F3040-92CE-4648-B67A-81FD89C4C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27" y="2587434"/>
            <a:ext cx="1876425" cy="8858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033A449-E9F0-4BE3-95CA-796EA4129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046" y="3919773"/>
            <a:ext cx="2976882" cy="257310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00DC51E-ABEA-4A55-931A-25CA9AEF5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4840" y="3869160"/>
            <a:ext cx="5000245" cy="120232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02E16BD-7FD2-40CF-A4DD-3B46D72E1036}"/>
              </a:ext>
            </a:extLst>
          </p:cNvPr>
          <p:cNvSpPr txBox="1"/>
          <p:nvPr/>
        </p:nvSpPr>
        <p:spPr>
          <a:xfrm>
            <a:off x="4288536" y="5724144"/>
            <a:ext cx="7296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Apesar de não ser muito utilizado, o Desvio Médio ajuda a compreender o Desvio Padrão.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988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F4DFC-43B7-4D44-BEDC-C36DDEFE2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Variância </a:t>
            </a:r>
            <a:endParaRPr lang="en-US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DCE4D0-A9BC-4AF6-9D21-5EC4A4B26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326" y="1572768"/>
            <a:ext cx="10996474" cy="4920107"/>
          </a:xfrm>
        </p:spPr>
        <p:txBody>
          <a:bodyPr/>
          <a:lstStyle/>
          <a:p>
            <a:r>
              <a:rPr lang="pt-BR" sz="1800" dirty="0"/>
              <a:t>A variância é a média aritmética dos quadrados dos desvios. </a:t>
            </a:r>
          </a:p>
          <a:p>
            <a:pPr marL="50800" indent="0">
              <a:buNone/>
            </a:pPr>
            <a:r>
              <a:rPr lang="pt-BR" sz="1800" dirty="0"/>
              <a:t>Para calcular a variância, em vez do módulo do Desvio Médio, eleva-se o resultado negativo ao quadrado. </a:t>
            </a:r>
          </a:p>
          <a:p>
            <a:pPr marL="50800" indent="0">
              <a:buNone/>
            </a:pPr>
            <a:endParaRPr lang="pt-BR" sz="1400" dirty="0"/>
          </a:p>
          <a:p>
            <a:pPr marL="50800" indent="0">
              <a:buNone/>
            </a:pPr>
            <a:r>
              <a:rPr lang="pt-BR" sz="1400" dirty="0"/>
              <a:t>Vamos calcular a variância das notas dos alunos, considerando a média = 5 </a:t>
            </a:r>
          </a:p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09842E0-7D8C-4EBB-BEBF-050452BDF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432" y="2339215"/>
            <a:ext cx="3339084" cy="133270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E72B643-DCD5-442E-958F-E69DA451B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695" y="3209543"/>
            <a:ext cx="2880361" cy="243889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820E0C7-41B7-4BD7-8FA6-B41A96B0E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239" y="5215699"/>
            <a:ext cx="4813002" cy="102889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645A37B-FA27-4195-B039-294330065534}"/>
              </a:ext>
            </a:extLst>
          </p:cNvPr>
          <p:cNvSpPr txBox="1"/>
          <p:nvPr/>
        </p:nvSpPr>
        <p:spPr>
          <a:xfrm>
            <a:off x="4070708" y="4840295"/>
            <a:ext cx="254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 a aplicação da fórmula: </a:t>
            </a:r>
            <a:endParaRPr lang="en-US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DF4205F-251A-45A4-88BC-B275669D63B3}"/>
              </a:ext>
            </a:extLst>
          </p:cNvPr>
          <p:cNvSpPr txBox="1"/>
          <p:nvPr/>
        </p:nvSpPr>
        <p:spPr>
          <a:xfrm>
            <a:off x="9281974" y="5279110"/>
            <a:ext cx="2552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valor da nota está elevado quadrado, perdendo o sentido. E agora?</a:t>
            </a:r>
            <a:endParaRPr lang="en-US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295E994-A7AA-4B46-9BA9-F4C441A7A413}"/>
              </a:ext>
            </a:extLst>
          </p:cNvPr>
          <p:cNvSpPr txBox="1"/>
          <p:nvPr/>
        </p:nvSpPr>
        <p:spPr>
          <a:xfrm>
            <a:off x="8830056" y="2363530"/>
            <a:ext cx="2523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Letra “sigma”</a:t>
            </a:r>
            <a:endParaRPr lang="en-US" sz="1100" dirty="0"/>
          </a:p>
        </p:txBody>
      </p:sp>
      <p:sp>
        <p:nvSpPr>
          <p:cNvPr id="13" name="Texto Explicativo: Linha Dobrada Sem Borda 12">
            <a:extLst>
              <a:ext uri="{FF2B5EF4-FFF2-40B4-BE49-F238E27FC236}">
                <a16:creationId xmlns:a16="http://schemas.microsoft.com/office/drawing/2014/main" id="{EBE00070-EFB9-4D46-9036-DC3106F79962}"/>
              </a:ext>
            </a:extLst>
          </p:cNvPr>
          <p:cNvSpPr/>
          <p:nvPr/>
        </p:nvSpPr>
        <p:spPr>
          <a:xfrm>
            <a:off x="10021824" y="4114879"/>
            <a:ext cx="1719072" cy="603425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1716"/>
              <a:gd name="adj6" fmla="val -49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Estimador/estatística e não parâmetro, pois se trata de amostra, lembra? 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9974883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C4E24-B4B6-434D-80EF-1EDC8319B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Desvio-padrão</a:t>
            </a:r>
            <a:endParaRPr lang="en-US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41E88F-7883-41A0-A180-9C2E88CA1D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pt-BR" sz="1800" dirty="0"/>
              <a:t>É a raiz quadrada da variância e definido como a raiz quadrada da média aritmética dos quadrados dos desvios. </a:t>
            </a:r>
          </a:p>
          <a:p>
            <a:pPr marL="50800" indent="0">
              <a:buNone/>
            </a:pPr>
            <a:endParaRPr lang="pt-BR" sz="1800" dirty="0"/>
          </a:p>
          <a:p>
            <a:pPr marL="50800" indent="0">
              <a:buNone/>
            </a:pPr>
            <a:r>
              <a:rPr lang="pt-BR" sz="1800" dirty="0"/>
              <a:t>Considerando as notas da variância, </a:t>
            </a:r>
          </a:p>
          <a:p>
            <a:pPr marL="50800" indent="0">
              <a:buNone/>
            </a:pPr>
            <a:r>
              <a:rPr lang="pt-BR" sz="1800" dirty="0"/>
              <a:t>O desvio-padrão será: </a:t>
            </a:r>
          </a:p>
          <a:p>
            <a:endParaRPr lang="en-US" sz="1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63455EE-5559-48FA-9894-5E230743A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778" y="2419350"/>
            <a:ext cx="3237820" cy="125272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043DBBC-13D9-445C-B810-809046945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402" y="3672078"/>
            <a:ext cx="2562225" cy="5048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9F39F8D-B015-4AA9-A8D2-A07711BC5628}"/>
              </a:ext>
            </a:extLst>
          </p:cNvPr>
          <p:cNvSpPr txBox="1"/>
          <p:nvPr/>
        </p:nvSpPr>
        <p:spPr>
          <a:xfrm>
            <a:off x="942402" y="4425696"/>
            <a:ext cx="83661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Quanto menor o desvio-padrão, mais homogênea é a distribuição, isto é, os dados estão dispersos próximos da média. Quanto menor, portanto, melhor. </a:t>
            </a:r>
          </a:p>
          <a:p>
            <a:endParaRPr lang="pt-BR" dirty="0"/>
          </a:p>
          <a:p>
            <a:r>
              <a:rPr lang="pt-BR" dirty="0"/>
              <a:t>O resultado está na mesma unidade de medida da amostra, facilitando a interpretação.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0995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24DEB-21B2-4214-92FF-16D4D0FB6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Coeficiente de Variação de Pearson</a:t>
            </a:r>
            <a:endParaRPr lang="en-US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7280C4-5A7D-44D6-B24A-70C6DBD61C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pt-BR" sz="2000" dirty="0"/>
              <a:t>O Coeficiente de Variação (CV) mede a variabilidade dos dados em relação à média e pode ser usado para comparar a dispersão em dois conjuntos de dados. </a:t>
            </a:r>
          </a:p>
          <a:p>
            <a:pPr marL="50800" indent="0">
              <a:buNone/>
            </a:pPr>
            <a:r>
              <a:rPr lang="pt-BR" sz="2000" dirty="0"/>
              <a:t>Cálculo: divide-se o desvio-padrão pela média e multiplica por 100 para ter o resultado em percentual. </a:t>
            </a:r>
            <a:endParaRPr lang="en-US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DCB8E03-007A-41CD-952D-7F3209A05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420" y="2947987"/>
            <a:ext cx="5905500" cy="9620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83EEEB2-CD42-44A7-9321-FF89F8C15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76609"/>
            <a:ext cx="6315075" cy="124777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FE731F5-D033-4DAD-8B66-6552CCEFFFF9}"/>
              </a:ext>
            </a:extLst>
          </p:cNvPr>
          <p:cNvSpPr txBox="1"/>
          <p:nvPr/>
        </p:nvSpPr>
        <p:spPr>
          <a:xfrm>
            <a:off x="905256" y="3733895"/>
            <a:ext cx="5899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Qual o Coeficiente de Variação das notas dos alunos das turmas A e B?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5BE863E-9023-4AE0-93A8-1BBE40A7038F}"/>
              </a:ext>
            </a:extLst>
          </p:cNvPr>
          <p:cNvSpPr txBox="1"/>
          <p:nvPr/>
        </p:nvSpPr>
        <p:spPr>
          <a:xfrm>
            <a:off x="1143000" y="5581406"/>
            <a:ext cx="724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turma B apresenta, portanto, menor dispersão no conjunto de dados e apresenta maior homogeneidade no aprendizado, ou seja, apresenta baixa dispersão.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300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FAE05-7995-4FAB-90B7-A2822DBAC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Coeficiente de Variação de Pearson</a:t>
            </a:r>
            <a:endParaRPr lang="en-US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CB6ACB-610B-4C0A-9DDE-4B7C1D061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50800" indent="0">
              <a:buNone/>
            </a:pPr>
            <a:r>
              <a:rPr lang="pt-BR" sz="2000" dirty="0"/>
              <a:t>O CV também é usada para medir a variabilidade em conjuntos diferentes de dados. </a:t>
            </a:r>
          </a:p>
          <a:p>
            <a:pPr marL="50800" indent="0">
              <a:buNone/>
            </a:pPr>
            <a:r>
              <a:rPr lang="pt-BR" sz="2000" dirty="0"/>
              <a:t>Considerando as médias e desvios-padrão, calcule o CV: </a:t>
            </a:r>
          </a:p>
          <a:p>
            <a:pPr marL="5080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2000" dirty="0"/>
          </a:p>
          <a:p>
            <a:pPr marL="508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dirty="0"/>
              <a:t>Embora os desvios-padrão estejam em unidades diferentes</a:t>
            </a:r>
          </a:p>
          <a:p>
            <a:pPr marL="508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dirty="0"/>
              <a:t>e sem possibilidade de comparação direta, o CV permite a comparação: </a:t>
            </a:r>
            <a:r>
              <a:rPr lang="pt-BR" sz="2000" dirty="0" err="1"/>
              <a:t>CVa</a:t>
            </a:r>
            <a:r>
              <a:rPr lang="pt-BR" sz="2000" dirty="0"/>
              <a:t> = 4% e </a:t>
            </a:r>
            <a:r>
              <a:rPr lang="pt-BR" sz="2000" dirty="0" err="1"/>
              <a:t>CVp</a:t>
            </a:r>
            <a:r>
              <a:rPr lang="pt-BR" sz="2000" dirty="0"/>
              <a:t> = 15,4%. Logo, peso apresenta maior variação nos dados. </a:t>
            </a:r>
          </a:p>
          <a:p>
            <a:pPr marL="50800" indent="0">
              <a:buNone/>
            </a:pPr>
            <a:r>
              <a:rPr lang="pt-BR" sz="2000" dirty="0"/>
              <a:t>Outro exemplo: imagine que você queira investir em ações do Google ou da </a:t>
            </a:r>
            <a:r>
              <a:rPr lang="pt-BR" sz="2000" dirty="0" err="1"/>
              <a:t>Amazon</a:t>
            </a:r>
            <a:r>
              <a:rPr lang="pt-BR" sz="2000" dirty="0"/>
              <a:t>. Você identificou que as ações apresentam os seguintes dados e quer saber qual é mais estável e segura, pois é um investidor que não gosta das oscilações de mercado:</a:t>
            </a: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50800" indent="0">
              <a:buNone/>
            </a:pPr>
            <a:endParaRPr lang="pt-BR" sz="2000" dirty="0"/>
          </a:p>
          <a:p>
            <a:pPr marL="50800" indent="0">
              <a:buNone/>
            </a:pPr>
            <a:endParaRPr lang="pt-BR" sz="2000" dirty="0"/>
          </a:p>
          <a:p>
            <a:pPr marL="50800" indent="0">
              <a:buNone/>
            </a:pPr>
            <a:endParaRPr lang="en-US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1CC71F1-0B4F-4703-84DF-E0DB10F658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25" b="13009"/>
          <a:stretch/>
        </p:blipFill>
        <p:spPr>
          <a:xfrm>
            <a:off x="7168896" y="2322576"/>
            <a:ext cx="4184904" cy="822960"/>
          </a:xfrm>
          <a:prstGeom prst="rect">
            <a:avLst/>
          </a:prstGeom>
        </p:spPr>
      </p:pic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0E132B08-CCD6-4B00-AF85-3E9EB5A1B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991278"/>
              </p:ext>
            </p:extLst>
          </p:nvPr>
        </p:nvGraphicFramePr>
        <p:xfrm>
          <a:off x="838201" y="4957145"/>
          <a:ext cx="5891784" cy="1279063"/>
        </p:xfrm>
        <a:graphic>
          <a:graphicData uri="http://schemas.openxmlformats.org/drawingml/2006/table">
            <a:tbl>
              <a:tblPr firstRow="1" bandRow="1">
                <a:tableStyleId>{2EAB20F6-D72E-4AE5-AE6E-1A4284888A11}</a:tableStyleId>
              </a:tblPr>
              <a:tblGrid>
                <a:gridCol w="2642139">
                  <a:extLst>
                    <a:ext uri="{9D8B030D-6E8A-4147-A177-3AD203B41FA5}">
                      <a16:colId xmlns:a16="http://schemas.microsoft.com/office/drawing/2014/main" val="2891790855"/>
                    </a:ext>
                  </a:extLst>
                </a:gridCol>
                <a:gridCol w="1558004">
                  <a:extLst>
                    <a:ext uri="{9D8B030D-6E8A-4147-A177-3AD203B41FA5}">
                      <a16:colId xmlns:a16="http://schemas.microsoft.com/office/drawing/2014/main" val="937966028"/>
                    </a:ext>
                  </a:extLst>
                </a:gridCol>
                <a:gridCol w="1691641">
                  <a:extLst>
                    <a:ext uri="{9D8B030D-6E8A-4147-A177-3AD203B41FA5}">
                      <a16:colId xmlns:a16="http://schemas.microsoft.com/office/drawing/2014/main" val="1873116870"/>
                    </a:ext>
                  </a:extLst>
                </a:gridCol>
              </a:tblGrid>
              <a:tr h="67506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dirty="0"/>
                        <a:t>Valor médio da ação</a:t>
                      </a:r>
                      <a:endParaRPr lang="en-US" sz="1200" dirty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Desvio-padrão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885130"/>
                  </a:ext>
                </a:extLst>
              </a:tr>
              <a:tr h="302001">
                <a:tc>
                  <a:txBody>
                    <a:bodyPr/>
                    <a:lstStyle/>
                    <a:p>
                      <a:r>
                        <a:rPr lang="pt-BR" sz="1200" dirty="0"/>
                        <a:t>Google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55.62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5.10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66498"/>
                  </a:ext>
                </a:extLst>
              </a:tr>
              <a:tr h="302001">
                <a:tc>
                  <a:txBody>
                    <a:bodyPr/>
                    <a:lstStyle/>
                    <a:p>
                      <a:r>
                        <a:rPr lang="pt-BR" sz="1200" dirty="0" err="1"/>
                        <a:t>Amazon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24.86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3.60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37769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B52939C1-2419-4FB0-980C-4272A56B1B13}"/>
              </a:ext>
            </a:extLst>
          </p:cNvPr>
          <p:cNvSpPr txBox="1"/>
          <p:nvPr/>
        </p:nvSpPr>
        <p:spPr>
          <a:xfrm>
            <a:off x="7370826" y="4957145"/>
            <a:ext cx="37810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CV Google = 9.15</a:t>
            </a:r>
          </a:p>
          <a:p>
            <a:r>
              <a:rPr lang="pt-BR" dirty="0"/>
              <a:t>CV </a:t>
            </a:r>
            <a:r>
              <a:rPr lang="pt-BR" dirty="0" err="1"/>
              <a:t>Amazon</a:t>
            </a:r>
            <a:r>
              <a:rPr lang="pt-BR" dirty="0"/>
              <a:t> = 14,48</a:t>
            </a:r>
          </a:p>
          <a:p>
            <a:endParaRPr lang="pt-BR" dirty="0"/>
          </a:p>
          <a:p>
            <a:r>
              <a:rPr lang="pt-BR" dirty="0"/>
              <a:t>Logo, o investimento com menor variação seria nas ações do Google.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8916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3FAF0-B2FF-4BDF-B674-901C12A3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Coeficiente de Variação de Pearson</a:t>
            </a:r>
            <a:endParaRPr lang="en-US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21D3C2-E8CB-48AE-A914-77C01DCCD7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finalizar, pode-se considerar a seguinte classificação para o CV: </a:t>
            </a:r>
          </a:p>
          <a:p>
            <a:pPr marL="50800" indent="0">
              <a:buNone/>
            </a:pPr>
            <a:endParaRPr lang="pt-BR" dirty="0"/>
          </a:p>
          <a:p>
            <a:pPr marL="50800" indent="0">
              <a:buNone/>
            </a:pPr>
            <a:endParaRPr lang="pt-BR" dirty="0"/>
          </a:p>
          <a:p>
            <a:pPr marL="50800" indent="0">
              <a:buNone/>
            </a:pPr>
            <a:endParaRPr lang="pt-BR" dirty="0"/>
          </a:p>
          <a:p>
            <a:pPr marL="50800" indent="0">
              <a:buNone/>
            </a:pP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CDB62592-3BF4-488B-A64C-1671D5537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447555"/>
              </p:ext>
            </p:extLst>
          </p:nvPr>
        </p:nvGraphicFramePr>
        <p:xfrm>
          <a:off x="1812544" y="2715768"/>
          <a:ext cx="8128000" cy="1046480"/>
        </p:xfrm>
        <a:graphic>
          <a:graphicData uri="http://schemas.openxmlformats.org/drawingml/2006/table">
            <a:tbl>
              <a:tblPr firstRow="1" bandRow="1">
                <a:tableStyleId>{2EAB20F6-D72E-4AE5-AE6E-1A4284888A11}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7363355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54642163"/>
                    </a:ext>
                  </a:extLst>
                </a:gridCol>
              </a:tblGrid>
              <a:tr h="255016">
                <a:tc>
                  <a:txBody>
                    <a:bodyPr/>
                    <a:lstStyle/>
                    <a:p>
                      <a:r>
                        <a:rPr lang="pt-BR" dirty="0"/>
                        <a:t>CV &gt; 30%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Alta dispersão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207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CV &gt;15% &amp; &lt;30%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Média dispersão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798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CV &lt; 15%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Baixa dispersão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289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62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146CB-EDD3-491C-9B65-02DCBB6D7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B9319F-D6DB-4452-AE87-A2D7CB6006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Estatística é a ciência que tem por objetivo a </a:t>
            </a:r>
            <a:r>
              <a:rPr lang="pt-BR" u="sng" dirty="0"/>
              <a:t>coleta</a:t>
            </a:r>
            <a:r>
              <a:rPr lang="pt-BR" dirty="0"/>
              <a:t>, </a:t>
            </a:r>
            <a:r>
              <a:rPr lang="pt-BR" u="sng" dirty="0"/>
              <a:t>análise</a:t>
            </a:r>
            <a:r>
              <a:rPr lang="pt-BR" dirty="0"/>
              <a:t> e interpretação de dados </a:t>
            </a:r>
            <a:r>
              <a:rPr lang="pt-BR" u="sng" dirty="0"/>
              <a:t>qualitativos</a:t>
            </a:r>
            <a:r>
              <a:rPr lang="pt-BR" dirty="0"/>
              <a:t> e </a:t>
            </a:r>
            <a:r>
              <a:rPr lang="pt-BR" u="sng" dirty="0"/>
              <a:t>quantitativos</a:t>
            </a:r>
            <a:r>
              <a:rPr lang="pt-BR" dirty="0"/>
              <a:t>. </a:t>
            </a:r>
          </a:p>
          <a:p>
            <a:pPr marL="50800" indent="0">
              <a:buNone/>
            </a:pPr>
            <a:endParaRPr lang="pt-BR" dirty="0"/>
          </a:p>
          <a:p>
            <a:pPr algn="just"/>
            <a:r>
              <a:rPr lang="pt-BR" dirty="0"/>
              <a:t>Pode ser definida também como um conjunto de métodos para coleta, organização, resumo, análise e interpretação de dados para a tomada de decisões. </a:t>
            </a:r>
          </a:p>
          <a:p>
            <a:pPr marL="50800" indent="0">
              <a:buNone/>
            </a:pPr>
            <a:endParaRPr lang="pt-BR" dirty="0"/>
          </a:p>
          <a:p>
            <a:pPr marL="50800" indent="0">
              <a:buNone/>
            </a:pPr>
            <a:endParaRPr lang="pt-BR" dirty="0"/>
          </a:p>
          <a:p>
            <a:pPr marL="50800" indent="0" algn="ctr">
              <a:buNone/>
            </a:pPr>
            <a:r>
              <a:rPr lang="pt-BR" sz="1200" dirty="0"/>
              <a:t>FÁVERO, Luiz Paulo; BELFIORE, Patrícia. </a:t>
            </a:r>
            <a:r>
              <a:rPr lang="pt-BR" sz="1200" b="1" dirty="0"/>
              <a:t>Manual de análise de dados</a:t>
            </a:r>
            <a:r>
              <a:rPr lang="pt-BR" sz="1200" dirty="0"/>
              <a:t>: estatística e modelagem multivariada . Elsevier Brasil, 2017</a:t>
            </a:r>
          </a:p>
          <a:p>
            <a:pPr marL="508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437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93A40A1-E96F-4F35-926C-E286540A2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Quais gráficos escolher?</a:t>
            </a:r>
            <a:endParaRPr lang="en-US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AB25794A-8AD4-44E6-8DF7-6A5FC6137D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71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6FD73-CEF6-43FB-8146-842C8623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C460AD-70C6-4DAA-A34D-FA3651B2D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8096" y="1453896"/>
            <a:ext cx="10585704" cy="4723067"/>
          </a:xfrm>
        </p:spPr>
        <p:txBody>
          <a:bodyPr/>
          <a:lstStyle/>
          <a:p>
            <a:pPr marL="50800" indent="0">
              <a:buNone/>
            </a:pPr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AF0E7B1-1FFA-4D70-A116-B00418CF8B29}"/>
              </a:ext>
            </a:extLst>
          </p:cNvPr>
          <p:cNvSpPr txBox="1"/>
          <p:nvPr/>
        </p:nvSpPr>
        <p:spPr>
          <a:xfrm>
            <a:off x="3035808" y="6301775"/>
            <a:ext cx="2935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 </a:t>
            </a:r>
            <a:r>
              <a:rPr lang="pt-BR" dirty="0" err="1"/>
              <a:t>Qlik</a:t>
            </a:r>
            <a:r>
              <a:rPr lang="pt-BR" dirty="0"/>
              <a:t> Community</a:t>
            </a:r>
            <a:endParaRPr lang="en-US" dirty="0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C5649B18-8711-4C55-8241-C4B272915D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11"/>
          <a:stretch/>
        </p:blipFill>
        <p:spPr bwMode="auto">
          <a:xfrm>
            <a:off x="869812" y="524369"/>
            <a:ext cx="9682364" cy="596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9150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4B594-E88A-4B16-AA5B-AF6A180AA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Histogramas </a:t>
            </a:r>
            <a:endParaRPr lang="en-US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025F68-EFC3-4270-90B5-3AD3DABA5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440" y="1194689"/>
            <a:ext cx="10515600" cy="3596767"/>
          </a:xfrm>
        </p:spPr>
        <p:txBody>
          <a:bodyPr/>
          <a:lstStyle/>
          <a:p>
            <a:r>
              <a:rPr lang="pt-BR" sz="2000" dirty="0"/>
              <a:t>Um histograma é um modelo de gráfico que representa uma distribuição de frequências através de um agrupamento de classes, de forma que se pode contabilizar as ocorrências dos dados em cada classe. </a:t>
            </a:r>
          </a:p>
          <a:p>
            <a:r>
              <a:rPr lang="pt-BR" sz="2000" dirty="0"/>
              <a:t>Possibilita visualizar a distribuição de medidas, dispersão, simetria dos dados e tendências centrais.</a:t>
            </a:r>
          </a:p>
          <a:p>
            <a:r>
              <a:rPr lang="pt-BR" sz="2000" dirty="0"/>
              <a:t>Os conceitos de Frequência Absoluta e Frequência Relativa são importantes na construção do histograma. Por frequência absoluta, entende-se o número de observações correspondente a cada classe. A frequência relativa, por sua vez, diz respeito ao quociente entre a frequência absoluta da classe  correspondente e a soma das frequências absolutas. </a:t>
            </a:r>
          </a:p>
          <a:p>
            <a:r>
              <a:rPr lang="pt-BR" sz="2000" dirty="0"/>
              <a:t>A soma das áreas de todos os retângulos do histograma deve ser igual a 1.</a:t>
            </a:r>
          </a:p>
          <a:p>
            <a:endParaRPr lang="en-US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B195F2C-A717-410C-B744-0E23C0CFF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936" y="4490358"/>
            <a:ext cx="4642105" cy="222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1062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EE11F-3D5C-4C08-8566-C680B812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Densidade</a:t>
            </a:r>
            <a:endParaRPr lang="en-US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BD07E4-973B-4083-A262-DAFA39648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50800" indent="0">
              <a:buNone/>
            </a:pPr>
            <a:r>
              <a:rPr lang="pt-BR" dirty="0"/>
              <a:t>O gráfico de densidade permite identificar a forma de distribuição dos dados. 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169D686-C223-4233-90E9-36A5E6A1D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768" y="2549041"/>
            <a:ext cx="7708963" cy="394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065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35DB8-7EC3-4367-9E2A-BFF3F0357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Boxplot</a:t>
            </a:r>
            <a:endParaRPr lang="en-US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2520B8-3EA9-4B4F-8DDE-E88D7EF32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342" y="1525302"/>
            <a:ext cx="10515600" cy="4351338"/>
          </a:xfrm>
        </p:spPr>
        <p:txBody>
          <a:bodyPr/>
          <a:lstStyle/>
          <a:p>
            <a:r>
              <a:rPr lang="pt-BR" i="1" dirty="0" err="1"/>
              <a:t>Boxplot</a:t>
            </a:r>
            <a:r>
              <a:rPr lang="pt-BR" dirty="0"/>
              <a:t>, ou diagrama de caixa, é um gráfico que permite obter informações sobre vários aspectos dos dados como </a:t>
            </a:r>
            <a:r>
              <a:rPr lang="pt-BR" i="1" dirty="0"/>
              <a:t>outliers</a:t>
            </a:r>
            <a:r>
              <a:rPr lang="pt-BR" dirty="0"/>
              <a:t>, dispersão, tendências centrais etc. </a:t>
            </a:r>
          </a:p>
          <a:p>
            <a:r>
              <a:rPr lang="pt-BR" dirty="0"/>
              <a:t>Os cinco números são tradicionalmente observados em um </a:t>
            </a:r>
            <a:r>
              <a:rPr lang="pt-BR" dirty="0" err="1"/>
              <a:t>boxplot</a:t>
            </a:r>
            <a:r>
              <a:rPr lang="pt-BR" dirty="0"/>
              <a:t>: valor mínimo, primeiro quartil, mediana, terceiro quartil e valor máximo. </a:t>
            </a:r>
          </a:p>
          <a:p>
            <a:r>
              <a:rPr lang="pt-BR" dirty="0"/>
              <a:t>A caixa central comporta 50 % dos dados</a:t>
            </a:r>
          </a:p>
          <a:p>
            <a:pPr marL="50800" indent="0">
              <a:buNone/>
            </a:pP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62DBE66-BBBF-411B-88D4-429CAD94A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315" y="3941423"/>
            <a:ext cx="4958485" cy="182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093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199EA-71C0-43BF-87AD-2C8B48456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AD2E42-AEFE-4237-BF40-F3999BD333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0A013CC-410D-4A0D-8E18-59BF25D4B0C3}"/>
              </a:ext>
            </a:extLst>
          </p:cNvPr>
          <p:cNvSpPr txBox="1"/>
          <p:nvPr/>
        </p:nvSpPr>
        <p:spPr>
          <a:xfrm>
            <a:off x="970026" y="2403464"/>
            <a:ext cx="38359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 </a:t>
            </a:r>
            <a:r>
              <a:rPr lang="pt-BR" i="1" dirty="0" err="1"/>
              <a:t>boxplot</a:t>
            </a:r>
            <a:r>
              <a:rPr lang="pt-BR" dirty="0"/>
              <a:t> também é muito utilizado para compreender as diferenças entre grupos, conforme o exemplo ao lado que mostra a Expectativa de Vida por Continente (dados do </a:t>
            </a:r>
            <a:r>
              <a:rPr lang="pt-BR" dirty="0" err="1"/>
              <a:t>Gapminder</a:t>
            </a:r>
            <a:r>
              <a:rPr lang="pt-BR" dirty="0"/>
              <a:t> de 2007).  </a:t>
            </a:r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8379F5E-DF6A-4863-B5FC-D5BF18CA6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368" y="1826229"/>
            <a:ext cx="5649258" cy="378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214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DC83E-607B-4A76-B7E9-C4DB7CAFE8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Análise bivariada </a:t>
            </a:r>
            <a:endParaRPr lang="en-US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CF6F50D9-991A-4728-A06A-416D77CA24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67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837D4-915F-439A-9985-6A20665A0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ABC329-9A8D-47E5-A3DD-7EDBD285BB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análise bivariada busca compreender a associação entre duas variáveis. </a:t>
            </a:r>
          </a:p>
          <a:p>
            <a:pPr marL="50800" indent="0">
              <a:buNone/>
            </a:pPr>
            <a:r>
              <a:rPr lang="pt-BR" dirty="0"/>
              <a:t>Dentre as técnicas da análise bivariada estão: </a:t>
            </a:r>
          </a:p>
          <a:p>
            <a:pPr marL="50800" indent="0">
              <a:buNone/>
            </a:pPr>
            <a:r>
              <a:rPr lang="pt-BR" dirty="0"/>
              <a:t>Covariância; </a:t>
            </a:r>
          </a:p>
          <a:p>
            <a:pPr marL="50800" indent="0">
              <a:buNone/>
            </a:pPr>
            <a:r>
              <a:rPr lang="pt-BR" dirty="0"/>
              <a:t>Correlação e matriz de correlação; </a:t>
            </a:r>
          </a:p>
          <a:p>
            <a:pPr marL="50800" indent="0">
              <a:buNone/>
            </a:pPr>
            <a:r>
              <a:rPr lang="pt-BR" dirty="0"/>
              <a:t>Gráficos de dispersão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6326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631DF-D794-4124-9B40-268383D7A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Covariância e Correlação</a:t>
            </a:r>
            <a:endParaRPr lang="en-US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C66885-0ECD-4FBC-931C-527D758436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 algn="just">
              <a:buNone/>
            </a:pPr>
            <a:r>
              <a:rPr lang="pt-BR" sz="2000" dirty="0"/>
              <a:t>A covariância entre duas variáveis (X, Y) é uma medida de variabilidade conjunta dessas duas variáveis aleatórias. </a:t>
            </a:r>
          </a:p>
          <a:p>
            <a:pPr marL="50800" indent="0" algn="just">
              <a:buNone/>
            </a:pPr>
            <a:r>
              <a:rPr lang="pt-BR" sz="2000" dirty="0"/>
              <a:t>Quando a covariâncias entre essas variáveis é positiva os dados apresentam tendência positiva na dispersão. </a:t>
            </a:r>
          </a:p>
          <a:p>
            <a:pPr marL="50800" indent="0" algn="just">
              <a:buNone/>
            </a:pPr>
            <a:r>
              <a:rPr lang="pt-BR" sz="2000" dirty="0"/>
              <a:t>Quando o valor da covariância é negativo, o comportamento é análogo, no entanto, os dados apresentam tendências negativas. </a:t>
            </a:r>
          </a:p>
          <a:p>
            <a:pPr marL="50800" indent="0" algn="just">
              <a:buNone/>
            </a:pPr>
            <a:r>
              <a:rPr lang="pt-BR" sz="2000" dirty="0"/>
              <a:t> Covariância é uma medida de como as alterações em uma variável estão associadas a mudanças em uma segunda variável. </a:t>
            </a:r>
          </a:p>
          <a:p>
            <a:pPr marL="50800" indent="0" algn="just">
              <a:buNone/>
            </a:pPr>
            <a:r>
              <a:rPr lang="pt-BR" sz="2000" dirty="0"/>
              <a:t>Especificamente, a covariância mede o grau em que duas variáveis estão linearmente associadas.</a:t>
            </a:r>
          </a:p>
          <a:p>
            <a:pPr marL="50800" indent="0" algn="just">
              <a:buNone/>
            </a:pPr>
            <a:r>
              <a:rPr lang="pt-BR" sz="2000" dirty="0"/>
              <a:t>No entanto, também é frequentemente usado informalmente como uma medida geral de como duas variáveis são relacionadas.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48510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5A73C1-71D4-4BCF-9730-12A816B6C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Coeficiente de correlação</a:t>
            </a:r>
            <a:endParaRPr lang="en-US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884716-9183-4DA5-A1FF-63D0F6BFA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2161"/>
            <a:ext cx="10515600" cy="4351338"/>
          </a:xfrm>
        </p:spPr>
        <p:txBody>
          <a:bodyPr/>
          <a:lstStyle/>
          <a:p>
            <a:pPr marL="50800" indent="0" algn="just">
              <a:buNone/>
            </a:pPr>
            <a:r>
              <a:rPr lang="pt-BR" sz="2000" dirty="0"/>
              <a:t>Correlação é uma versão em escala da covariância que assume valores entre −1 e 1.</a:t>
            </a:r>
          </a:p>
          <a:p>
            <a:pPr marL="50800" indent="0" algn="just">
              <a:buNone/>
            </a:pPr>
            <a:r>
              <a:rPr lang="pt-BR" sz="2000" dirty="0"/>
              <a:t>Assim, o Coeficiente de Correlação p mede o grau de correlação entre duas variáveis. </a:t>
            </a:r>
          </a:p>
          <a:p>
            <a:pPr marL="50800" indent="0" algn="just">
              <a:buNone/>
            </a:pPr>
            <a:r>
              <a:rPr lang="pt-BR" sz="2000" dirty="0"/>
              <a:t>Para p = 1, tem-se uma correlação perfeita entre as duas variáveis, o que indica uma forte correlação positiva: isso significa que y aumenta com x . </a:t>
            </a:r>
          </a:p>
          <a:p>
            <a:pPr marL="50800" indent="0" algn="just">
              <a:buNone/>
            </a:pPr>
            <a:r>
              <a:rPr lang="pt-BR" sz="2000" dirty="0"/>
              <a:t>Se p = - 1, há uma correlação perfeita entre as variáveis, embora essa correlação  seja negativa. Isso significa que toda vez que x aumenta, y diminui. </a:t>
            </a:r>
          </a:p>
          <a:p>
            <a:pPr marL="50800" indent="0" algn="just">
              <a:buNone/>
            </a:pPr>
            <a:r>
              <a:rPr lang="pt-BR" sz="2000" dirty="0"/>
              <a:t>Caso p = 0, as duas variáveis não dependem linearmente uma da outra, ou seja, não há associação entre as duas variáveis (x e y).</a:t>
            </a:r>
          </a:p>
          <a:p>
            <a:pPr marL="50800" indent="0" algn="just">
              <a:buNone/>
            </a:pPr>
            <a:endParaRPr lang="pt-BR" sz="2000" dirty="0"/>
          </a:p>
          <a:p>
            <a:pPr marL="50800" indent="0" algn="ctr">
              <a:buNone/>
            </a:pPr>
            <a:r>
              <a:rPr lang="pt-BR" sz="2000" dirty="0"/>
              <a:t>Observem o esquema no próximo slide</a:t>
            </a:r>
          </a:p>
        </p:txBody>
      </p:sp>
    </p:spTree>
    <p:extLst>
      <p:ext uri="{BB962C8B-B14F-4D97-AF65-F5344CB8AC3E}">
        <p14:creationId xmlns:p14="http://schemas.microsoft.com/office/powerpoint/2010/main" val="1875110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BEFFC-98E2-4EFB-97FC-90900F34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Áreas da estatística </a:t>
            </a:r>
            <a:endParaRPr lang="en-US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22953C-CDF5-4309-ABF9-1D1ACD4CC7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CEFDB8-FDD2-43E0-AB5B-4AC3449C1A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6" t="4743" r="1290"/>
          <a:stretch/>
        </p:blipFill>
        <p:spPr>
          <a:xfrm>
            <a:off x="521111" y="1072365"/>
            <a:ext cx="11326762" cy="471327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3060493-AD5C-4E08-89CF-EAB1039E0081}"/>
              </a:ext>
            </a:extLst>
          </p:cNvPr>
          <p:cNvSpPr txBox="1"/>
          <p:nvPr/>
        </p:nvSpPr>
        <p:spPr>
          <a:xfrm>
            <a:off x="1071715" y="6265044"/>
            <a:ext cx="98715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/>
              <a:t>Magalhães, Marcos N.; Lima, Antônio Carlos P. </a:t>
            </a:r>
            <a:r>
              <a:rPr lang="pt-BR" sz="1100" b="1" dirty="0"/>
              <a:t>Noções de Probabilidade e Estatística</a:t>
            </a:r>
            <a:r>
              <a:rPr lang="pt-BR" sz="1100" dirty="0"/>
              <a:t>. São Paulo: EDUSP, 2015.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103490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3EEF9-FC01-437C-A933-C8CAE923E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FDA916-8B19-471D-8F3E-2BE7E4A9A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6448" y="1889633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AA74FC99-0D39-4C44-A899-AE111281D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759" y="617029"/>
            <a:ext cx="8827810" cy="479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109D4E7-C4E2-41FF-94F7-1685D195C01A}"/>
              </a:ext>
            </a:extLst>
          </p:cNvPr>
          <p:cNvSpPr txBox="1"/>
          <p:nvPr/>
        </p:nvSpPr>
        <p:spPr>
          <a:xfrm>
            <a:off x="2567178" y="6185098"/>
            <a:ext cx="61219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Diagrama de Dispersão - Definição – EDTI Sensei (zendesk.com)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2829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11A57-C2FF-4EA4-A0A7-0DF4E02B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matriz de correlação das notas dos alunos</a:t>
            </a:r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6548405-FBA8-4D56-BCA0-4A90A7794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222" y="1878902"/>
            <a:ext cx="6003417" cy="4441190"/>
          </a:xfrm>
          <a:prstGeom prst="rect">
            <a:avLst/>
          </a:prstGeo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3C2DB8-26D0-448F-9A10-963937DF05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645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40B42-54AA-45A2-B718-883B63CA7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Correlação não é causalidade!</a:t>
            </a:r>
            <a:endParaRPr lang="en-US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2917C7-59BA-4846-9499-563636DEDA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agem 4" descr="Gráfico, Gráfico de linhas&#10;&#10;Descrição gerada automaticamente">
            <a:extLst>
              <a:ext uri="{FF2B5EF4-FFF2-40B4-BE49-F238E27FC236}">
                <a16:creationId xmlns:a16="http://schemas.microsoft.com/office/drawing/2014/main" id="{68089A85-8871-487E-A926-1B5FB25CC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620" y="1480892"/>
            <a:ext cx="9581572" cy="377735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C462BB9-D5A7-46D1-8C2B-6BE87BAEA839}"/>
              </a:ext>
            </a:extLst>
          </p:cNvPr>
          <p:cNvSpPr txBox="1"/>
          <p:nvPr/>
        </p:nvSpPr>
        <p:spPr>
          <a:xfrm>
            <a:off x="3300984" y="6185098"/>
            <a:ext cx="5449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 https://www.tylervigen.com/spurious-correlations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0341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FEF2EDC-6406-4B7D-AA39-955EB317A8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Gráfico de Dispersão</a:t>
            </a:r>
            <a:endParaRPr lang="en-US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CFCCFA6-849C-4D1E-BA3B-65DFDB7F24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6639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57ED51C-046D-4A50-B010-9BEBC4CC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2699EB-1143-4AAD-9939-AA0E36282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12489"/>
            <a:ext cx="10515600" cy="4564473"/>
          </a:xfrm>
        </p:spPr>
        <p:txBody>
          <a:bodyPr/>
          <a:lstStyle/>
          <a:p>
            <a:pPr marL="50800" indent="0">
              <a:buNone/>
            </a:pPr>
            <a:r>
              <a:rPr lang="pt-BR" sz="2000" dirty="0"/>
              <a:t>O gráfico de dispersão permite compreender a associação entre variáveis e compará-las, inclusive com a indicação da direção e força da correlação (volte aos gráficos da correlação). </a:t>
            </a:r>
            <a:endParaRPr lang="en-US" sz="20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9105A42-D2D7-4858-AF42-184CB60CC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95" y="2558417"/>
            <a:ext cx="8113454" cy="393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223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272E1D-E377-4CEC-9E1E-E8DB341B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Artigo com exemplo de aplicação</a:t>
            </a:r>
            <a:endParaRPr lang="en-US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3AE91A-73A5-4EC6-BF8C-E230D30223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pt-BR" dirty="0" err="1">
                <a:hlinkClick r:id="rId2"/>
              </a:rPr>
              <a:t>Redalyc.Inovação</a:t>
            </a:r>
            <a:r>
              <a:rPr lang="pt-BR" dirty="0">
                <a:hlinkClick r:id="rId2"/>
              </a:rPr>
              <a:t> no setor de tecnologia da informação e comunicação no Brasil - uma análise comparada entre indústria e serviço no período de 2001 a 2011</a:t>
            </a:r>
            <a:r>
              <a:rPr lang="pt-BR" dirty="0"/>
              <a:t> </a:t>
            </a:r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512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8F9A8-0F89-4C12-A93C-55AE123A5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Momento de prática</a:t>
            </a:r>
            <a:endParaRPr lang="en-US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142F26-D076-42C1-B45C-02822FA24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 algn="just">
              <a:buNone/>
            </a:pPr>
            <a:r>
              <a:rPr lang="pt-BR" sz="2400" dirty="0"/>
              <a:t>A partir dos dados disponibilizados pelo INPI sobre concessões de patentes por tipo em 2018, realize uma análise exploratória. </a:t>
            </a:r>
          </a:p>
          <a:p>
            <a:pPr marL="50800" indent="0" algn="just">
              <a:buNone/>
            </a:pPr>
            <a:endParaRPr lang="pt-BR" sz="2400" dirty="0"/>
          </a:p>
          <a:p>
            <a:pPr marL="50800" indent="0" algn="just">
              <a:buNone/>
            </a:pPr>
            <a:r>
              <a:rPr lang="pt-BR" sz="2400" dirty="0"/>
              <a:t>Os dados em .</a:t>
            </a:r>
            <a:r>
              <a:rPr lang="pt-BR" sz="2400" dirty="0" err="1"/>
              <a:t>csv</a:t>
            </a:r>
            <a:r>
              <a:rPr lang="pt-BR" sz="2400" dirty="0"/>
              <a:t> podem ser baixados diretamente no link a seguir: </a:t>
            </a:r>
            <a:r>
              <a:rPr lang="pt-BR" sz="2400" dirty="0">
                <a:hlinkClick r:id="rId2"/>
              </a:rPr>
              <a:t>https://www.gov.br/inpi/pt-br/acesso-a-informacao/dados-abertos/arquivos/documentos/indicadores-de-propriedade-industrial/ipi-concessoes-de-patentes-por-tipo-2018.csv/@@download/file/ipi-concessoes-de-patentes-por-tipo-2018.csv</a:t>
            </a:r>
            <a:r>
              <a:rPr lang="pt-BR" sz="24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03916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BF2B1-392F-47B2-95B1-A8A1DBB2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  <a:endParaRPr lang="en-US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9C7438-34FA-4207-BC6B-7A2E4B83AD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 algn="just">
              <a:buNone/>
            </a:pPr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MORETTIN, Pedro Alberto; BUSSAB, Wilton Oliveira. </a:t>
            </a:r>
            <a:r>
              <a:rPr lang="pt-BR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Estatística básica</a:t>
            </a:r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Saraiva Educação SA, 2017.</a:t>
            </a:r>
          </a:p>
          <a:p>
            <a:pPr marL="50800" indent="0">
              <a:buNone/>
            </a:pPr>
            <a:endParaRPr lang="pt-BR" dirty="0"/>
          </a:p>
          <a:p>
            <a:pPr marL="50800" indent="0">
              <a:buNone/>
            </a:pPr>
            <a:r>
              <a:rPr lang="pt-BR" dirty="0"/>
              <a:t>PINTO, Suzi </a:t>
            </a:r>
            <a:r>
              <a:rPr lang="pt-BR" dirty="0" err="1"/>
              <a:t>Samá</a:t>
            </a:r>
            <a:r>
              <a:rPr lang="pt-BR" dirty="0"/>
              <a:t>; SILVA, Carla Silva. </a:t>
            </a:r>
            <a:r>
              <a:rPr lang="pt-BR" b="1" dirty="0"/>
              <a:t>Estatística</a:t>
            </a:r>
            <a:r>
              <a:rPr lang="pt-BR" dirty="0"/>
              <a:t>: volume I. Rio Grande: Ed. da FURG, 2020. </a:t>
            </a:r>
          </a:p>
          <a:p>
            <a:pPr marL="50800" indent="0">
              <a:buNone/>
            </a:pPr>
            <a:endParaRPr lang="pt-BR" dirty="0"/>
          </a:p>
          <a:p>
            <a:pPr marL="50800" indent="0" algn="just">
              <a:buNone/>
            </a:pPr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FÁVERO, Luiz Paulo; BELFIORE, Patrícia. </a:t>
            </a:r>
            <a:r>
              <a:rPr lang="pt-BR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Manual de análise de dados: estatística e modelagem multivariada com Excel®, SPSS® e </a:t>
            </a:r>
            <a:r>
              <a:rPr lang="pt-BR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Stata</a:t>
            </a:r>
            <a:r>
              <a:rPr lang="pt-BR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®</a:t>
            </a:r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Elsevier Brasil, 2017.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29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067C3-BA7D-4400-8FFD-B3B7E121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Workflow da Análise de Dados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44114A-22A8-4783-8361-3F1712167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1657" y="2127438"/>
            <a:ext cx="10132141" cy="397839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38D24FF-622A-44F0-BFE0-CF8D0F6B0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506" y="2206151"/>
            <a:ext cx="6180197" cy="227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4DB3C93-841B-4C3B-B663-5377F8920EA6}"/>
              </a:ext>
            </a:extLst>
          </p:cNvPr>
          <p:cNvSpPr txBox="1"/>
          <p:nvPr/>
        </p:nvSpPr>
        <p:spPr>
          <a:xfrm>
            <a:off x="1221657" y="4477403"/>
            <a:ext cx="585756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WICKHAM, Hadley; GROLEMUND, Garrett. </a:t>
            </a:r>
            <a:r>
              <a:rPr lang="en-US" sz="11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 for data science: import, tidy, transform, visualize, and model data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 O'Reilly Media, Inc.", 2016.</a:t>
            </a:r>
            <a:endParaRPr lang="en-US" sz="11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1B7452A-46B7-48EB-90A3-47DC4F15B3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62"/>
          <a:stretch/>
        </p:blipFill>
        <p:spPr bwMode="auto">
          <a:xfrm>
            <a:off x="7708490" y="2206151"/>
            <a:ext cx="3988515" cy="273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09A29E8-ED6F-420C-808D-7AEF19DC4473}"/>
              </a:ext>
            </a:extLst>
          </p:cNvPr>
          <p:cNvSpPr txBox="1"/>
          <p:nvPr/>
        </p:nvSpPr>
        <p:spPr>
          <a:xfrm>
            <a:off x="9582300" y="4683014"/>
            <a:ext cx="1295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Wikipedia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847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F67FB-0FA3-4F9C-BBE2-1A514F415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 </a:t>
            </a:r>
            <a:endParaRPr lang="en-US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4BE01F-BFCB-4A20-AAF2-0900716D35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pt-BR" dirty="0"/>
              <a:t>A Análise Descritiva (Exploratória) dos Dados – </a:t>
            </a:r>
            <a:r>
              <a:rPr lang="pt-BR" dirty="0" err="1"/>
              <a:t>Exploratory</a:t>
            </a:r>
            <a:r>
              <a:rPr lang="pt-BR" dirty="0"/>
              <a:t> Data </a:t>
            </a:r>
            <a:r>
              <a:rPr lang="pt-BR" dirty="0" err="1"/>
              <a:t>Analisys</a:t>
            </a:r>
            <a:r>
              <a:rPr lang="pt-BR" dirty="0"/>
              <a:t> (EDA) – está presente no cotidiano e é uma das primeiras tarefas ao acessar um novo conjunto de dados. Com ela podemos: </a:t>
            </a:r>
          </a:p>
          <a:p>
            <a:r>
              <a:rPr lang="pt-BR" dirty="0"/>
              <a:t>Sumarização os dados do </a:t>
            </a:r>
            <a:r>
              <a:rPr lang="pt-BR" i="1" dirty="0" err="1"/>
              <a:t>dataset</a:t>
            </a:r>
            <a:r>
              <a:rPr lang="pt-BR" dirty="0"/>
              <a:t>;</a:t>
            </a:r>
          </a:p>
          <a:p>
            <a:r>
              <a:rPr lang="pt-BR" dirty="0"/>
              <a:t>Interpretar os dados; </a:t>
            </a:r>
          </a:p>
          <a:p>
            <a:r>
              <a:rPr lang="pt-BR" dirty="0"/>
              <a:t>Identificar os primeiros padrões; </a:t>
            </a:r>
          </a:p>
          <a:p>
            <a:r>
              <a:rPr lang="pt-BR" dirty="0"/>
              <a:t>Utilizar recursos gráficos para identificar </a:t>
            </a:r>
            <a:r>
              <a:rPr lang="pt-BR" i="1" dirty="0"/>
              <a:t>insights</a:t>
            </a:r>
            <a:r>
              <a:rPr lang="pt-BR" dirty="0"/>
              <a:t>. </a:t>
            </a:r>
          </a:p>
          <a:p>
            <a:r>
              <a:rPr lang="pt-BR" dirty="0"/>
              <a:t>Identificar tendências úteis para a modelagem dos dados.</a:t>
            </a:r>
          </a:p>
          <a:p>
            <a:pPr marL="50800" indent="0">
              <a:buNone/>
            </a:pPr>
            <a:r>
              <a:rPr lang="pt-BR" dirty="0"/>
              <a:t>Portanto, com ela podemos resumir e descrever os dados. </a:t>
            </a:r>
          </a:p>
          <a:p>
            <a:endParaRPr lang="pt-BR" dirty="0"/>
          </a:p>
          <a:p>
            <a:pPr marL="508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2044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0663B-0AD4-4A69-957B-718D2CB09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Iniciais</a:t>
            </a:r>
            <a:endParaRPr lang="en-US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EA6684-0904-48C7-B2EA-DF7CD13A7F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/>
              <a:t>População: Conjunto de todos os elementos a serem estudados. Exemplo: todas as crianças do estado de São Paulo. </a:t>
            </a:r>
          </a:p>
          <a:p>
            <a:r>
              <a:rPr lang="pt-BR" sz="2000" dirty="0"/>
              <a:t>Amostra: subconjunto da população a ser estudada. Os resultados das amostras podem servir para generalizar ou inferir conclusões acerca da população. </a:t>
            </a:r>
          </a:p>
          <a:p>
            <a:pPr marL="50800" indent="0">
              <a:buNone/>
            </a:pPr>
            <a:r>
              <a:rPr lang="pt-BR" sz="2000" dirty="0"/>
              <a:t>A estatística descritiva auxilia no processo de criação de inferências sobre a população. 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B732914-521E-41B0-848C-E05C29D60700}"/>
              </a:ext>
            </a:extLst>
          </p:cNvPr>
          <p:cNvSpPr/>
          <p:nvPr/>
        </p:nvSpPr>
        <p:spPr>
          <a:xfrm>
            <a:off x="4675237" y="3891116"/>
            <a:ext cx="3942735" cy="2084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População</a:t>
            </a:r>
            <a:endParaRPr lang="en-US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182A8A2-15D5-4EDC-9917-9CA656752105}"/>
              </a:ext>
            </a:extLst>
          </p:cNvPr>
          <p:cNvSpPr/>
          <p:nvPr/>
        </p:nvSpPr>
        <p:spPr>
          <a:xfrm>
            <a:off x="7266039" y="4633349"/>
            <a:ext cx="1209367" cy="59956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Amostra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928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CF6F8-2657-4C86-9210-8984B769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Parâmetros X Estatísticas </a:t>
            </a:r>
            <a:endParaRPr lang="en-US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694316-33DD-4E8F-9891-8F46969A0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710" y="1243779"/>
            <a:ext cx="10515600" cy="5422491"/>
          </a:xfrm>
        </p:spPr>
        <p:txBody>
          <a:bodyPr/>
          <a:lstStyle/>
          <a:p>
            <a:pPr marL="50800" indent="0">
              <a:buNone/>
            </a:pPr>
            <a:r>
              <a:rPr lang="pt-BR" sz="1800" dirty="0"/>
              <a:t>As propriedades de uma população são chamadas de parâmetros, enquanto as propriedades das amostras são chamadas de estatísticas. </a:t>
            </a:r>
          </a:p>
          <a:p>
            <a:pPr marL="50800" indent="0">
              <a:buNone/>
            </a:pPr>
            <a:r>
              <a:rPr lang="pt-BR" sz="1800" dirty="0"/>
              <a:t>Os dados coletados de toda uma população formam os censos. As informações dos censos (índices, taxas etc.) são parâmetros calculados com base na população. </a:t>
            </a:r>
          </a:p>
          <a:p>
            <a:pPr marL="50800" indent="0">
              <a:buNone/>
            </a:pPr>
            <a:r>
              <a:rPr lang="pt-BR" sz="1800" dirty="0"/>
              <a:t>As estatísticas são calculadas com base em uma amostra da população. </a:t>
            </a:r>
          </a:p>
          <a:p>
            <a:pPr marL="50800" indent="0">
              <a:buNone/>
            </a:pPr>
            <a:r>
              <a:rPr lang="pt-BR" sz="1800" dirty="0"/>
              <a:t>Exemplo: pode-se ter a necessidade de saber as alturas das crianças com até dez anos de idade do estado de São Paulo. Para isso, pode-se medir todas elas, o que seria custoso e desnecessário e nos daria o parâmetro. Ao medir uma amostra representativa das crianças, temos uma estatística que pode ser usada para estimar os dados da população.</a:t>
            </a:r>
          </a:p>
          <a:p>
            <a:pPr marL="50800" indent="0">
              <a:buNone/>
            </a:pPr>
            <a:endParaRPr lang="pt-BR" sz="1800" dirty="0"/>
          </a:p>
          <a:p>
            <a:pPr marL="50800" indent="0">
              <a:buNone/>
            </a:pPr>
            <a:endParaRPr lang="pt-BR" sz="1800" dirty="0"/>
          </a:p>
        </p:txBody>
      </p:sp>
      <p:sp>
        <p:nvSpPr>
          <p:cNvPr id="8" name="Texto Explicativo: Seta para Baixo 7">
            <a:extLst>
              <a:ext uri="{FF2B5EF4-FFF2-40B4-BE49-F238E27FC236}">
                <a16:creationId xmlns:a16="http://schemas.microsoft.com/office/drawing/2014/main" id="{34369EEC-D78F-498D-A886-05E3292542B6}"/>
              </a:ext>
            </a:extLst>
          </p:cNvPr>
          <p:cNvSpPr/>
          <p:nvPr/>
        </p:nvSpPr>
        <p:spPr>
          <a:xfrm>
            <a:off x="8271388" y="4213122"/>
            <a:ext cx="1278194" cy="1032388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População</a:t>
            </a:r>
            <a:endParaRPr lang="en-US" dirty="0"/>
          </a:p>
        </p:txBody>
      </p:sp>
      <p:sp>
        <p:nvSpPr>
          <p:cNvPr id="9" name="Texto Explicativo: Seta para Baixo 8">
            <a:extLst>
              <a:ext uri="{FF2B5EF4-FFF2-40B4-BE49-F238E27FC236}">
                <a16:creationId xmlns:a16="http://schemas.microsoft.com/office/drawing/2014/main" id="{E71FE549-7F74-450F-90CE-3ED1C3AF1423}"/>
              </a:ext>
            </a:extLst>
          </p:cNvPr>
          <p:cNvSpPr/>
          <p:nvPr/>
        </p:nvSpPr>
        <p:spPr>
          <a:xfrm>
            <a:off x="2642419" y="4257367"/>
            <a:ext cx="1278194" cy="1002891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Amostra</a:t>
            </a:r>
            <a:endParaRPr lang="en-US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DD7F9A3-CCB6-4FE6-B76E-F236117F8A4D}"/>
              </a:ext>
            </a:extLst>
          </p:cNvPr>
          <p:cNvSpPr/>
          <p:nvPr/>
        </p:nvSpPr>
        <p:spPr>
          <a:xfrm>
            <a:off x="7050959" y="5523271"/>
            <a:ext cx="3549445" cy="865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Apresenta um parâmetro da população. </a:t>
            </a:r>
          </a:p>
          <a:p>
            <a:pPr algn="ctr"/>
            <a:r>
              <a:rPr lang="pt-BR" dirty="0"/>
              <a:t>Exemplo:</a:t>
            </a:r>
          </a:p>
          <a:p>
            <a:pPr algn="ctr"/>
            <a:r>
              <a:rPr lang="pt-BR" dirty="0"/>
              <a:t>% de crianças da população vacinadas.</a:t>
            </a:r>
            <a:endParaRPr lang="en-US" dirty="0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7A4FF994-9C17-47B1-BC16-A288594E90EA}"/>
              </a:ext>
            </a:extLst>
          </p:cNvPr>
          <p:cNvSpPr/>
          <p:nvPr/>
        </p:nvSpPr>
        <p:spPr>
          <a:xfrm>
            <a:off x="1378973" y="5538019"/>
            <a:ext cx="3549445" cy="865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Apresenta uma estatística. </a:t>
            </a:r>
          </a:p>
          <a:p>
            <a:pPr algn="ctr"/>
            <a:r>
              <a:rPr lang="pt-BR" dirty="0"/>
              <a:t>Exemplo:</a:t>
            </a:r>
          </a:p>
          <a:p>
            <a:pPr algn="ctr"/>
            <a:r>
              <a:rPr lang="pt-BR" dirty="0"/>
              <a:t>% de crianças da amostra vacinadas.</a:t>
            </a:r>
            <a:endParaRPr lang="en-US" dirty="0"/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44E2FE40-F63A-4E6A-89E2-9ADCD4176CB1}"/>
              </a:ext>
            </a:extLst>
          </p:cNvPr>
          <p:cNvSpPr/>
          <p:nvPr/>
        </p:nvSpPr>
        <p:spPr>
          <a:xfrm>
            <a:off x="5163164" y="4729316"/>
            <a:ext cx="1619865" cy="749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Estatísticas permitem inferências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9682886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4047</TotalTime>
  <Words>4090</Words>
  <Application>Microsoft Office PowerPoint</Application>
  <PresentationFormat>Widescreen</PresentationFormat>
  <Paragraphs>394</Paragraphs>
  <Slides>57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Consolas</vt:lpstr>
      <vt:lpstr>Times New Roman</vt:lpstr>
      <vt:lpstr>Tema do Office</vt:lpstr>
      <vt:lpstr>Pesquisa Tecnológica: Qualitativa e Quantitativa /  Estatística Aplicada a PI&amp;TT (STATS) </vt:lpstr>
      <vt:lpstr>Apresentação do PowerPoint</vt:lpstr>
      <vt:lpstr>Motivação</vt:lpstr>
      <vt:lpstr>Apresentação do PowerPoint</vt:lpstr>
      <vt:lpstr>Áreas da estatística </vt:lpstr>
      <vt:lpstr>Workflow da Análise de Dados</vt:lpstr>
      <vt:lpstr>Análise exploratória de dados </vt:lpstr>
      <vt:lpstr>Conceitos Iniciais</vt:lpstr>
      <vt:lpstr>Parâmetros X Estatísticas </vt:lpstr>
      <vt:lpstr>Fontes de dados</vt:lpstr>
      <vt:lpstr>Formatos dos dados</vt:lpstr>
      <vt:lpstr>Análise de dados não estruturados  </vt:lpstr>
      <vt:lpstr>Exemplo de apresentação de dados estruturados</vt:lpstr>
      <vt:lpstr>Observações x Variáveis </vt:lpstr>
      <vt:lpstr>Tipos de Dados e Variáveis</vt:lpstr>
      <vt:lpstr>Variáveis Qualitativas</vt:lpstr>
      <vt:lpstr>Variáveis Quantitativas</vt:lpstr>
      <vt:lpstr>A mensuração dos dados ainda pode ser:</vt:lpstr>
      <vt:lpstr>Atenção </vt:lpstr>
      <vt:lpstr>Analise Descritiva – EDA</vt:lpstr>
      <vt:lpstr>E o que devemos fazer inicialmente em uma Análise Exploratória? </vt:lpstr>
      <vt:lpstr>Técnicas de Análise Exploratória </vt:lpstr>
      <vt:lpstr>Análise Univariada </vt:lpstr>
      <vt:lpstr>Tabela de Distribuição de Frequência </vt:lpstr>
      <vt:lpstr>Gráfico de barras</vt:lpstr>
      <vt:lpstr>Gráficos e medidas-resumo para variáveis quantitativas</vt:lpstr>
      <vt:lpstr>Medidas de tendência central /posição</vt:lpstr>
      <vt:lpstr>Apresentação do PowerPoint</vt:lpstr>
      <vt:lpstr>Medidas de tendência central</vt:lpstr>
      <vt:lpstr>O que medidas separatrizes? </vt:lpstr>
      <vt:lpstr>Apresentação do PowerPoint</vt:lpstr>
      <vt:lpstr>Medidas de dispersão</vt:lpstr>
      <vt:lpstr>Medidas de dispersão</vt:lpstr>
      <vt:lpstr>Apresentação do PowerPoint</vt:lpstr>
      <vt:lpstr>Variância </vt:lpstr>
      <vt:lpstr>Desvio-padrão</vt:lpstr>
      <vt:lpstr>Coeficiente de Variação de Pearson</vt:lpstr>
      <vt:lpstr>Coeficiente de Variação de Pearson</vt:lpstr>
      <vt:lpstr>Coeficiente de Variação de Pearson</vt:lpstr>
      <vt:lpstr>Quais gráficos escolher?</vt:lpstr>
      <vt:lpstr>Apresentação do PowerPoint</vt:lpstr>
      <vt:lpstr>Histogramas </vt:lpstr>
      <vt:lpstr>Densidade</vt:lpstr>
      <vt:lpstr>Boxplot</vt:lpstr>
      <vt:lpstr>Apresentação do PowerPoint</vt:lpstr>
      <vt:lpstr>Análise bivariada </vt:lpstr>
      <vt:lpstr>Apresentação do PowerPoint</vt:lpstr>
      <vt:lpstr>Covariância e Correlação</vt:lpstr>
      <vt:lpstr>Coeficiente de correlação</vt:lpstr>
      <vt:lpstr>Apresentação do PowerPoint</vt:lpstr>
      <vt:lpstr>Exemplo: matriz de correlação das notas dos alunos</vt:lpstr>
      <vt:lpstr>Correlação não é causalidade!</vt:lpstr>
      <vt:lpstr>Gráfico de Dispersão</vt:lpstr>
      <vt:lpstr>Apresentação do PowerPoint</vt:lpstr>
      <vt:lpstr>Artigo com exemplo de aplicação</vt:lpstr>
      <vt:lpstr>Momento de prática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POLÍTICAS PÚBLICAS DE CIÊNCIA, TECNOLOGIA E INOVAÇÃO E O ESTADO BRASILEIRO</dc:title>
  <dc:creator>Parecerista</dc:creator>
  <cp:lastModifiedBy>Tadeu Teixeira</cp:lastModifiedBy>
  <cp:revision>14</cp:revision>
  <dcterms:created xsi:type="dcterms:W3CDTF">2020-08-11T17:30:09Z</dcterms:created>
  <dcterms:modified xsi:type="dcterms:W3CDTF">2022-03-05T21:53:22Z</dcterms:modified>
</cp:coreProperties>
</file>