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8C28-3211-4621-B95A-97703F791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Renunião</a:t>
            </a:r>
            <a:r>
              <a:rPr lang="pt-BR" dirty="0"/>
              <a:t> de Colegiado ADS AMS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9B455-234E-4BCB-872C-0730D9715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0ACB0-FC11-4F7B-A70C-F2AAD641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Pauta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EF6D4-FAF0-414D-95A9-172D8155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Retorno às aulas 10/02</a:t>
            </a:r>
          </a:p>
          <a:p>
            <a:r>
              <a:rPr lang="pt-BR" dirty="0"/>
              <a:t>Empresa parceira</a:t>
            </a:r>
          </a:p>
          <a:p>
            <a:r>
              <a:rPr lang="pt-BR" dirty="0"/>
              <a:t>Recomendações de início de semestre</a:t>
            </a:r>
          </a:p>
          <a:p>
            <a:r>
              <a:rPr lang="pt-BR" dirty="0"/>
              <a:t>Semana de provas</a:t>
            </a:r>
          </a:p>
          <a:p>
            <a:r>
              <a:rPr lang="pt-BR" dirty="0"/>
              <a:t>Projeto integrador 2025-2026</a:t>
            </a:r>
          </a:p>
          <a:p>
            <a:r>
              <a:rPr lang="pt-BR" dirty="0" err="1"/>
              <a:t>Curricularização</a:t>
            </a:r>
            <a:r>
              <a:rPr lang="pt-BR" dirty="0"/>
              <a:t> das horas de extensão</a:t>
            </a:r>
          </a:p>
          <a:p>
            <a:r>
              <a:rPr lang="pt-BR" dirty="0"/>
              <a:t>Reconhecimento do curso</a:t>
            </a:r>
          </a:p>
          <a:p>
            <a:r>
              <a:rPr lang="pt-BR" dirty="0"/>
              <a:t>Formatura da primeira turma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6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A8413-21EA-4CA9-B1FD-0C48AA3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Retorno às aulas 10/02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D59D9-EA68-4A5B-8FAE-D2859821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Recepção alunos 4º ano</a:t>
            </a:r>
          </a:p>
          <a:p>
            <a:pPr lvl="1"/>
            <a:r>
              <a:rPr lang="pt-BR" dirty="0"/>
              <a:t>Conversa com a direção (10/02)</a:t>
            </a:r>
          </a:p>
          <a:p>
            <a:pPr lvl="1"/>
            <a:r>
              <a:rPr lang="pt-BR" dirty="0"/>
              <a:t>Conversa com a coordenação (10/02)</a:t>
            </a:r>
          </a:p>
          <a:p>
            <a:pPr lvl="1"/>
            <a:r>
              <a:rPr lang="pt-BR" dirty="0"/>
              <a:t>Proficiência de Língua Inglesa (13/02)</a:t>
            </a:r>
          </a:p>
          <a:p>
            <a:pPr lvl="1"/>
            <a:r>
              <a:rPr lang="pt-BR" dirty="0"/>
              <a:t>Café de recepção (13/02)</a:t>
            </a:r>
          </a:p>
          <a:p>
            <a:r>
              <a:rPr lang="pt-BR" dirty="0"/>
              <a:t>Recepção alunos do 5º ano</a:t>
            </a:r>
          </a:p>
          <a:p>
            <a:pPr lvl="1"/>
            <a:r>
              <a:rPr lang="pt-BR" dirty="0"/>
              <a:t>Aulas a partir do dia 10/02</a:t>
            </a:r>
          </a:p>
        </p:txBody>
      </p:sp>
    </p:spTree>
    <p:extLst>
      <p:ext uri="{BB962C8B-B14F-4D97-AF65-F5344CB8AC3E}">
        <p14:creationId xmlns:p14="http://schemas.microsoft.com/office/powerpoint/2010/main" val="685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CB0A-4AFC-4D7F-AFBC-A6A58C86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Empresa parceira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96921-8309-4BAB-B93D-8AFE3A3A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Mudança da empresa parceira</a:t>
            </a:r>
          </a:p>
          <a:p>
            <a:pPr lvl="1"/>
            <a:r>
              <a:rPr lang="pt-BR" dirty="0"/>
              <a:t>A Sênior deixou de ser a empresa parceira no final de 2025</a:t>
            </a:r>
          </a:p>
          <a:p>
            <a:pPr lvl="1"/>
            <a:r>
              <a:rPr lang="pt-BR" dirty="0"/>
              <a:t>Não renovou a parceria</a:t>
            </a:r>
          </a:p>
          <a:p>
            <a:r>
              <a:rPr lang="pt-BR" dirty="0"/>
              <a:t>Busca de empresa parceira</a:t>
            </a:r>
          </a:p>
          <a:p>
            <a:pPr lvl="1"/>
            <a:r>
              <a:rPr lang="pt-BR" dirty="0"/>
              <a:t>Auto geral (em vista)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2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FB12-E1BF-4A33-AF03-64545E6D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Recomendações de início de semestre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455CF-3444-4869-A67E-E832F472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  <a:p>
            <a:r>
              <a:rPr lang="pt-BR" dirty="0"/>
              <a:t>Calendário escolar</a:t>
            </a:r>
          </a:p>
          <a:p>
            <a:r>
              <a:rPr lang="pt-BR" dirty="0"/>
              <a:t>Semana de provas</a:t>
            </a:r>
          </a:p>
          <a:p>
            <a:pPr lvl="1"/>
            <a:r>
              <a:rPr lang="pt-BR" dirty="0"/>
              <a:t>Calendário de prova é divulgado pela coordenação</a:t>
            </a:r>
          </a:p>
          <a:p>
            <a:pPr lvl="1"/>
            <a:r>
              <a:rPr lang="pt-BR" dirty="0"/>
              <a:t>Observações e orientações</a:t>
            </a:r>
          </a:p>
          <a:p>
            <a:r>
              <a:rPr lang="pt-BR" dirty="0"/>
              <a:t>Faltas e atrasos</a:t>
            </a:r>
          </a:p>
          <a:p>
            <a:r>
              <a:rPr lang="pt-BR" dirty="0"/>
              <a:t>Respeitar o horário do término das aulas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7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A0D99-3FD9-4F20-80A8-1F8A6000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Projeto integrador 2025-2026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B01D7-F7F3-4671-9FD0-BC6CD0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Projeto integrador (conclusão 2025) – 5º ano</a:t>
            </a:r>
          </a:p>
          <a:p>
            <a:pPr lvl="1"/>
            <a:r>
              <a:rPr lang="pt-BR" dirty="0"/>
              <a:t>Continuar conforme o planejamento</a:t>
            </a:r>
          </a:p>
          <a:p>
            <a:pPr lvl="1"/>
            <a:r>
              <a:rPr lang="pt-BR" dirty="0"/>
              <a:t>Continuar com a estratégia adotada em 2024</a:t>
            </a:r>
          </a:p>
          <a:p>
            <a:pPr lvl="1"/>
            <a:endParaRPr lang="pt-BR" dirty="0"/>
          </a:p>
          <a:p>
            <a:r>
              <a:rPr lang="pt-BR" dirty="0"/>
              <a:t>Projeto integrador (conclusão 2026) – 4º ano</a:t>
            </a:r>
          </a:p>
          <a:p>
            <a:pPr lvl="1"/>
            <a:r>
              <a:rPr lang="pt-BR" dirty="0"/>
              <a:t>Utilizar o processo definido em 2024 </a:t>
            </a:r>
          </a:p>
          <a:p>
            <a:pPr lvl="1"/>
            <a:r>
              <a:rPr lang="pt-BR" dirty="0"/>
              <a:t>Indicação do tema ou deixar os alunos escolher o tema?</a:t>
            </a:r>
          </a:p>
          <a:p>
            <a:pPr lvl="1"/>
            <a:endParaRPr lang="pt-BR" dirty="0"/>
          </a:p>
          <a:p>
            <a:r>
              <a:rPr lang="pt-BR" dirty="0"/>
              <a:t>Sugestões e comentários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Apreciação do NDE</a:t>
            </a:r>
          </a:p>
        </p:txBody>
      </p:sp>
    </p:spTree>
    <p:extLst>
      <p:ext uri="{BB962C8B-B14F-4D97-AF65-F5344CB8AC3E}">
        <p14:creationId xmlns:p14="http://schemas.microsoft.com/office/powerpoint/2010/main" val="242935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A3BF-B32B-48A1-8BD6-0DDD5D3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err="1"/>
              <a:t>Curricularização</a:t>
            </a:r>
            <a:r>
              <a:rPr lang="pt-BR" b="1" dirty="0"/>
              <a:t> das horas de extensão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DA6F7-6CBC-46D7-AD63-3281263B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Incógnita</a:t>
            </a:r>
          </a:p>
          <a:p>
            <a:r>
              <a:rPr lang="pt-BR" dirty="0"/>
              <a:t>Começa a valer para os concluintes de 2025 ou 2026 (incógnita)</a:t>
            </a:r>
          </a:p>
          <a:p>
            <a:r>
              <a:rPr lang="pt-BR" dirty="0"/>
              <a:t>Incorporado ao projeto integrador</a:t>
            </a:r>
          </a:p>
          <a:p>
            <a:pPr lvl="1"/>
            <a:r>
              <a:rPr lang="pt-BR" dirty="0"/>
              <a:t>Aferição (incógnita)</a:t>
            </a:r>
          </a:p>
          <a:p>
            <a:pPr lvl="1"/>
            <a:r>
              <a:rPr lang="pt-BR" dirty="0"/>
              <a:t>Não há orientações (até o momento)</a:t>
            </a:r>
          </a:p>
          <a:p>
            <a:pPr lvl="1"/>
            <a:r>
              <a:rPr lang="pt-BR" dirty="0"/>
              <a:t>Discussão do NDE (provavelmente)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0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57B6-F5B0-4389-A356-E558A70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Reconhecimento do curso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38201-22AB-42E1-85E4-569F2986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Ainda não há informações</a:t>
            </a:r>
          </a:p>
          <a:p>
            <a:r>
              <a:rPr lang="pt-BR" dirty="0"/>
              <a:t>Formatura da primeira turma está autorizada </a:t>
            </a:r>
          </a:p>
        </p:txBody>
      </p:sp>
    </p:spTree>
    <p:extLst>
      <p:ext uri="{BB962C8B-B14F-4D97-AF65-F5344CB8AC3E}">
        <p14:creationId xmlns:p14="http://schemas.microsoft.com/office/powerpoint/2010/main" val="180584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7EF28-700F-43F7-982E-A8BB9266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/>
              <a:t>Formatura da primeira turma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7F3D8-5E48-44EA-8894-DA610665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28/02/2025</a:t>
            </a:r>
          </a:p>
          <a:p>
            <a:r>
              <a:rPr lang="pt-BR" dirty="0"/>
              <a:t>Todos estão convidados</a:t>
            </a:r>
          </a:p>
        </p:txBody>
      </p:sp>
    </p:spTree>
    <p:extLst>
      <p:ext uri="{BB962C8B-B14F-4D97-AF65-F5344CB8AC3E}">
        <p14:creationId xmlns:p14="http://schemas.microsoft.com/office/powerpoint/2010/main" val="12646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270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Renunião de Colegiado ADS AMS</vt:lpstr>
      <vt:lpstr>Pauta</vt:lpstr>
      <vt:lpstr>Retorno às aulas 10/02 </vt:lpstr>
      <vt:lpstr>Empresa parceira </vt:lpstr>
      <vt:lpstr>Recomendações de início de semestre </vt:lpstr>
      <vt:lpstr>Projeto integrador 2025-2026 </vt:lpstr>
      <vt:lpstr>Curricularização das horas de extensão </vt:lpstr>
      <vt:lpstr>Reconhecimento do curso </vt:lpstr>
      <vt:lpstr>Formatura da primeira turma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Renunião de Colegiado ADS AMS</dc:title>
  <dc:creator>ProgMulti</dc:creator>
  <cp:lastModifiedBy>ProgMulti</cp:lastModifiedBy>
  <cp:revision>5</cp:revision>
  <dcterms:created xsi:type="dcterms:W3CDTF">2025-02-04T16:14:35Z</dcterms:created>
  <dcterms:modified xsi:type="dcterms:W3CDTF">2025-02-04T16:50:46Z</dcterms:modified>
</cp:coreProperties>
</file>