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E05BC-6B6F-44F4-8563-CF2BA7E1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C40294-BAB4-4784-9E18-A1C768291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2FF02-E857-4874-93B7-0FA6A23F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672F5-41D7-40DB-99ED-F50F17DA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14D49-00BF-4D69-94A6-50080F10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36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EB8E4-B58F-4C41-8498-AF5D420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0C392-A4C6-4715-8027-C577FA24D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9E4EA-85DF-498B-8A82-223E1B68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3D75E-72A3-4E57-879A-0D02FB8F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0D382-01A6-4B8E-8F85-C0C9C76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F5C9A6-675B-4F7F-AFF2-C31D39149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4A9188-905A-4BF3-B808-02FB13C0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70770-704F-4B1D-860A-928B27BF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5C749-18A5-4468-BF24-0873DCAD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6C610-925D-40E0-BCA8-CD5BCD72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FC04-1731-4F89-8374-360DC2EE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F03FC-8631-4B2C-89DA-E24649D6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EE9A-F636-4204-9943-EE0AABE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6261D-6FFA-4EAC-B814-78A8E70A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90942-437B-4F4F-BAE7-AE762B38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3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3343E-1700-4BE8-B2B1-E65D27F1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E694C-57D0-47F9-AF7B-C6442CF5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DCB21-AD47-4FB3-8B3C-7D09AC0C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73381E-AB57-4AA9-A900-0EB39C8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8D2FA-EEAB-41A4-83B8-0EC2F04D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0CECF-F06F-4C3C-8DC0-382EDAC1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B95FA-C79A-4B04-BD35-CFAE751B4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49F556-C369-478A-81F8-69F6B54D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547F57-097D-4101-8996-11B8B4B1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380179-FE93-4516-B080-75096862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77B4BA-1FD8-441D-8430-D38F010E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72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C9DE-B860-4CBA-AE38-CD8E0225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1E0B0-C0A7-42F0-A981-CADFBCBA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8B903E-54C0-497F-B1E8-508D35268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819F5B-9BC1-470C-9505-FC8C6E86E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51DDEA-79B0-4BAC-B77D-240D27A2E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FEF334-F6D2-4571-BE23-5CE35CBA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988E7A-85C0-4025-8E1F-BF4D28E7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E23DC9-BF8B-4AEE-9056-5D4F61D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19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85D5F-B67A-4743-AA76-F541355E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59676-6209-4554-8D52-ABDD935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EED7CC-D56D-4252-A5B4-C4FD7465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A22AAD-2D37-4B09-841B-893DD47C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3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215386-364B-4478-B2CA-8699502A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74AD65-A0BB-4F8A-8B00-A4C2BC4C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E31ED5-6E75-440E-B079-5E9BB44B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0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4C06-E546-48CE-82DA-EDF035FB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6D558-BAFC-412B-9BA3-0612CAFA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F67607-AD94-493B-8741-054E08935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A50377-32CE-4D9E-B81B-67ED417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207C1E-98C0-4A9E-8FE1-0FA6331F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F1827-61E9-4C71-9507-2B4E2CB4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15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1BDA3-07BE-4F74-BA76-DE7719AE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7D9088-CD1B-43E7-B35E-E6FC79D55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8F1755-6D34-4B04-BB24-DDE622A4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67F4B7-F0F1-47F3-A207-4845E918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58ADB0-7972-4E5D-A8CB-70D946AE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DA63CE-CDF5-44F2-A749-1A0CD2A6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8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CAF860-20F9-4249-A4F5-4EC55113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1CF861-451D-486D-B220-C8740147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BDD99-E943-443D-82D6-CBBF145E1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0477-F62E-41FB-9388-11E741FB5060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7965F-9EFC-4614-9FA1-BD1E1B2E4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1C84C-7095-4FC0-AEAF-903565139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82BEA-893A-475F-976D-4F3D62B9A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0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61874-3F9C-4618-B5BB-1115B251C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B106F-F1B3-4D98-BD67-F137AF131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67945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C24BA-B01E-4E3B-969E-8FF5E49F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Transpilação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604C7-EF4E-47D0-A0B2-22AE5ECD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-L https://unpkg.com/babel-standalone/babel.min.js &gt; ./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babel.js</a:t>
            </a:r>
            <a:endParaRPr lang="pt-BR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2F9F316-95B1-4817-A3F4-7C05C4562434}"/>
              </a:ext>
            </a:extLst>
          </p:cNvPr>
          <p:cNvSpPr txBox="1">
            <a:spLocks/>
          </p:cNvSpPr>
          <p:nvPr/>
        </p:nvSpPr>
        <p:spPr>
          <a:xfrm>
            <a:off x="838200" y="2281196"/>
            <a:ext cx="10515600" cy="3763344"/>
          </a:xfrm>
          <a:prstGeom prst="rect">
            <a:avLst/>
          </a:prstGeom>
          <a:ln>
            <a:solidFill>
              <a:schemeClr val="accent1">
                <a:alpha val="66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&lt;i&gt;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&lt;/i&gt; 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401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FDDFC-029D-47C3-A867-84BDB6E7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BB816-3598-4412-9D9C-2663CF06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Biblioteca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Eficiente e flexível</a:t>
            </a:r>
          </a:p>
          <a:p>
            <a:r>
              <a:rPr lang="pt-BR" dirty="0"/>
              <a:t>Evolução (2013 – 2024)</a:t>
            </a:r>
          </a:p>
          <a:p>
            <a:pPr lvl="1"/>
            <a:r>
              <a:rPr lang="pt-BR" dirty="0"/>
              <a:t>2013</a:t>
            </a:r>
          </a:p>
          <a:p>
            <a:pPr lvl="1"/>
            <a:r>
              <a:rPr lang="pt-BR" dirty="0"/>
              <a:t>2014-2015</a:t>
            </a:r>
          </a:p>
          <a:p>
            <a:pPr lvl="1"/>
            <a:r>
              <a:rPr lang="pt-BR" dirty="0"/>
              <a:t>2016</a:t>
            </a:r>
          </a:p>
          <a:p>
            <a:pPr lvl="1"/>
            <a:r>
              <a:rPr lang="pt-BR" dirty="0"/>
              <a:t>2017 (</a:t>
            </a:r>
            <a:r>
              <a:rPr lang="pt-BR" dirty="0" err="1"/>
              <a:t>React</a:t>
            </a:r>
            <a:r>
              <a:rPr lang="pt-BR" dirty="0"/>
              <a:t> 16)</a:t>
            </a:r>
          </a:p>
          <a:p>
            <a:pPr lvl="1"/>
            <a:r>
              <a:rPr lang="pt-BR" dirty="0"/>
              <a:t>2018-2019 (</a:t>
            </a:r>
            <a:r>
              <a:rPr lang="pt-BR" dirty="0" err="1"/>
              <a:t>Hooks</a:t>
            </a:r>
            <a:r>
              <a:rPr lang="pt-BR" dirty="0"/>
              <a:t> e Modo Concorrente)</a:t>
            </a:r>
          </a:p>
          <a:p>
            <a:pPr lvl="1"/>
            <a:r>
              <a:rPr lang="pt-BR" dirty="0"/>
              <a:t>2020-2021 (</a:t>
            </a:r>
            <a:r>
              <a:rPr lang="pt-BR" dirty="0" err="1"/>
              <a:t>React</a:t>
            </a:r>
            <a:r>
              <a:rPr lang="pt-BR" dirty="0"/>
              <a:t> 17)</a:t>
            </a:r>
          </a:p>
          <a:p>
            <a:pPr lvl="1"/>
            <a:r>
              <a:rPr lang="pt-BR" dirty="0"/>
              <a:t>2022 (</a:t>
            </a:r>
            <a:r>
              <a:rPr lang="pt-BR" dirty="0" err="1"/>
              <a:t>React</a:t>
            </a:r>
            <a:r>
              <a:rPr lang="pt-BR" dirty="0"/>
              <a:t> 18)</a:t>
            </a:r>
          </a:p>
          <a:p>
            <a:pPr lvl="1"/>
            <a:r>
              <a:rPr lang="pt-BR" dirty="0"/>
              <a:t>2023-atual (Estabilidade)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92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2BD7C-CD2D-45EA-853D-899FBFE2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78B70-D7EE-4E57-A2D1-23001233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  <a:p>
            <a:r>
              <a:rPr lang="pt-BR" dirty="0" err="1"/>
              <a:t>Javascript</a:t>
            </a:r>
            <a:r>
              <a:rPr lang="pt-BR" dirty="0"/>
              <a:t> XML (JSX)</a:t>
            </a:r>
          </a:p>
          <a:p>
            <a:r>
              <a:rPr lang="pt-BR" dirty="0"/>
              <a:t>Propriedades (</a:t>
            </a:r>
            <a:r>
              <a:rPr lang="pt-BR" dirty="0" err="1"/>
              <a:t>Props</a:t>
            </a:r>
            <a:r>
              <a:rPr lang="pt-BR" dirty="0"/>
              <a:t>)</a:t>
            </a:r>
          </a:p>
          <a:p>
            <a:r>
              <a:rPr lang="pt-BR" dirty="0"/>
              <a:t>Estado (</a:t>
            </a:r>
            <a:r>
              <a:rPr lang="pt-BR" dirty="0" err="1"/>
              <a:t>State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15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DF68-498D-44AD-959A-0315EB3C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98F11-C1C6-4CD3-B588-0D08CCC6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Declarativo</a:t>
            </a:r>
          </a:p>
          <a:p>
            <a:r>
              <a:rPr lang="pt-BR" dirty="0"/>
              <a:t>Baseado em componentes e OO</a:t>
            </a:r>
          </a:p>
          <a:p>
            <a:r>
              <a:rPr lang="pt-BR" dirty="0"/>
              <a:t>Multiplataforma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97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8D027-0CF8-4B46-B515-11148049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Ecossistema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2F0F6-4743-4C38-9B3A-4EC23D59B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Redux</a:t>
            </a:r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endParaRPr lang="pt-BR" dirty="0"/>
          </a:p>
          <a:p>
            <a:r>
              <a:rPr lang="pt-BR" dirty="0"/>
              <a:t>Next.js</a:t>
            </a:r>
          </a:p>
          <a:p>
            <a:r>
              <a:rPr lang="pt-BR" dirty="0" err="1"/>
              <a:t>Reatct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30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CBF56-A98B-4612-B867-DAE022E7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0D599-80EE-495C-929B-5CA71AF0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Base (para desenvolvimento sem node.js)</a:t>
            </a:r>
          </a:p>
          <a:p>
            <a:pPr lvl="1"/>
            <a:r>
              <a:rPr lang="pt-BR" dirty="0"/>
              <a:t>Abra o </a:t>
            </a:r>
            <a:r>
              <a:rPr lang="pt-BR" dirty="0" err="1"/>
              <a:t>prompt</a:t>
            </a:r>
            <a:r>
              <a:rPr lang="pt-BR" dirty="0"/>
              <a:t> de comandos</a:t>
            </a:r>
          </a:p>
          <a:p>
            <a:pPr lvl="1"/>
            <a:r>
              <a:rPr lang="pt-BR" dirty="0"/>
              <a:t>Navegue até o diretório de projetos</a:t>
            </a:r>
          </a:p>
          <a:p>
            <a:pPr lvl="1"/>
            <a:r>
              <a:rPr lang="pt-BR" dirty="0"/>
              <a:t>Crie a pasta </a:t>
            </a:r>
            <a:r>
              <a:rPr lang="pt-BR" dirty="0" err="1"/>
              <a:t>ReactSamples</a:t>
            </a:r>
            <a:endParaRPr lang="pt-BR" dirty="0"/>
          </a:p>
          <a:p>
            <a:pPr lvl="1"/>
            <a:r>
              <a:rPr lang="pt-BR" dirty="0"/>
              <a:t>Acesse a pasta</a:t>
            </a:r>
          </a:p>
          <a:p>
            <a:pPr lvl="1"/>
            <a:r>
              <a:rPr lang="pt-BR" dirty="0"/>
              <a:t>Baixar o núcleo </a:t>
            </a:r>
            <a:r>
              <a:rPr lang="pt-BR" dirty="0" err="1"/>
              <a:t>React</a:t>
            </a:r>
            <a:endParaRPr lang="pt-BR" dirty="0"/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curl -L https://unpkg.com/react@17/umd/react.development.js &gt; </a:t>
            </a:r>
            <a:r>
              <a:rPr lang="pt-BR" sz="1600" b="1" dirty="0">
                <a:solidFill>
                  <a:srgbClr val="0070C0"/>
                </a:solidFill>
              </a:rPr>
              <a:t>./react.js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curl -L https://unpkg.com/react-dom@17/umd/react-dom.development.js &gt; .</a:t>
            </a:r>
            <a:r>
              <a:rPr lang="pt-BR" sz="1600" b="1" dirty="0">
                <a:solidFill>
                  <a:srgbClr val="0070C0"/>
                </a:solidFill>
              </a:rPr>
              <a:t>/react-dom.js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9465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0FC23-1035-48F4-8937-30A953DD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6E11B-EF84-4C3C-BB4C-26BEEEEF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6033"/>
          </a:xfrm>
          <a:ln>
            <a:solidFill>
              <a:schemeClr val="accent1">
                <a:alpha val="66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="react.js"&gt;&lt;/script&gt;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="react-dom.js"&gt;&lt;/script&gt;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id="app"&gt;&lt;/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('h1',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'Alô Mundo'),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306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60E07-9849-4E6D-A1B4-2E9CED88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BDFEE9E-466A-472D-B7F7-906AD4EDDB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043258"/>
          </a:xfrm>
          <a:prstGeom prst="rect">
            <a:avLst/>
          </a:prstGeom>
          <a:ln>
            <a:solidFill>
              <a:schemeClr val="accent1">
                <a:alpha val="66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('h1',{id: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('i',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 ' world!')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035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DFF5B-92D2-41EC-93EC-28B1BE00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(JSX)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EE00CF0-5AE9-46E7-A06A-3FA50F28CDA1}"/>
              </a:ext>
            </a:extLst>
          </p:cNvPr>
          <p:cNvSpPr txBox="1">
            <a:spLocks/>
          </p:cNvSpPr>
          <p:nvPr/>
        </p:nvSpPr>
        <p:spPr>
          <a:xfrm>
            <a:off x="838200" y="1907371"/>
            <a:ext cx="10515600" cy="3412774"/>
          </a:xfrm>
          <a:prstGeom prst="rect">
            <a:avLst/>
          </a:prstGeom>
          <a:ln>
            <a:solidFill>
              <a:schemeClr val="accent1">
                <a:alpha val="66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=“utf-8” /&gt;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=“./react.js”&gt;&lt;/script&gt;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=“./reaact-dom.js”&gt;&lt;/script&gt;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id=“app”&gt;&lt;/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id=“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world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(“app”)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6341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621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Tema do Office</vt:lpstr>
      <vt:lpstr>React JS</vt:lpstr>
      <vt:lpstr>Introdução</vt:lpstr>
      <vt:lpstr>Conceitos Básicos</vt:lpstr>
      <vt:lpstr>Vantagens</vt:lpstr>
      <vt:lpstr>Ecossistema React</vt:lpstr>
      <vt:lpstr>Exemplo</vt:lpstr>
      <vt:lpstr>Exemplo</vt:lpstr>
      <vt:lpstr>Exemplo</vt:lpstr>
      <vt:lpstr>Exemplo (JSX)</vt:lpstr>
      <vt:lpstr>Transpilação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ANTONIO TADEU MAFFEIS</dc:creator>
  <cp:lastModifiedBy>ANTONIO TADEU MAFFEIS</cp:lastModifiedBy>
  <cp:revision>11</cp:revision>
  <dcterms:created xsi:type="dcterms:W3CDTF">2024-03-21T15:05:58Z</dcterms:created>
  <dcterms:modified xsi:type="dcterms:W3CDTF">2024-03-22T14:36:02Z</dcterms:modified>
</cp:coreProperties>
</file>