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9DE6-783E-4447-851E-8A0FE24A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2B8A2-93E0-4BFA-9217-3CF04C3DC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0AC07-BA24-4406-8F87-E91691A7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ED1C8-866B-4B78-8F3F-42A09088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E76AF-0A54-4700-9D01-0B9887A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222F-75DD-4C54-93DF-701D47DD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B9CA5-5D29-424E-A49E-226F0F92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3EB0C-3CE5-40BE-AAFB-B1C544C3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66E91-88DC-461E-8DEB-508B8479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94F78-4C7A-42B0-B868-09AC383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5ACF9-AD36-4922-86E2-2423783F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317F-5957-4360-BB87-380AEF6A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D4DF9-40FE-4832-B5A9-3B9611C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42FD-5523-446D-8D57-5518769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1DAC2-5E95-4E93-BACE-703341F3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4BE82-F249-4D23-BE81-B0F2BDC8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0105E-979E-4C23-8AD7-B4D2D84B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D9F12-3D73-4D53-850A-B2BE0E1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42241-C7F3-4C23-BCCA-230166F7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88FEB-0925-4CAF-A6B0-5B9A902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5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43C9F-BB81-46BB-9E11-62292EF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2B67A-B31A-41CD-81C3-BBB81B1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5CD52-A42B-464D-B7AB-F7F57988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A1893-6FCB-4D40-896F-21220C6C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3F348-3227-4C71-9D80-3943D403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FB30-AE16-40D1-BED2-64D51BA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FF047-B13F-4E68-926D-8529BE95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9E4B0-E9BB-44EB-83BD-C96E3314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7C59FC-CE36-44C6-9576-3C9FBF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48F82-0628-49D1-A4A2-B52CAE3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4B508-8186-48D9-95F5-6F5FE9E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3CFC-E6A5-406B-A6FE-8CFAD113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8652D-E7B3-4F0D-8986-CEA0C54B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7A941-D1B0-44DB-9838-8C5DC3BB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D8ED33-069E-481B-9D3D-291A3E61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8EA129-BF4F-463C-8FDF-1115588AC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B104F-510C-49B9-99E1-3037BBA7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ED2A1D-423F-47E0-A1E7-8D40859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3BF5D-3117-463A-8A29-4FB93D8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0FD8-51BB-4EB9-9638-21C8B89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97DF8F-5733-465D-97BC-731D34BE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2D8E16-CED3-44BF-AE3C-A47DFCEC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FF35F0-C175-41A2-95FA-814BDE66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BCB4A3-F141-4C78-BAD4-BBC58F7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485F3F-EEA2-4D7A-94FC-D49C029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B0401D-62F3-4E61-8612-86D040A3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14D3-D61E-4643-B98B-3AAC396A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D5498-AAF9-4D71-B8CF-C4A24FA5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A13A9-5582-44E5-A1EC-987C5628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88A10-15B1-492E-B6F3-D43EEC97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24C9D-309A-4206-8837-751C07D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19DAB-404A-491F-9574-0BD926BC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41E19-AF52-4917-9C71-7440804C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EA1E7-FBFB-4D85-AEF6-9B38A7701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2911C-9B53-4CCB-8F3F-85935655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5CE49-D3D4-40FA-B10C-97D72C2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C0421-B5E4-4121-9364-BC09CE1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CAAC2-C4A2-4757-AE5D-F88A58E9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3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CD44AF-5D1C-4BB1-B117-340CB1B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A1B22-9C23-4212-8E9D-B7AE99DC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6C01-72AB-4A7E-B3FE-2CB4B8F8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7872-9A4D-44D0-91A6-4828DF7E3E35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8B438-789F-404C-A7A7-D5629B22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E0F7-D22C-401D-862F-A847315B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7B39-CAAC-4737-B7B9-F13350A60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Ciclo de Vida do Componente </a:t>
            </a:r>
            <a:r>
              <a:rPr lang="pt-BR" b="1" dirty="0" err="1"/>
              <a:t>React</a:t>
            </a:r>
            <a:r>
              <a:rPr lang="pt-BR" b="1" dirty="0"/>
              <a:t>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78692-DD1B-4FC0-A30B-6AE68AE8E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Conceitos e Exemplos</a:t>
            </a:r>
          </a:p>
        </p:txBody>
      </p:sp>
    </p:spTree>
    <p:extLst>
      <p:ext uri="{BB962C8B-B14F-4D97-AF65-F5344CB8AC3E}">
        <p14:creationId xmlns:p14="http://schemas.microsoft.com/office/powerpoint/2010/main" val="373407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5C06-DA19-485C-9776-0C0B8EEB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(classes)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BA0C22-A9A5-497E-9819-9B1ABEEA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‘_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Test"/&gt;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084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75EE-9F15-4D71-AB1A-C6CE1CD6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defaultProps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9CEC5E-F9B0-441C-8F4A-3089E82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SampleComponent.defaultProps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'__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880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3C45-4C15-4D30-AFC2-17DECB69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679DF-CFB7-4669-8927-2EF5CC13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(</a:t>
            </a:r>
            <a:r>
              <a:rPr lang="pt-BR" i="1" dirty="0" err="1"/>
              <a:t>state</a:t>
            </a:r>
            <a:r>
              <a:rPr lang="pt-BR" i="1" dirty="0"/>
              <a:t>)</a:t>
            </a:r>
            <a:r>
              <a:rPr lang="pt-BR" dirty="0"/>
              <a:t> são variáveis internas dos componentes e os valores (“estados”) são “percebidos” pela aplicação assim que mudem.</a:t>
            </a:r>
          </a:p>
          <a:p>
            <a:r>
              <a:rPr lang="pt-BR" dirty="0"/>
              <a:t>O estado de um componente muda assim que o método </a:t>
            </a:r>
            <a:r>
              <a:rPr lang="pt-BR" i="1" dirty="0" err="1"/>
              <a:t>this.setState</a:t>
            </a:r>
            <a:r>
              <a:rPr lang="pt-BR" i="1" dirty="0"/>
              <a:t>() </a:t>
            </a:r>
            <a:r>
              <a:rPr lang="pt-BR" dirty="0"/>
              <a:t>é executado.</a:t>
            </a:r>
          </a:p>
          <a:p>
            <a:r>
              <a:rPr lang="pt-BR" dirty="0"/>
              <a:t>Assim que o estado muda, o método render do objeto é chamado (ou seja, após a execução do </a:t>
            </a:r>
            <a:r>
              <a:rPr lang="pt-BR" i="1" dirty="0" err="1"/>
              <a:t>this.setState</a:t>
            </a:r>
            <a:r>
              <a:rPr lang="pt-BR" i="1" dirty="0"/>
              <a:t>()</a:t>
            </a:r>
            <a:r>
              <a:rPr lang="pt-BR" dirty="0"/>
              <a:t>).</a:t>
            </a:r>
          </a:p>
          <a:p>
            <a:r>
              <a:rPr lang="pt-BR" dirty="0"/>
              <a:t>Assim como as propriedades, os estados são </a:t>
            </a:r>
            <a:r>
              <a:rPr lang="pt-BR" dirty="0" err="1"/>
              <a:t>read-only</a:t>
            </a:r>
            <a:r>
              <a:rPr lang="pt-BR" dirty="0"/>
              <a:t> (ou seja, somente podem ser alterados via método </a:t>
            </a:r>
            <a:r>
              <a:rPr lang="pt-BR" i="1" dirty="0" err="1"/>
              <a:t>setState</a:t>
            </a:r>
            <a:r>
              <a:rPr lang="pt-BR" dirty="0"/>
              <a:t>)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18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BB79B-D226-4562-BAA2-2F35353B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Stateless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76B4E88-488B-41F9-A781-61DA76C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96C84CC-A1E3-4945-93E7-A931FA6831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&lt;h3&gt;{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43408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CA19-CFA8-4201-982C-C1F213A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9B0175-F3DF-452C-8B8C-D9E453138D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this.onTextChange.bind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render()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&lt;h3&gt;{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&lt;/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2A12-8D16-4733-812D-DB6E716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4C42D4C-29FC-43F8-A4CA-EEAFCC67DD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&lt;h1 id='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);</a:t>
            </a: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4D31-2B5C-4319-8D31-ACD291A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1B512-A159-452C-B5C0-A62D3EB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 exemplo apresentado, altere-o de tal forma que o </a:t>
            </a:r>
            <a:r>
              <a:rPr lang="pt-BR"/>
              <a:t>texto digitado </a:t>
            </a:r>
            <a:r>
              <a:rPr lang="pt-BR" dirty="0"/>
              <a:t>não tenha menos que três ou mais que </a:t>
            </a:r>
            <a:r>
              <a:rPr lang="pt-BR"/>
              <a:t>vinte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32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A738-325F-492A-AC84-7BAFDE24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Funções 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00E96-1C83-43DF-AE63-A3841400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Maneiras de definir um componente customizado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Classes filha (herança) </a:t>
            </a:r>
            <a:r>
              <a:rPr lang="pt-BR" dirty="0" err="1"/>
              <a:t>React.Component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1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F298-CC1B-4875-92AC-56E6054D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5B08D-52C0-4F5C-B457-8462D416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'I am so custom'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Uma função deve retornar mais que um valor. Deve retornar o elemento da UI desejado para a aplicação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('span', null, 'I am so custom');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3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0242-1F75-44B9-8F42-7D0A994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104DE-0EAE-476F-A058-57B75E1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('i',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9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9D288-EAE5-4A92-BDBB-2766AD58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Versão com JSX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3646E5-7CE7-470D-9117-C8CCF7A9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75598-24B8-4CEE-B7F2-D63EA28F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1131F-ED26-416B-9B82-C323DDEB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&lt;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 am so custom&lt;/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pt-BR" dirty="0"/>
          </a:p>
          <a:p>
            <a:r>
              <a:rPr lang="pt-BR" dirty="0"/>
              <a:t>A classe deve estender (</a:t>
            </a:r>
            <a:r>
              <a:rPr lang="pt-BR" i="1" dirty="0" err="1"/>
              <a:t>extends</a:t>
            </a:r>
            <a:r>
              <a:rPr lang="pt-BR" dirty="0"/>
              <a:t>) a classe </a:t>
            </a:r>
            <a:r>
              <a:rPr lang="pt-BR" dirty="0" err="1"/>
              <a:t>React.Component</a:t>
            </a:r>
            <a:endParaRPr lang="pt-BR" dirty="0"/>
          </a:p>
          <a:p>
            <a:r>
              <a:rPr lang="pt-BR" dirty="0"/>
              <a:t>A classe deve, obrigatoriamente, definir o método render()</a:t>
            </a:r>
          </a:p>
          <a:p>
            <a:r>
              <a:rPr lang="pt-BR" dirty="0"/>
              <a:t>O método render() deve retornar o elemento da UI </a:t>
            </a:r>
          </a:p>
        </p:txBody>
      </p:sp>
    </p:spTree>
    <p:extLst>
      <p:ext uri="{BB962C8B-B14F-4D97-AF65-F5344CB8AC3E}">
        <p14:creationId xmlns:p14="http://schemas.microsoft.com/office/powerpoint/2010/main" val="715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E2FC9-81FC-43B6-8953-EEA8590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5D504C2-77CC-4540-A89A-8647C54D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628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578D-4C3D-4F93-9A3C-0B2C675A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A0D41-5873-4ACC-9860-9380B91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Propriedades são utilizado pelos componentes para receberem valores externos</a:t>
            </a:r>
          </a:p>
          <a:p>
            <a:pPr algn="just"/>
            <a:r>
              <a:rPr kumimoji="0" lang="pt-BR" altLang="pt-BR" b="1" i="1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this.props</a:t>
            </a:r>
            <a:r>
              <a:rPr lang="pt-BR" altLang="pt-BR" i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em um componente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React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JS refere-se a um objeto que contém um conjunto de valores passados ao componente. Esses valores, chamados de "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" (abreviação de propriedades), são fornecidos pelos componentes pais e são usados para passar dados e manipuladores de eventos aos componentes filhos. 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são imutáveis dentro do componente que as recebe, o que significa que um componente filho não pode modificar diretamente suas próprias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.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450140-06EF-42A5-9640-5C22E5FD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672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F4251-265A-40DB-9AD0-5439C53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F61989-F67A-4A9B-8A13-388C2C06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&lt;h1 id='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&lt;i&gt;{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}&lt;/i&gt;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Sample "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252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1925</Words>
  <Application>Microsoft Office PowerPoint</Application>
  <PresentationFormat>Widescreen</PresentationFormat>
  <Paragraphs>256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Söhne</vt:lpstr>
      <vt:lpstr>Söhne Mono</vt:lpstr>
      <vt:lpstr>Tema do Office</vt:lpstr>
      <vt:lpstr>Ciclo de Vida do Componente React JS</vt:lpstr>
      <vt:lpstr>Funções e Classes</vt:lpstr>
      <vt:lpstr>Componente definido com função</vt:lpstr>
      <vt:lpstr>Component definido com função</vt:lpstr>
      <vt:lpstr>Versão com JSX</vt:lpstr>
      <vt:lpstr>Componente definido com classe</vt:lpstr>
      <vt:lpstr>Componente definido com classe</vt:lpstr>
      <vt:lpstr>Propriedades</vt:lpstr>
      <vt:lpstr>Propriedades (functions)</vt:lpstr>
      <vt:lpstr>Propriedades (classes)</vt:lpstr>
      <vt:lpstr>defaultProps</vt:lpstr>
      <vt:lpstr>Estado (state)</vt:lpstr>
      <vt:lpstr>Exemplo Stateless</vt:lpstr>
      <vt:lpstr>Exemplo Statefull</vt:lpstr>
      <vt:lpstr>Exemplo Statefull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TADEU MAFFEIS</dc:creator>
  <cp:lastModifiedBy>ANTONIO TADEU MAFFEIS</cp:lastModifiedBy>
  <cp:revision>23</cp:revision>
  <dcterms:created xsi:type="dcterms:W3CDTF">2024-03-22T14:40:14Z</dcterms:created>
  <dcterms:modified xsi:type="dcterms:W3CDTF">2024-03-25T14:06:18Z</dcterms:modified>
</cp:coreProperties>
</file>