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9A4-EE84-4FE1-B95A-BC3D94D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Tabelas com Controles </a:t>
            </a:r>
            <a:br>
              <a:rPr lang="pt-BR" dirty="0"/>
            </a:br>
            <a:r>
              <a:rPr lang="pt-BR" sz="2800" dirty="0"/>
              <a:t>(Exemplo)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EB14-DEA8-46EF-8F05-A2417105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  <a:p>
            <a:pPr lvl="1"/>
            <a:r>
              <a:rPr lang="pt-BR" dirty="0"/>
              <a:t>Criação a partir de um arquivo JSON/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Classificação por conteúdo de coluna</a:t>
            </a:r>
          </a:p>
          <a:p>
            <a:pPr lvl="1"/>
            <a:r>
              <a:rPr lang="pt-BR" dirty="0"/>
              <a:t>Alteração de conteúdo de células</a:t>
            </a:r>
          </a:p>
          <a:p>
            <a:pPr lvl="1"/>
            <a:r>
              <a:rPr lang="pt-BR" dirty="0"/>
              <a:t>Pesquisa de linhas por conteúdo de célula/coluna</a:t>
            </a:r>
          </a:p>
          <a:p>
            <a:pPr lvl="1"/>
            <a:r>
              <a:rPr lang="pt-BR" dirty="0"/>
              <a:t>Filtragem de informações por conteúdo de célula/coluna</a:t>
            </a:r>
          </a:p>
          <a:p>
            <a:pPr lvl="1"/>
            <a:r>
              <a:rPr lang="pt-BR" i="1" dirty="0" err="1"/>
              <a:t>Undo</a:t>
            </a:r>
            <a:r>
              <a:rPr lang="pt-BR" i="1" dirty="0"/>
              <a:t>/</a:t>
            </a:r>
            <a:r>
              <a:rPr lang="pt-BR" i="1" dirty="0" err="1"/>
              <a:t>Redo</a:t>
            </a:r>
            <a:endParaRPr lang="pt-BR" i="1" dirty="0"/>
          </a:p>
          <a:p>
            <a:pPr lvl="1"/>
            <a:r>
              <a:rPr lang="pt-BR" dirty="0"/>
              <a:t>Download do conteúda tabela como CSV ou JSON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2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26B71-2A49-4F92-A7F8-F0CE012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CA36-C8B0-44EE-B830-09BE3AA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</a:t>
            </a:r>
          </a:p>
          <a:p>
            <a:pPr lvl="1"/>
            <a:r>
              <a:rPr lang="pt-BR" dirty="0"/>
              <a:t>Tratamento de eventos</a:t>
            </a:r>
          </a:p>
          <a:p>
            <a:pPr lvl="1"/>
            <a:r>
              <a:rPr lang="pt-BR" dirty="0"/>
              <a:t>Identificação do elemento da tabela</a:t>
            </a:r>
          </a:p>
          <a:p>
            <a:pPr lvl="1"/>
            <a:r>
              <a:rPr lang="pt-BR" dirty="0"/>
              <a:t>Alteração do conteúdo da tabela dinamicamente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9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707D-CEE6-4853-8A61-EC0B72A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FC429-4598-48AF-95FC-5DBBF6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projeto Node com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(ou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.) </a:t>
            </a:r>
          </a:p>
        </p:txBody>
      </p:sp>
    </p:spTree>
    <p:extLst>
      <p:ext uri="{BB962C8B-B14F-4D97-AF65-F5344CB8AC3E}">
        <p14:creationId xmlns:p14="http://schemas.microsoft.com/office/powerpoint/2010/main" val="7240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4D3-17B6-4FEE-9BF4-450B1C8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  <a:br>
              <a:rPr lang="pt-BR" dirty="0"/>
            </a:br>
            <a:r>
              <a:rPr lang="pt-BR" sz="2400" dirty="0"/>
              <a:t>(Componente </a:t>
            </a:r>
            <a:r>
              <a:rPr lang="pt-BR" sz="2400" dirty="0" err="1"/>
              <a:t>PMTable</a:t>
            </a:r>
            <a:r>
              <a:rPr lang="pt-BR" sz="2400" dirty="0"/>
              <a:t>: Comentários e dependências)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FBB1DD-3CB8-48DE-A75B-06F99366CB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File: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PMTable.jsx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Data: 27/03/2024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Componente que exibe uma tabela com os dados de um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objetos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27/03/2024 -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Criacao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 componente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0180-59C9-400E-840A-0AD6B22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(Componente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definição da classe e método construtor)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D04E44-6F09-45CB-BA94-213AA249F16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C81DA9-E550-4FBE-B151-EB28E4C90F9D}"/>
              </a:ext>
            </a:extLst>
          </p:cNvPr>
          <p:cNvSpPr/>
          <p:nvPr/>
        </p:nvSpPr>
        <p:spPr>
          <a:xfrm>
            <a:off x="990600" y="1690688"/>
            <a:ext cx="1036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render { ... 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Component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método render())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\u2191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\u2193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})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  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   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(Declaração das </a:t>
            </a:r>
            <a:r>
              <a:rPr lang="pt-BR" sz="2400" dirty="0" err="1">
                <a:solidFill>
                  <a:prstClr val="black"/>
                </a:solidFill>
              </a:rPr>
              <a:t>Prop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Types</a:t>
            </a:r>
            <a:r>
              <a:rPr lang="pt-BR" sz="2400" dirty="0">
                <a:solidFill>
                  <a:prstClr val="black"/>
                </a:solidFill>
              </a:rPr>
              <a:t> e Default </a:t>
            </a:r>
            <a:r>
              <a:rPr lang="pt-BR" sz="2400" dirty="0" err="1">
                <a:solidFill>
                  <a:prstClr val="black"/>
                </a:solidFill>
              </a:rPr>
              <a:t>Props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Table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Event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Handler</a:t>
            </a:r>
            <a:r>
              <a:rPr lang="pt-BR" sz="2400" dirty="0">
                <a:solidFill>
                  <a:prstClr val="black"/>
                </a:solidFill>
              </a:rPr>
              <a:t>: </a:t>
            </a:r>
            <a:r>
              <a:rPr lang="pt-BR" sz="2400" dirty="0" err="1">
                <a:solidFill>
                  <a:prstClr val="black"/>
                </a:solidFill>
              </a:rPr>
              <a:t>onClick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'TH'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cellIndex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0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acrescentar estado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manipulador para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this.onDoubleClick.bind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1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criar manipulador de eventos para clique duplo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onDoubleClick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1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'TD'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1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//header: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this.props.header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this.props.data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100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cellIndex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0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render para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);  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      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 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  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);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criar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onSaveEdit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firstChild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8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onResetTable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'TD'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construtor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onSaveEdit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onSaveEdit.bind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this.onResetTable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this.onResetTable.bind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8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5083</Words>
  <Application>Microsoft Office PowerPoint</Application>
  <PresentationFormat>Widescreen</PresentationFormat>
  <Paragraphs>494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  <vt:lpstr>Tabelas com Controles  (Exemplo)</vt:lpstr>
      <vt:lpstr>Criação da Tabela</vt:lpstr>
      <vt:lpstr>Criação da Tabela</vt:lpstr>
      <vt:lpstr>Criação da Tabela (Componente PMTable: Comentários e dependências)</vt:lpstr>
      <vt:lpstr>Criação da Tabela (Componente PMTable: definição da classe e método construtor)</vt:lpstr>
      <vt:lpstr>Criação da Tabela (Component PMTable: método render())</vt:lpstr>
      <vt:lpstr>Criação da Tabela (Declaração das Prop Types e Default Props)</vt:lpstr>
      <vt:lpstr>Criação da Tabela (Event Handler: onClick)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37</cp:revision>
  <dcterms:created xsi:type="dcterms:W3CDTF">2024-03-22T14:40:14Z</dcterms:created>
  <dcterms:modified xsi:type="dcterms:W3CDTF">2024-04-01T14:31:59Z</dcterms:modified>
</cp:coreProperties>
</file>