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9A4-EE84-4FE1-B95A-BC3D94D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Tabelas com Controles </a:t>
            </a:r>
            <a:br>
              <a:rPr lang="pt-BR" dirty="0"/>
            </a:br>
            <a:r>
              <a:rPr lang="pt-BR" sz="2800" dirty="0"/>
              <a:t>(Exemplo)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EB14-DEA8-46EF-8F05-A2417105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  <a:p>
            <a:pPr lvl="1"/>
            <a:r>
              <a:rPr lang="pt-BR" dirty="0"/>
              <a:t>Criação a partir de um arquivo JSON</a:t>
            </a:r>
          </a:p>
          <a:p>
            <a:pPr lvl="1"/>
            <a:r>
              <a:rPr lang="pt-BR" dirty="0"/>
              <a:t>Classificação por conteúdo de coluna</a:t>
            </a:r>
          </a:p>
          <a:p>
            <a:pPr lvl="1"/>
            <a:r>
              <a:rPr lang="pt-BR" dirty="0"/>
              <a:t>Alteração de conteúdo de células</a:t>
            </a:r>
          </a:p>
          <a:p>
            <a:pPr lvl="1"/>
            <a:r>
              <a:rPr lang="pt-BR" dirty="0"/>
              <a:t>Pesquisa de linhas por conteúdo de célula/coluna</a:t>
            </a:r>
          </a:p>
          <a:p>
            <a:pPr lvl="1"/>
            <a:r>
              <a:rPr lang="pt-BR" dirty="0"/>
              <a:t>Filtragem de informações por conteúdo de célula/coluna</a:t>
            </a:r>
          </a:p>
          <a:p>
            <a:pPr lvl="1"/>
            <a:r>
              <a:rPr lang="pt-BR" i="1" dirty="0" err="1"/>
              <a:t>Undo</a:t>
            </a:r>
            <a:r>
              <a:rPr lang="pt-BR" i="1" dirty="0"/>
              <a:t>/</a:t>
            </a:r>
            <a:r>
              <a:rPr lang="pt-BR" i="1" dirty="0" err="1"/>
              <a:t>Redo</a:t>
            </a:r>
            <a:endParaRPr lang="pt-BR" i="1" dirty="0"/>
          </a:p>
          <a:p>
            <a:pPr lvl="1"/>
            <a:r>
              <a:rPr lang="pt-BR" dirty="0"/>
              <a:t>Download do conteúda tabela como CSV ou JSON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2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26B71-2A49-4F92-A7F8-F0CE012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CA36-C8B0-44EE-B830-09BE3AA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  <a:p>
            <a:pPr lvl="1"/>
            <a:r>
              <a:rPr lang="pt-BR" dirty="0" err="1"/>
              <a:t>PMTable</a:t>
            </a:r>
            <a:endParaRPr lang="pt-BR" dirty="0"/>
          </a:p>
          <a:p>
            <a:pPr lvl="2"/>
            <a:r>
              <a:rPr lang="pt-BR" dirty="0" err="1"/>
              <a:t>PMTableCaption</a:t>
            </a:r>
            <a:endParaRPr lang="pt-BR" dirty="0"/>
          </a:p>
          <a:p>
            <a:pPr lvl="2"/>
            <a:r>
              <a:rPr lang="pt-BR" dirty="0" err="1"/>
              <a:t>PMTableHeader</a:t>
            </a:r>
            <a:endParaRPr lang="pt-BR" dirty="0"/>
          </a:p>
          <a:p>
            <a:pPr lvl="2"/>
            <a:r>
              <a:rPr lang="pt-BR" dirty="0" err="1"/>
              <a:t>PMTableBody</a:t>
            </a:r>
            <a:endParaRPr lang="pt-BR" dirty="0"/>
          </a:p>
          <a:p>
            <a:pPr lvl="3"/>
            <a:r>
              <a:rPr lang="pt-BR" dirty="0" err="1"/>
              <a:t>PMTableRow</a:t>
            </a:r>
            <a:endParaRPr lang="pt-BR" dirty="0"/>
          </a:p>
          <a:p>
            <a:pPr lvl="4"/>
            <a:r>
              <a:rPr lang="pt-BR" dirty="0" err="1"/>
              <a:t>PMTableCell</a:t>
            </a:r>
            <a:endParaRPr lang="pt-BR" u="sng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9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707D-CEE6-4853-8A61-EC0B72A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FC429-4598-48AF-95FC-5DBBF6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projeto Node com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(ou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.) </a:t>
            </a:r>
          </a:p>
        </p:txBody>
      </p:sp>
    </p:spTree>
    <p:extLst>
      <p:ext uri="{BB962C8B-B14F-4D97-AF65-F5344CB8AC3E}">
        <p14:creationId xmlns:p14="http://schemas.microsoft.com/office/powerpoint/2010/main" val="7240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4D3-17B6-4FEE-9BF4-450B1C8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  <a:br>
              <a:rPr lang="pt-BR" dirty="0"/>
            </a:br>
            <a:r>
              <a:rPr lang="pt-BR" sz="2400" dirty="0"/>
              <a:t>(</a:t>
            </a:r>
            <a:r>
              <a:rPr lang="pt-BR" sz="2400" dirty="0" err="1"/>
              <a:t>Component</a:t>
            </a:r>
            <a:r>
              <a:rPr lang="pt-BR" sz="2400" dirty="0"/>
              <a:t> </a:t>
            </a:r>
            <a:r>
              <a:rPr lang="pt-BR" sz="2400" dirty="0" err="1"/>
              <a:t>PMTable</a:t>
            </a:r>
            <a:r>
              <a:rPr lang="pt-BR" sz="2400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FBB1DD-3CB8-48DE-A75B-06F99366CB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2029</Words>
  <Application>Microsoft Office PowerPoint</Application>
  <PresentationFormat>Widescreen</PresentationFormat>
  <Paragraphs>283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  <vt:lpstr>Tabelas com Controles  (Exemplo)</vt:lpstr>
      <vt:lpstr>Criação da Tabela</vt:lpstr>
      <vt:lpstr>Criação da Tabela</vt:lpstr>
      <vt:lpstr>Criação da Tabela (Component PMTable)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28</cp:revision>
  <dcterms:created xsi:type="dcterms:W3CDTF">2024-03-22T14:40:14Z</dcterms:created>
  <dcterms:modified xsi:type="dcterms:W3CDTF">2024-03-26T19:14:01Z</dcterms:modified>
</cp:coreProperties>
</file>