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a Árvores e Árvores Binárias de Pesquisa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Estruturas de Dados - Aula Introdutória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uma Árvore?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Estrutura</a:t>
            </a:r>
            <a:r>
              <a:rPr dirty="0"/>
              <a:t> de dados </a:t>
            </a:r>
            <a:r>
              <a:rPr dirty="0" err="1"/>
              <a:t>hierárquica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Formada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nós</a:t>
            </a:r>
            <a:r>
              <a:rPr dirty="0"/>
              <a:t> (nodes) </a:t>
            </a:r>
            <a:r>
              <a:rPr dirty="0" err="1"/>
              <a:t>conectados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arestas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raiz</a:t>
            </a:r>
            <a:r>
              <a:rPr dirty="0"/>
              <a:t>, </a:t>
            </a:r>
            <a:r>
              <a:rPr dirty="0" err="1"/>
              <a:t>nós</a:t>
            </a:r>
            <a:r>
              <a:rPr dirty="0"/>
              <a:t> </a:t>
            </a:r>
            <a:r>
              <a:rPr dirty="0" err="1"/>
              <a:t>filhos</a:t>
            </a:r>
            <a:r>
              <a:rPr dirty="0"/>
              <a:t>, </a:t>
            </a:r>
            <a:r>
              <a:rPr dirty="0" err="1"/>
              <a:t>nós</a:t>
            </a:r>
            <a:r>
              <a:rPr dirty="0"/>
              <a:t> </a:t>
            </a:r>
            <a:r>
              <a:rPr dirty="0" err="1"/>
              <a:t>pais</a:t>
            </a:r>
            <a:r>
              <a:rPr dirty="0"/>
              <a:t> e </a:t>
            </a:r>
            <a:r>
              <a:rPr dirty="0" err="1"/>
              <a:t>folhas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ciclos</a:t>
            </a:r>
            <a:r>
              <a:rPr dirty="0"/>
              <a:t> (</a:t>
            </a:r>
            <a:r>
              <a:rPr dirty="0" err="1"/>
              <a:t>diferente</a:t>
            </a:r>
            <a:r>
              <a:rPr dirty="0"/>
              <a:t> de um </a:t>
            </a:r>
            <a:r>
              <a:rPr dirty="0" err="1"/>
              <a:t>grafo</a:t>
            </a:r>
            <a:r>
              <a:rPr dirty="0"/>
              <a:t> </a:t>
            </a:r>
            <a:r>
              <a:rPr dirty="0" err="1"/>
              <a:t>genérico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Terminologia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Raiz</a:t>
            </a:r>
            <a:r>
              <a:rPr dirty="0"/>
              <a:t> (Root):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da </a:t>
            </a:r>
            <a:r>
              <a:rPr dirty="0" err="1"/>
              <a:t>árvore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Filho</a:t>
            </a:r>
            <a:r>
              <a:rPr dirty="0"/>
              <a:t> (Child):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</a:t>
            </a:r>
            <a:r>
              <a:rPr dirty="0" err="1"/>
              <a:t>ligado</a:t>
            </a:r>
            <a:r>
              <a:rPr dirty="0"/>
              <a:t> a um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pai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Folha</a:t>
            </a:r>
            <a:r>
              <a:rPr dirty="0"/>
              <a:t> (Leaf):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filhos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Altura</a:t>
            </a:r>
            <a:r>
              <a:rPr dirty="0"/>
              <a:t>: </a:t>
            </a:r>
            <a:r>
              <a:rPr dirty="0" err="1"/>
              <a:t>caminho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longo</a:t>
            </a:r>
            <a:r>
              <a:rPr dirty="0"/>
              <a:t> da </a:t>
            </a:r>
            <a:r>
              <a:rPr dirty="0" err="1"/>
              <a:t>raiz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folha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Profundidade</a:t>
            </a:r>
            <a:r>
              <a:rPr dirty="0"/>
              <a:t>: </a:t>
            </a:r>
            <a:r>
              <a:rPr dirty="0" err="1"/>
              <a:t>distância</a:t>
            </a:r>
            <a:r>
              <a:rPr dirty="0"/>
              <a:t> da </a:t>
            </a:r>
            <a:r>
              <a:rPr dirty="0" err="1"/>
              <a:t>raiz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um </a:t>
            </a:r>
            <a:r>
              <a:rPr dirty="0" err="1"/>
              <a:t>nó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Árvores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Árvore</a:t>
            </a:r>
            <a:r>
              <a:rPr dirty="0"/>
              <a:t> </a:t>
            </a:r>
            <a:r>
              <a:rPr dirty="0" err="1"/>
              <a:t>Geral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filhos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Árvore</a:t>
            </a:r>
            <a:r>
              <a:rPr dirty="0"/>
              <a:t> </a:t>
            </a:r>
            <a:r>
              <a:rPr dirty="0" err="1"/>
              <a:t>Binária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no </a:t>
            </a:r>
            <a:r>
              <a:rPr dirty="0" err="1"/>
              <a:t>máximo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filhos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Árvore</a:t>
            </a:r>
            <a:r>
              <a:rPr dirty="0"/>
              <a:t> </a:t>
            </a:r>
            <a:r>
              <a:rPr dirty="0" err="1"/>
              <a:t>Binária</a:t>
            </a:r>
            <a:r>
              <a:rPr dirty="0"/>
              <a:t> de </a:t>
            </a:r>
            <a:r>
              <a:rPr dirty="0" err="1"/>
              <a:t>Pesquisa</a:t>
            </a:r>
            <a:r>
              <a:rPr dirty="0"/>
              <a:t> (BST): </a:t>
            </a:r>
            <a:r>
              <a:rPr dirty="0" err="1"/>
              <a:t>mantém</a:t>
            </a:r>
            <a:r>
              <a:rPr dirty="0"/>
              <a:t> </a:t>
            </a:r>
            <a:r>
              <a:rPr dirty="0" err="1"/>
              <a:t>regra</a:t>
            </a:r>
            <a:r>
              <a:rPr dirty="0"/>
              <a:t> de </a:t>
            </a:r>
            <a:r>
              <a:rPr dirty="0" err="1"/>
              <a:t>ordenação</a:t>
            </a:r>
            <a:endParaRPr dirty="0"/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menores</a:t>
            </a:r>
            <a:r>
              <a:rPr dirty="0"/>
              <a:t> </a:t>
            </a:r>
            <a:r>
              <a:rPr dirty="0" err="1"/>
              <a:t>ficam</a:t>
            </a:r>
            <a:r>
              <a:rPr dirty="0"/>
              <a:t> à </a:t>
            </a:r>
            <a:r>
              <a:rPr dirty="0" err="1"/>
              <a:t>esquerda</a:t>
            </a:r>
            <a:endParaRPr dirty="0"/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maiores</a:t>
            </a:r>
            <a:r>
              <a:rPr dirty="0"/>
              <a:t> </a:t>
            </a:r>
            <a:r>
              <a:rPr dirty="0" err="1"/>
              <a:t>ficam</a:t>
            </a:r>
            <a:r>
              <a:rPr dirty="0"/>
              <a:t> à </a:t>
            </a:r>
            <a:r>
              <a:rPr dirty="0" err="1"/>
              <a:t>direita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Inserindo</a:t>
            </a:r>
            <a:r>
              <a:rPr dirty="0"/>
              <a:t>: 8, 3, 10, 1, 6, 14, 4, 7, 13</a:t>
            </a:r>
          </a:p>
          <a:p>
            <a:pPr marL="0" indent="0">
              <a:buNone/>
            </a:pPr>
            <a:r>
              <a:rPr dirty="0"/>
              <a:t>        8</a:t>
            </a:r>
          </a:p>
          <a:p>
            <a:pPr marL="0" indent="0">
              <a:buNone/>
            </a:pPr>
            <a:r>
              <a:rPr dirty="0"/>
              <a:t>       / \</a:t>
            </a:r>
          </a:p>
          <a:p>
            <a:pPr marL="0" indent="0">
              <a:buNone/>
            </a:pPr>
            <a:r>
              <a:rPr dirty="0"/>
              <a:t>      3   10</a:t>
            </a:r>
          </a:p>
          <a:p>
            <a:pPr marL="0" indent="0">
              <a:buNone/>
            </a:pPr>
            <a:r>
              <a:rPr dirty="0"/>
              <a:t>     / \     \</a:t>
            </a:r>
          </a:p>
          <a:p>
            <a:pPr marL="0" indent="0">
              <a:buNone/>
            </a:pPr>
            <a:r>
              <a:rPr dirty="0"/>
              <a:t>    1   6     14</a:t>
            </a:r>
          </a:p>
          <a:p>
            <a:pPr marL="0" indent="0">
              <a:buNone/>
            </a:pPr>
            <a:r>
              <a:rPr dirty="0"/>
              <a:t>       / \    /</a:t>
            </a:r>
          </a:p>
          <a:p>
            <a:pPr marL="0" indent="0">
              <a:buNone/>
            </a:pPr>
            <a:r>
              <a:rPr dirty="0"/>
              <a:t>      4   7  13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Operações em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Inserção</a:t>
            </a:r>
            <a:r>
              <a:rPr dirty="0"/>
              <a:t>: segue </a:t>
            </a:r>
            <a:r>
              <a:rPr dirty="0" err="1"/>
              <a:t>regra</a:t>
            </a:r>
            <a:r>
              <a:rPr dirty="0"/>
              <a:t> de </a:t>
            </a:r>
            <a:r>
              <a:rPr dirty="0" err="1"/>
              <a:t>ordenação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Busca</a:t>
            </a:r>
            <a:r>
              <a:rPr dirty="0"/>
              <a:t>: </a:t>
            </a:r>
            <a:r>
              <a:rPr dirty="0" err="1"/>
              <a:t>percorre</a:t>
            </a:r>
            <a:r>
              <a:rPr dirty="0"/>
              <a:t> </a:t>
            </a:r>
            <a:r>
              <a:rPr dirty="0" err="1"/>
              <a:t>esquerda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direita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valor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Remoção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Caso</a:t>
            </a:r>
            <a:r>
              <a:rPr dirty="0"/>
              <a:t> 1: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folha</a:t>
            </a:r>
            <a:r>
              <a:rPr dirty="0"/>
              <a:t> → remove </a:t>
            </a:r>
            <a:r>
              <a:rPr dirty="0" err="1"/>
              <a:t>direto</a:t>
            </a:r>
            <a:endParaRPr dirty="0"/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Caso</a:t>
            </a:r>
            <a:r>
              <a:rPr dirty="0"/>
              <a:t> 2: </a:t>
            </a:r>
            <a:r>
              <a:rPr dirty="0" err="1"/>
              <a:t>nó</a:t>
            </a:r>
            <a:r>
              <a:rPr dirty="0"/>
              <a:t> com 1 </a:t>
            </a:r>
            <a:r>
              <a:rPr dirty="0" err="1"/>
              <a:t>filho</a:t>
            </a:r>
            <a:r>
              <a:rPr dirty="0"/>
              <a:t> → </a:t>
            </a:r>
            <a:r>
              <a:rPr dirty="0" err="1"/>
              <a:t>substitui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filho</a:t>
            </a:r>
            <a:endParaRPr dirty="0"/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Caso</a:t>
            </a:r>
            <a:r>
              <a:rPr dirty="0"/>
              <a:t> 3: </a:t>
            </a:r>
            <a:r>
              <a:rPr dirty="0" err="1"/>
              <a:t>nó</a:t>
            </a:r>
            <a:r>
              <a:rPr dirty="0"/>
              <a:t> com 2 </a:t>
            </a:r>
            <a:r>
              <a:rPr dirty="0" err="1"/>
              <a:t>filhos</a:t>
            </a:r>
            <a:r>
              <a:rPr dirty="0"/>
              <a:t> → </a:t>
            </a:r>
            <a:r>
              <a:rPr dirty="0" err="1"/>
              <a:t>substitui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sucessor</a:t>
            </a:r>
            <a:r>
              <a:rPr dirty="0"/>
              <a:t>/antecessor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Percursos (Traversals)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Pré-Ordem</a:t>
            </a:r>
            <a:r>
              <a:rPr dirty="0"/>
              <a:t>: Root → Left → Right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Em-Ordem</a:t>
            </a:r>
            <a:r>
              <a:rPr dirty="0"/>
              <a:t>: Left → Root → Right (</a:t>
            </a:r>
            <a:r>
              <a:rPr dirty="0" err="1"/>
              <a:t>ordem</a:t>
            </a:r>
            <a:r>
              <a:rPr dirty="0"/>
              <a:t> </a:t>
            </a:r>
            <a:r>
              <a:rPr dirty="0" err="1"/>
              <a:t>crescente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BST)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Pós-Ordem</a:t>
            </a:r>
            <a:r>
              <a:rPr dirty="0"/>
              <a:t>: Left → Right →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e 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 err="1"/>
              <a:t>Vantagens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Busca</a:t>
            </a:r>
            <a:r>
              <a:rPr dirty="0"/>
              <a:t>, </a:t>
            </a:r>
            <a:r>
              <a:rPr dirty="0" err="1"/>
              <a:t>inserção</a:t>
            </a:r>
            <a:r>
              <a:rPr dirty="0"/>
              <a:t> e </a:t>
            </a:r>
            <a:r>
              <a:rPr dirty="0" err="1"/>
              <a:t>remoção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(O(log n)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média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flexível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Desvantagens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degradar</a:t>
            </a:r>
            <a:r>
              <a:rPr dirty="0"/>
              <a:t> para O(n) se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balanceada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Implementação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complexa</a:t>
            </a:r>
            <a:r>
              <a:rPr dirty="0"/>
              <a:t> que </a:t>
            </a:r>
            <a:r>
              <a:rPr dirty="0" err="1"/>
              <a:t>listas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339</Words>
  <Application>Microsoft Office PowerPoint</Application>
  <PresentationFormat>Apresentação na tela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Introdução a Árvores e Árvores Binárias de Pesquisa</vt:lpstr>
      <vt:lpstr>O que é uma Árvore?</vt:lpstr>
      <vt:lpstr>Terminologia</vt:lpstr>
      <vt:lpstr>Tipos de Árvores</vt:lpstr>
      <vt:lpstr>Exemplo de BST</vt:lpstr>
      <vt:lpstr>Operações em BST</vt:lpstr>
      <vt:lpstr>Percursos (Traversals)</vt:lpstr>
      <vt:lpstr>Vantagens e Desvantagens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Árvores e Árvores Binárias de Pesquisa</dc:title>
  <dc:subject/>
  <dc:creator>Antonio Tadeu Maffeis</dc:creator>
  <cp:keywords/>
  <dc:description>generated using python-pptx</dc:description>
  <cp:lastModifiedBy>Antonio Tadeu Maffeis</cp:lastModifiedBy>
  <cp:revision>4</cp:revision>
  <dcterms:created xsi:type="dcterms:W3CDTF">2013-01-27T09:14:16Z</dcterms:created>
  <dcterms:modified xsi:type="dcterms:W3CDTF">2025-08-11T20:03:16Z</dcterms:modified>
  <cp:category/>
</cp:coreProperties>
</file>