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89B97D-2344-41C2-9161-E7F5E9A32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2BA67A-17A1-4A39-BA70-35F25032E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6CFA5B-CC1E-43CE-A3AB-104C06548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E4D2-4697-44F3-B61D-51B5681CE8DB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C4D815-8F1C-410C-B77D-2FDC3C51A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54AF2E-6C98-4FC6-9DEA-162D69D4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662FC-7AB4-41D6-963F-8A09199C89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1456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AC0911-A5F3-4B6B-8258-BD8997203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8CF2C86-EA0C-4615-AC51-55F871F7F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087131-0C74-4572-B678-B44DBBDCF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E4D2-4697-44F3-B61D-51B5681CE8DB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AD444C-AB67-43F0-B0CF-3A1DF3A6A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B098B8-5B5C-46BA-BEE7-03CAB62A5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662FC-7AB4-41D6-963F-8A09199C89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276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79336E7-DAC3-4B63-87BC-B59AE1F249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FE97D62-33F4-4CC1-85FC-49EC48A19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1D41B0-2A0A-4EA5-9CA1-E1A2C070C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E4D2-4697-44F3-B61D-51B5681CE8DB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2C7F20-3359-4245-95A2-EDD1DF329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FDBAC4-DB44-43BE-89B0-0FFA4914E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662FC-7AB4-41D6-963F-8A09199C89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3559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solidFill>
          <a:schemeClr val="accent1">
            <a:lumMod val="40000"/>
            <a:lumOff val="60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AAA441-2058-40D2-BF51-341F267470F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>
              <a:defRPr>
                <a:ln w="38100">
                  <a:solidFill>
                    <a:schemeClr val="accent1"/>
                  </a:solidFill>
                </a:ln>
                <a:solidFill>
                  <a:schemeClr val="accent1">
                    <a:alpha val="94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E2F3B6-CAF0-4F2D-A4DC-33809DD3EC67}"/>
              </a:ext>
            </a:extLst>
          </p:cNvPr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4">
                    <a:lumMod val="75000"/>
                  </a:schemeClr>
                </a:solidFill>
              </a:defRPr>
            </a:lvl4pPr>
            <a:lvl5pPr>
              <a:defRPr>
                <a:solidFill>
                  <a:srgbClr val="FF0000"/>
                </a:solidFill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CE1662-14A1-4AE7-A0F4-8AFCB865C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E4D2-4697-44F3-B61D-51B5681CE8DB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DA8EA8-6579-47DE-A9A6-9EB5E9D4B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DEB9E4-6CC5-4C1E-9C99-3AEDD39D5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662FC-7AB4-41D6-963F-8A09199C89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9928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563D33-BEA3-4FF6-8245-0DFD3CE1C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938A31-34C5-40A1-8079-F90634C6D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7BC9C3-D117-4C44-8F0B-94095C584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E4D2-4697-44F3-B61D-51B5681CE8DB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98917C-40A3-4997-9852-026A0484E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1E694A-45B1-4F9A-894B-3E2EC9CC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662FC-7AB4-41D6-963F-8A09199C89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7750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1C9C56-1B14-48E1-B843-19EDEF083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76845C-CC9A-480A-B302-83006F5AB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D5AFA29-16B0-4568-833B-9768D5DA2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6525D2-14A5-433F-9353-646DF1185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E4D2-4697-44F3-B61D-51B5681CE8DB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5264973-9C54-4CA2-A869-DAC012C1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178525F-8764-40F9-81A0-A2C572853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662FC-7AB4-41D6-963F-8A09199C89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707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ACD5ED-AFBF-4369-82BB-768D7DFDC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C741FCF-9290-47D1-93FE-E3CFCFF8F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B4E37B2-1646-4EDE-8F67-B83AB5A1B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ECE3DB4-B0E6-4807-8C8A-0B47974057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A3BE0CA-8BD6-447E-916C-ECA3BB635D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F5E45FB-3C10-4D02-93E0-9229AE625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E4D2-4697-44F3-B61D-51B5681CE8DB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02D7D7C-0AC2-4F9F-8D51-44EAA7401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23DDB01-7D03-464C-A313-6AC1DBB85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662FC-7AB4-41D6-963F-8A09199C89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9549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DBEAF8-9314-465C-9B39-1CFDD9A70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B5E33EE-09D7-479B-8B4F-9E5F8B28C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E4D2-4697-44F3-B61D-51B5681CE8DB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A7B4F1F-EABD-498D-8F3A-9A15539D6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999527A-3FBC-48B1-B195-F7E55500C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662FC-7AB4-41D6-963F-8A09199C89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3173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0004A77-0D5C-44BB-8AA5-B01D9549C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E4D2-4697-44F3-B61D-51B5681CE8DB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B91967F-AB92-4667-BCA6-639D2956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F2EE162-0852-4AEA-87CC-47222FF09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662FC-7AB4-41D6-963F-8A09199C89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3767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C1FCA9-9342-4085-8105-667768F36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0B1916-C2D8-41AF-8B42-57D08EBC3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11595DF-9996-44E3-A9B0-E75BC2E24D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F04CFF-4CF2-4FC1-B765-885CB3C4A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E4D2-4697-44F3-B61D-51B5681CE8DB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A4E85BF-B2A4-48FC-8EDC-12850DACC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579307-EABA-410A-8EBB-459343093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662FC-7AB4-41D6-963F-8A09199C89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5158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3C4FF6-680A-46E9-9DC0-3771E876A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92204FC-1351-4D18-AEBE-FB0C3C6C2E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7E6F0EF-2038-4593-A7C8-49B075BF7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FCFD74D-9F2E-4119-8090-F1D280375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E4D2-4697-44F3-B61D-51B5681CE8DB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DF58EB-B057-4116-9495-BA8BF2A6D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CAA563-A3A5-4741-B851-B1E8F017B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662FC-7AB4-41D6-963F-8A09199C89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5777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D0381DB-C890-49BA-932A-1E8DCE20D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4186449-FA94-4A3F-9E5C-F679F6993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923EBB-C7E5-4BB3-AAE1-7BAEDEEBE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4E4D2-4697-44F3-B61D-51B5681CE8DB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9AAEA5-AC5F-4E69-8827-BCD43E1E7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39B171-AF01-43FA-B9C8-6D0B5E040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662FC-7AB4-41D6-963F-8A09199C89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2459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8EB882-60EF-4D51-8291-1331E799E5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React JS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8F5CEE-0C89-4E13-9171-C791A69CC4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Exercício 01</a:t>
            </a:r>
          </a:p>
          <a:p>
            <a:endParaRPr lang="pt-BR" dirty="0"/>
          </a:p>
          <a:p>
            <a:r>
              <a:rPr lang="pt-BR" dirty="0"/>
              <a:t>Assuntos relacionados: componentes, hooks e estados</a:t>
            </a:r>
          </a:p>
        </p:txBody>
      </p:sp>
    </p:spTree>
    <p:extLst>
      <p:ext uri="{BB962C8B-B14F-4D97-AF65-F5344CB8AC3E}">
        <p14:creationId xmlns:p14="http://schemas.microsoft.com/office/powerpoint/2010/main" val="3381670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D03760-E9B2-48E3-A1DB-D2D812258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Criar 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D12D2D-17D6-41B4-B8FE-117905C5747C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</a:gradFill>
        </p:spPr>
        <p:txBody>
          <a:bodyPr/>
          <a:lstStyle/>
          <a:p>
            <a:r>
              <a:rPr lang="pt-BR" dirty="0" err="1"/>
              <a:t>Vite</a:t>
            </a:r>
            <a:r>
              <a:rPr lang="pt-BR" dirty="0"/>
              <a:t> é uma ferramenta de construção que ajuda a criar aplicações da web de forma mais rápida e eficiente. </a:t>
            </a:r>
          </a:p>
          <a:p>
            <a:r>
              <a:rPr lang="pt-BR" dirty="0"/>
              <a:t>Criação do projeto utilizando o </a:t>
            </a:r>
            <a:r>
              <a:rPr lang="pt-BR" dirty="0" err="1"/>
              <a:t>vite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2CFD63A-E548-4C9B-B431-B4D60A6BA83F}"/>
              </a:ext>
            </a:extLst>
          </p:cNvPr>
          <p:cNvSpPr txBox="1"/>
          <p:nvPr/>
        </p:nvSpPr>
        <p:spPr>
          <a:xfrm>
            <a:off x="1866900" y="3884414"/>
            <a:ext cx="8458200" cy="147732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b="1" dirty="0" err="1"/>
              <a:t>npm</a:t>
            </a:r>
            <a:r>
              <a:rPr lang="en-US" b="1" dirty="0"/>
              <a:t> create </a:t>
            </a:r>
            <a:r>
              <a:rPr lang="en-US" b="1" dirty="0" err="1"/>
              <a:t>vite@latest</a:t>
            </a:r>
            <a:r>
              <a:rPr lang="en-US" b="1" dirty="0"/>
              <a:t> my-app -- --template react</a:t>
            </a:r>
          </a:p>
          <a:p>
            <a:pPr algn="ctr"/>
            <a:endParaRPr lang="en-US" b="1" dirty="0"/>
          </a:p>
          <a:p>
            <a:r>
              <a:rPr lang="en-US" b="1" dirty="0"/>
              <a:t>cd &lt;my-app directory&gt;  // </a:t>
            </a:r>
            <a:r>
              <a:rPr lang="en-US" b="1" dirty="0" err="1"/>
              <a:t>acesso</a:t>
            </a:r>
            <a:r>
              <a:rPr lang="en-US" b="1" dirty="0"/>
              <a:t> a pasta do </a:t>
            </a:r>
            <a:r>
              <a:rPr lang="en-US" b="1" dirty="0" err="1"/>
              <a:t>projeto</a:t>
            </a:r>
            <a:endParaRPr lang="en-US" b="1" dirty="0"/>
          </a:p>
          <a:p>
            <a:r>
              <a:rPr lang="en-US" b="1" dirty="0" err="1"/>
              <a:t>npm</a:t>
            </a:r>
            <a:r>
              <a:rPr lang="en-US" b="1" dirty="0"/>
              <a:t> install                       // </a:t>
            </a:r>
            <a:r>
              <a:rPr lang="en-US" b="1" dirty="0" err="1"/>
              <a:t>instalção</a:t>
            </a:r>
            <a:r>
              <a:rPr lang="en-US" b="1" dirty="0"/>
              <a:t> dos </a:t>
            </a:r>
            <a:r>
              <a:rPr lang="en-US" b="1" dirty="0" err="1"/>
              <a:t>pacotes</a:t>
            </a:r>
            <a:r>
              <a:rPr lang="en-US" b="1" dirty="0"/>
              <a:t> </a:t>
            </a:r>
            <a:r>
              <a:rPr lang="en-US" b="1" dirty="0" err="1"/>
              <a:t>padrão</a:t>
            </a:r>
            <a:endParaRPr lang="en-US" b="1" dirty="0"/>
          </a:p>
          <a:p>
            <a:r>
              <a:rPr lang="en-US" b="1" dirty="0" err="1"/>
              <a:t>npm</a:t>
            </a:r>
            <a:r>
              <a:rPr lang="en-US" b="1" dirty="0"/>
              <a:t> run dev                    // </a:t>
            </a:r>
            <a:r>
              <a:rPr lang="en-US" b="1" dirty="0" err="1"/>
              <a:t>execução</a:t>
            </a:r>
            <a:r>
              <a:rPr lang="en-US" b="1" dirty="0"/>
              <a:t> do node </a:t>
            </a:r>
            <a:r>
              <a:rPr lang="en-US" b="1" dirty="0" err="1"/>
              <a:t>em</a:t>
            </a:r>
            <a:r>
              <a:rPr lang="en-US" b="1" dirty="0"/>
              <a:t> modo de </a:t>
            </a:r>
            <a:r>
              <a:rPr lang="en-US" b="1" dirty="0" err="1"/>
              <a:t>desenvolvimento</a:t>
            </a:r>
            <a:r>
              <a:rPr lang="en-US" b="1" dirty="0"/>
              <a:t> (teste)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519060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E4A921-EB30-4E22-9AD0-3D6D52EB7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Elementos da Biblioteca React JS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70E1B1-E7E5-4918-90AD-44BB21B26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pt-BR" sz="3600" dirty="0"/>
              <a:t>Linguagem </a:t>
            </a:r>
            <a:r>
              <a:rPr lang="pt-BR" sz="3600" dirty="0" err="1"/>
              <a:t>Javascript</a:t>
            </a:r>
            <a:r>
              <a:rPr lang="pt-BR" sz="3600" dirty="0"/>
              <a:t> ES6 +</a:t>
            </a:r>
          </a:p>
          <a:p>
            <a:pPr algn="just"/>
            <a:r>
              <a:rPr lang="pt-BR" sz="3600" dirty="0" err="1"/>
              <a:t>Javascript</a:t>
            </a:r>
            <a:r>
              <a:rPr lang="pt-BR" sz="3600" dirty="0"/>
              <a:t> XML</a:t>
            </a:r>
          </a:p>
          <a:p>
            <a:pPr lvl="1" algn="just"/>
            <a:r>
              <a:rPr lang="pt-BR" sz="3100" dirty="0"/>
              <a:t>JSX (</a:t>
            </a:r>
            <a:r>
              <a:rPr lang="pt-BR" sz="3100" dirty="0" err="1"/>
              <a:t>JavaScript</a:t>
            </a:r>
            <a:r>
              <a:rPr lang="pt-BR" sz="3100" dirty="0"/>
              <a:t> XML) é uma extensão da linguagem </a:t>
            </a:r>
            <a:r>
              <a:rPr lang="pt-BR" sz="3100" dirty="0" err="1"/>
              <a:t>JavaScript</a:t>
            </a:r>
            <a:r>
              <a:rPr lang="pt-BR" sz="3100" dirty="0"/>
              <a:t> que permite escrever código semelhante ao HTML</a:t>
            </a:r>
          </a:p>
          <a:p>
            <a:pPr lvl="2" algn="just" fontAlgn="ctr"/>
            <a:r>
              <a:rPr lang="pt-BR" sz="3100" dirty="0"/>
              <a:t>Permite misturar código </a:t>
            </a:r>
            <a:r>
              <a:rPr lang="pt-BR" sz="3100" dirty="0" err="1"/>
              <a:t>JavaScript</a:t>
            </a:r>
            <a:r>
              <a:rPr lang="pt-BR" sz="3100" dirty="0"/>
              <a:t> com sintaxe de HTML </a:t>
            </a:r>
          </a:p>
          <a:p>
            <a:pPr lvl="2" algn="just" fontAlgn="ctr"/>
            <a:r>
              <a:rPr lang="pt-BR" sz="3100" dirty="0"/>
              <a:t>Torna mais fácil escrever componentes de interface de usuário em um único arquivo de código </a:t>
            </a:r>
          </a:p>
          <a:p>
            <a:pPr lvl="2" algn="just" fontAlgn="ctr"/>
            <a:r>
              <a:rPr lang="pt-BR" sz="3100" dirty="0"/>
              <a:t>A sintaxe do JSX é semelhante à do HTML, com </a:t>
            </a:r>
            <a:r>
              <a:rPr lang="pt-BR" sz="3100" dirty="0" err="1"/>
              <a:t>tags</a:t>
            </a:r>
            <a:r>
              <a:rPr lang="pt-BR" sz="3100" dirty="0"/>
              <a:t> de abertura e fechamento, atributos e elementos aninhados </a:t>
            </a:r>
          </a:p>
          <a:p>
            <a:pPr lvl="2" algn="just"/>
            <a:r>
              <a:rPr lang="pt-BR" sz="3100" dirty="0"/>
              <a:t>O JSX é geralmente </a:t>
            </a:r>
            <a:r>
              <a:rPr lang="pt-BR" sz="3100" dirty="0" err="1"/>
              <a:t>transpilado</a:t>
            </a:r>
            <a:r>
              <a:rPr lang="pt-BR" sz="3100" baseline="30000" dirty="0"/>
              <a:t>*</a:t>
            </a:r>
            <a:r>
              <a:rPr lang="pt-BR" sz="3100" dirty="0"/>
              <a:t> em chamadas de função </a:t>
            </a:r>
            <a:r>
              <a:rPr lang="pt-BR" sz="3100" dirty="0" err="1"/>
              <a:t>JavaScript</a:t>
            </a:r>
            <a:r>
              <a:rPr lang="pt-BR" sz="3100" dirty="0"/>
              <a:t> </a:t>
            </a:r>
          </a:p>
          <a:p>
            <a:pPr lvl="2" algn="just"/>
            <a:r>
              <a:rPr lang="pt-BR" sz="3100" dirty="0"/>
              <a:t>Criação de componentes</a:t>
            </a:r>
          </a:p>
          <a:p>
            <a:pPr lvl="2" algn="just"/>
            <a:endParaRPr lang="pt-BR" dirty="0"/>
          </a:p>
          <a:p>
            <a:pPr lvl="2" algn="just"/>
            <a:endParaRPr lang="pt-BR" dirty="0"/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sz="1300" dirty="0"/>
              <a:t>* </a:t>
            </a:r>
            <a:r>
              <a:rPr lang="pt-BR" sz="1300" dirty="0" err="1"/>
              <a:t>Transpilação</a:t>
            </a:r>
            <a:r>
              <a:rPr lang="pt-BR" sz="1300" dirty="0"/>
              <a:t> é o processo de converter código de uma linguagem de programação para outra. É um conceito usado no desenvolvimento web, por exemplo, para converter </a:t>
            </a:r>
            <a:r>
              <a:rPr lang="pt-BR" sz="1300" dirty="0" err="1"/>
              <a:t>TypeScript</a:t>
            </a:r>
            <a:r>
              <a:rPr lang="pt-BR" sz="1300" dirty="0"/>
              <a:t> para </a:t>
            </a:r>
            <a:r>
              <a:rPr lang="pt-BR" sz="1300" dirty="0" err="1"/>
              <a:t>JavaScript</a:t>
            </a:r>
            <a:r>
              <a:rPr lang="pt-BR" sz="1300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2569683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281CA9-F8B6-4533-B3BA-9E90EB6AA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Componentes JSX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ED3D17-49D5-41B1-9D37-E31618AAD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pt-BR" sz="2600" dirty="0"/>
              <a:t>Componentes JSX são componentes de interface do usuário criados com a extensão </a:t>
            </a:r>
            <a:r>
              <a:rPr lang="pt-BR" sz="2600" dirty="0" err="1"/>
              <a:t>JavaScript</a:t>
            </a:r>
            <a:r>
              <a:rPr lang="pt-BR" sz="2600" dirty="0"/>
              <a:t> (JSX). O JSX permite misturar código </a:t>
            </a:r>
            <a:r>
              <a:rPr lang="pt-BR" sz="2600" dirty="0" err="1"/>
              <a:t>JavaScript</a:t>
            </a:r>
            <a:r>
              <a:rPr lang="pt-BR" sz="2600" dirty="0"/>
              <a:t> com sintaxe HTML, facilitando a escrita de componentes em um único arquivo.</a:t>
            </a:r>
          </a:p>
          <a:p>
            <a:pPr lvl="1" algn="just" fontAlgn="ctr"/>
            <a:r>
              <a:rPr lang="pt-BR" sz="2300" dirty="0"/>
              <a:t>Características do JSX </a:t>
            </a:r>
          </a:p>
          <a:p>
            <a:pPr lvl="2" algn="just"/>
            <a:r>
              <a:rPr lang="pt-BR" sz="1700" dirty="0"/>
              <a:t>É uma abstração que permite escrever código </a:t>
            </a:r>
            <a:r>
              <a:rPr lang="pt-BR" sz="1700" dirty="0" err="1"/>
              <a:t>JavaScript</a:t>
            </a:r>
            <a:r>
              <a:rPr lang="pt-BR" sz="1700" dirty="0"/>
              <a:t> com sintaxe semelhante a HTML</a:t>
            </a:r>
          </a:p>
          <a:p>
            <a:pPr lvl="2" algn="just"/>
            <a:r>
              <a:rPr lang="pt-BR" sz="1700" dirty="0"/>
              <a:t>É a linguagem de modelagem dos elementos React</a:t>
            </a:r>
          </a:p>
          <a:p>
            <a:pPr lvl="2" algn="just"/>
            <a:r>
              <a:rPr lang="pt-BR" sz="1700" dirty="0"/>
              <a:t>Permite escrever </a:t>
            </a:r>
            <a:r>
              <a:rPr lang="pt-BR" sz="1700" dirty="0" err="1"/>
              <a:t>JavaScript</a:t>
            </a:r>
            <a:r>
              <a:rPr lang="pt-BR" sz="1700" dirty="0"/>
              <a:t> no markup, aproveitando as funções e métodos do </a:t>
            </a:r>
            <a:r>
              <a:rPr lang="pt-BR" sz="1700" dirty="0" err="1"/>
              <a:t>JavaScript</a:t>
            </a:r>
            <a:endParaRPr lang="pt-BR" sz="1700" dirty="0"/>
          </a:p>
          <a:p>
            <a:pPr lvl="2" algn="just"/>
            <a:r>
              <a:rPr lang="pt-BR" sz="1700" dirty="0"/>
              <a:t>É uma parte essencial do ecossistema React</a:t>
            </a:r>
          </a:p>
          <a:p>
            <a:pPr lvl="2" algn="just"/>
            <a:r>
              <a:rPr lang="pt-BR" sz="1700" dirty="0"/>
              <a:t>Torna o código mais limpo e fácil de manter</a:t>
            </a:r>
          </a:p>
          <a:p>
            <a:pPr lvl="1" algn="just"/>
            <a:r>
              <a:rPr lang="pt-BR" sz="2300" dirty="0"/>
              <a:t>Como criar componentes JSX</a:t>
            </a:r>
          </a:p>
          <a:p>
            <a:pPr lvl="2" algn="just" fontAlgn="ctr"/>
            <a:r>
              <a:rPr lang="pt-BR" sz="1700" dirty="0"/>
              <a:t>Componentes definidos pelo usuário devem começar com letras maiúsculas </a:t>
            </a:r>
          </a:p>
          <a:p>
            <a:pPr lvl="2" algn="just" fontAlgn="ctr"/>
            <a:r>
              <a:rPr lang="pt-BR" sz="1700" dirty="0"/>
              <a:t>O JSX se transforma em </a:t>
            </a:r>
            <a:r>
              <a:rPr lang="pt-BR" sz="1700" dirty="0" err="1"/>
              <a:t>JavaScript</a:t>
            </a:r>
            <a:r>
              <a:rPr lang="pt-BR" sz="1700" dirty="0"/>
              <a:t> e atributos escritos em JSX se tornam chaves de objetos </a:t>
            </a:r>
            <a:r>
              <a:rPr lang="pt-BR" sz="1700" dirty="0" err="1"/>
              <a:t>JavaScript</a:t>
            </a:r>
            <a:r>
              <a:rPr lang="pt-BR" sz="1700" dirty="0"/>
              <a:t> </a:t>
            </a:r>
          </a:p>
          <a:p>
            <a:pPr lvl="2" algn="just" fontAlgn="ctr"/>
            <a:r>
              <a:rPr lang="pt-BR" sz="1700" dirty="0"/>
              <a:t>Os componentes podem ser considerados classes ou funções </a:t>
            </a:r>
            <a:r>
              <a:rPr lang="pt-BR" sz="1700" dirty="0" err="1"/>
              <a:t>JavaScript</a:t>
            </a:r>
            <a:r>
              <a:rPr lang="pt-BR" sz="1700" dirty="0"/>
              <a:t> </a:t>
            </a:r>
          </a:p>
          <a:p>
            <a:pPr lvl="1" algn="just" fontAlgn="ctr"/>
            <a:r>
              <a:rPr lang="pt-BR" sz="2300" dirty="0"/>
              <a:t>Vantagens do JSX </a:t>
            </a:r>
          </a:p>
          <a:p>
            <a:pPr lvl="2" algn="just"/>
            <a:r>
              <a:rPr lang="pt-BR" sz="1700" dirty="0"/>
              <a:t>Permite criar componentes de interface do usuário reutilizáveis</a:t>
            </a:r>
          </a:p>
          <a:p>
            <a:pPr lvl="2" algn="just"/>
            <a:r>
              <a:rPr lang="pt-BR" sz="1700" dirty="0"/>
              <a:t>Facilita a manutenção e colaboração em projetos com vários desenvolvedores</a:t>
            </a:r>
          </a:p>
          <a:p>
            <a:pPr lvl="2" algn="just"/>
            <a:r>
              <a:rPr lang="pt-BR" sz="1700" dirty="0"/>
              <a:t>Incentiva a separação clara da lógica</a:t>
            </a:r>
          </a:p>
          <a:p>
            <a:pPr lvl="2" algn="just"/>
            <a:endParaRPr lang="pt-BR" sz="1700" dirty="0"/>
          </a:p>
          <a:p>
            <a:pPr lvl="1" algn="just"/>
            <a:r>
              <a:rPr lang="pt-BR" sz="2300" dirty="0"/>
              <a:t>Referência: https://react.dev/learn/writing-markup-with-jsx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218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2C97AA-A7D3-4AB5-975C-52221B312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Hooks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92D85A-7BC8-4DB3-BA0B-B4CB65BA0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Um </a:t>
            </a:r>
            <a:r>
              <a:rPr lang="pt-BR" sz="2400" dirty="0" err="1"/>
              <a:t>hook</a:t>
            </a:r>
            <a:r>
              <a:rPr lang="pt-BR" sz="2400" dirty="0"/>
              <a:t> do React é uma função que permite conectar comportamentos e estados a componentes funcionais do React. Os hooks ajudam a organizar o código e a gerenciar efeitos colaterais. 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/>
              <a:t>Principais vantagens</a:t>
            </a:r>
          </a:p>
          <a:p>
            <a:pPr lvl="2" algn="just" fontAlgn="base">
              <a:lnSpc>
                <a:spcPct val="70000"/>
              </a:lnSpc>
              <a:spcAft>
                <a:spcPct val="0"/>
              </a:spcAft>
            </a:pPr>
            <a:r>
              <a:rPr lang="pt-BR" altLang="pt-BR" sz="1400" dirty="0"/>
              <a:t>Simplificam e tornam mais eficientes a gestão de estados e efeitos colaterais</a:t>
            </a:r>
          </a:p>
          <a:p>
            <a:pPr lvl="2" algn="just" fontAlgn="base">
              <a:lnSpc>
                <a:spcPct val="70000"/>
              </a:lnSpc>
              <a:spcAft>
                <a:spcPct val="0"/>
              </a:spcAft>
            </a:pPr>
            <a:r>
              <a:rPr lang="pt-BR" altLang="pt-BR" sz="1400" dirty="0"/>
              <a:t>Facilitam o desenvolvimento de aplicações mais robustas e escaláveis</a:t>
            </a:r>
          </a:p>
          <a:p>
            <a:pPr lvl="2" algn="just" fontAlgn="base">
              <a:lnSpc>
                <a:spcPct val="70000"/>
              </a:lnSpc>
              <a:spcAft>
                <a:spcPct val="0"/>
              </a:spcAft>
            </a:pPr>
            <a:r>
              <a:rPr lang="pt-BR" altLang="pt-BR" sz="1400" dirty="0"/>
              <a:t>Permitem dividir o código com base no que ele está fazendo </a:t>
            </a:r>
          </a:p>
          <a:p>
            <a:pPr lvl="2" algn="just" fontAlgn="base">
              <a:lnSpc>
                <a:spcPct val="70000"/>
              </a:lnSpc>
              <a:spcAft>
                <a:spcPct val="0"/>
              </a:spcAft>
            </a:pPr>
            <a:r>
              <a:rPr lang="pt-BR" altLang="pt-BR" sz="1400" dirty="0"/>
              <a:t>Permitem otimizar o desempenho da </a:t>
            </a:r>
            <a:r>
              <a:rPr lang="pt-BR" altLang="pt-BR" sz="1400" dirty="0" err="1"/>
              <a:t>re-renderização</a:t>
            </a:r>
            <a:endParaRPr lang="pt-BR" altLang="pt-BR" sz="1400" dirty="0"/>
          </a:p>
          <a:p>
            <a:pPr lvl="1"/>
            <a:r>
              <a:rPr lang="en-US" sz="2000" dirty="0"/>
              <a:t>Hooks do React </a:t>
            </a:r>
            <a:r>
              <a:rPr lang="en-US" sz="2000" dirty="0" err="1"/>
              <a:t>useState</a:t>
            </a:r>
            <a:r>
              <a:rPr lang="en-US" sz="2000" dirty="0"/>
              <a:t>, </a:t>
            </a:r>
            <a:r>
              <a:rPr lang="en-US" sz="2000" dirty="0" err="1"/>
              <a:t>useEffect</a:t>
            </a:r>
            <a:r>
              <a:rPr lang="en-US" sz="2000" dirty="0"/>
              <a:t>, </a:t>
            </a:r>
            <a:r>
              <a:rPr lang="en-US" sz="2000" dirty="0" err="1"/>
              <a:t>useContext</a:t>
            </a:r>
            <a:r>
              <a:rPr lang="en-US" sz="2000" dirty="0"/>
              <a:t>, </a:t>
            </a:r>
            <a:r>
              <a:rPr lang="en-US" sz="2000" dirty="0" err="1"/>
              <a:t>useMemo</a:t>
            </a:r>
            <a:r>
              <a:rPr lang="en-US" sz="2000" dirty="0"/>
              <a:t>, </a:t>
            </a:r>
            <a:r>
              <a:rPr lang="en-US" sz="2000" dirty="0" err="1"/>
              <a:t>useCallback</a:t>
            </a:r>
            <a:endParaRPr lang="en-US" sz="2000" dirty="0"/>
          </a:p>
          <a:p>
            <a:pPr lvl="1"/>
            <a:r>
              <a:rPr lang="pt-BR" sz="2000" dirty="0"/>
              <a:t>Regras para usar hooks </a:t>
            </a: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 algn="just" fontAlgn="base">
              <a:lnSpc>
                <a:spcPct val="70000"/>
              </a:lnSpc>
              <a:spcAft>
                <a:spcPct val="0"/>
              </a:spcAft>
            </a:pPr>
            <a:r>
              <a:rPr lang="pt-BR" altLang="pt-BR" sz="1400" dirty="0"/>
              <a:t>Hooks só podem ser chamados dentro de componentes de função React</a:t>
            </a:r>
          </a:p>
          <a:p>
            <a:pPr lvl="2" algn="just" fontAlgn="base">
              <a:lnSpc>
                <a:spcPct val="70000"/>
              </a:lnSpc>
              <a:spcAft>
                <a:spcPct val="0"/>
              </a:spcAft>
            </a:pPr>
            <a:r>
              <a:rPr lang="pt-BR" altLang="pt-BR" sz="1400" dirty="0"/>
              <a:t>Hooks só podem ser chamados no nível superior de um componente</a:t>
            </a:r>
          </a:p>
          <a:p>
            <a:pPr lvl="2" algn="just" fontAlgn="base">
              <a:lnSpc>
                <a:spcPct val="70000"/>
              </a:lnSpc>
              <a:spcAft>
                <a:spcPct val="0"/>
              </a:spcAft>
            </a:pPr>
            <a:r>
              <a:rPr lang="pt-BR" altLang="pt-BR" sz="1400" dirty="0"/>
              <a:t>Hooks não podem ser condicionais</a:t>
            </a:r>
          </a:p>
          <a:p>
            <a:pPr lvl="2" algn="just" fontAlgn="base">
              <a:lnSpc>
                <a:spcPct val="70000"/>
              </a:lnSpc>
              <a:spcAft>
                <a:spcPct val="0"/>
              </a:spcAft>
            </a:pPr>
            <a:endParaRPr lang="pt-BR" altLang="pt-BR" sz="1400" dirty="0"/>
          </a:p>
          <a:p>
            <a:pPr lvl="1" algn="just" fontAlgn="base">
              <a:lnSpc>
                <a:spcPct val="70000"/>
              </a:lnSpc>
              <a:spcAft>
                <a:spcPct val="0"/>
              </a:spcAft>
            </a:pPr>
            <a:r>
              <a:rPr lang="pt-BR" altLang="pt-BR" sz="1800" dirty="0"/>
              <a:t>Referência: https://react.dev/reference/react/hooks</a:t>
            </a:r>
          </a:p>
          <a:p>
            <a:pPr lvl="2" algn="just" fontAlgn="base">
              <a:lnSpc>
                <a:spcPct val="70000"/>
              </a:lnSpc>
              <a:spcAft>
                <a:spcPct val="0"/>
              </a:spcAft>
            </a:pPr>
            <a:endParaRPr lang="pt-BR" altLang="pt-BR" sz="1600" dirty="0"/>
          </a:p>
          <a:p>
            <a:pPr lvl="2" algn="just" fontAlgn="base">
              <a:lnSpc>
                <a:spcPct val="70000"/>
              </a:lnSpc>
              <a:spcAft>
                <a:spcPct val="0"/>
              </a:spcAft>
            </a:pPr>
            <a:endParaRPr lang="pt-BR" altLang="pt-BR" sz="1600" dirty="0"/>
          </a:p>
          <a:p>
            <a:pPr lvl="2" algn="just" fontAlgn="base">
              <a:lnSpc>
                <a:spcPct val="70000"/>
              </a:lnSpc>
              <a:spcAft>
                <a:spcPct val="0"/>
              </a:spcAft>
            </a:pPr>
            <a:endParaRPr lang="pt-BR" altLang="pt-BR" sz="1600" dirty="0"/>
          </a:p>
          <a:p>
            <a:pPr lvl="2"/>
            <a:endParaRPr lang="pt-BR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2B6960B-5498-4207-AA61-3F7B0E6FA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53879"/>
            <a:ext cx="65" cy="5077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6176" rIns="0" bIns="15235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4B5C07DF-258B-478A-8617-4526EB98A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92379"/>
            <a:ext cx="65" cy="784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6176" rIns="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EECDBD45-0D95-4808-AB3F-5C0A0F94D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53879"/>
            <a:ext cx="65" cy="5077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6176" rIns="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1760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523</Words>
  <Application>Microsoft Office PowerPoint</Application>
  <PresentationFormat>Widescreen</PresentationFormat>
  <Paragraphs>58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React JS</vt:lpstr>
      <vt:lpstr>Criar o projeto</vt:lpstr>
      <vt:lpstr>Elementos da Biblioteca React JS</vt:lpstr>
      <vt:lpstr>Componentes JSX</vt:lpstr>
      <vt:lpstr>Hooks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JS</dc:title>
  <dc:creator>ProgMulti</dc:creator>
  <cp:lastModifiedBy>ProgMulti</cp:lastModifiedBy>
  <cp:revision>7</cp:revision>
  <dcterms:created xsi:type="dcterms:W3CDTF">2025-03-20T13:45:34Z</dcterms:created>
  <dcterms:modified xsi:type="dcterms:W3CDTF">2025-03-20T16:17:16Z</dcterms:modified>
</cp:coreProperties>
</file>