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16.395"/>
    </inkml:context>
    <inkml:brush xml:id="br0">
      <inkml:brushProperty name="width" value="0.035" units="cm"/>
      <inkml:brushProperty name="height" value="0.035" units="cm"/>
      <inkml:brushProperty name="color" value="#E71224"/>
    </inkml:brush>
  </inkml:definitions>
  <inkml:trace contextRef="#ctx0" brushRef="#br0">1 1032 24575,'3'0'0,"1"-1"0,0 0 0,-1 1 0,1-1 0,-1-1 0,1 1 0,-1 0 0,0-1 0,1 0 0,3-2 0,8-5 0,403-209 0,-325 168 0,-49 25 0,73-30 0,48-10 0,-41 15 0,174-46 0,-17 14 0,-250 73 0,260-64 0,412-69 0,-231 69 0,-393 63 0,221-15 0,-298 25 0,506-35 0,810 37 0,-708-3 0,-576 3 0,62 11 0,-25-1 0,58 14 0,-32-4 0,55 18 0,-25-4 0,7-2 0,146 61 0,-218-73 0,53 21 0,148 49 0,-206-73 0,79 37 0,-43-15 0,58 30 0,40 34 0,-33-21 0,-67-38 0,113 77 0,31 37 0,-206-138 0,68 62 0,-97-84 0,1 1 0,-1-1 0,1 1 0,-1-1 0,1 1 0,-1-1 0,1 1 0,-1-1 0,1 0 0,-1 1 0,1-1 0,-1 0 0,1 1 0,0-1 0,-1 0 0,1 0 0,0 1 0,-1-1 0,1 0 0,0 0 0,-1 0 0,1 0 0,0 0 0,-1 0 0,1 0 0,0 0 0,-1 0 0,1-1 0,-1 1 0,1 0 0,0 0 0,-1 0 0,1-1 0,0 1 0,-1 0 0,1-1 0,-1 1 0,1-1 0,-1 1 0,1-1 0,0-1 0,0-1 0,0 0 0,0 1 0,0-1 0,-1 0 0,1 1 0,-1-1 0,0 0 0,0 1 0,0-5 0,-10-70 0,10 75 0,-13-49 0,8 35 0,1-1 0,1 1 0,-2-19 0,-8-54 0,8 62 0,1 1 0,-1-31 0,6 46 0,-2 0 0,0 0 0,0 0 0,-1 1 0,0-1 0,-6-15 0,8 27 0,0-1 0,0 0 0,0 0 0,0 0 0,0 0 0,0 0 0,0 0 0,0 0 0,0 0 0,0 1 0,0-1 0,0 0 0,0 0 0,0 0 0,0 0 0,0 0 0,0 0 0,0 0 0,0 0 0,0 1 0,0-1 0,0 0 0,0 0 0,0 0 0,0 0 0,0 0 0,0 0 0,0 0 0,0 0 0,-1 0 0,1 0 0,0 0 0,0 1 0,0-1 0,0 0 0,0 0 0,0 0 0,0 0 0,0 0 0,0 0 0,-1 0 0,1 0 0,0 0 0,0 0 0,0 0 0,0 0 0,0 0 0,0 0 0,0 0 0,-1 0 0,1 0 0,0 0 0,0 0 0,0 0 0,0 0 0,0 0 0,0 0 0,0-1 0,0 1 0,-1 0 0,-2 19 0,0 22 0,5 9 0,2 0 0,18 77 0,-4-22 0,-15-92 0,-1-1 0,-1 1 0,-1-1 0,1 1 0,-2 0 0,-2 15 0,3-26 0,-1 1 0,0-1 0,0 0 0,0 1 0,0-1 0,0 1 0,0-1 0,0 0 0,-1 0 0,1 0 0,-1 0 0,0 0 0,0 0 0,1 0 0,-1-1 0,0 1 0,-1-1 0,1 1 0,0-1 0,0 0 0,-1 0 0,1 0 0,0 0 0,-1 0 0,1 0 0,-1-1 0,1 1 0,-1-1 0,1 1 0,-1-1 0,0 0 0,1 0 0,-1-1 0,1 1 0,-1 0 0,-3-2 0,-85-9 0,-63-9 0,-177 0 0,276 21-1365,33-1-5461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31.583"/>
    </inkml:context>
    <inkml:brush xml:id="br0">
      <inkml:brushProperty name="width" value="0.035" units="cm"/>
      <inkml:brushProperty name="height" value="0.035" units="cm"/>
      <inkml:brushProperty name="color" value="#E71224"/>
    </inkml:brush>
  </inkml:definitions>
  <inkml:trace contextRef="#ctx0" brushRef="#br0">1 278 24575,'5'1'0,"1"0"0,-1 0 0,0 1 0,0-1 0,1 1 0,-1 1 0,-1-1 0,1 0 0,7 6 0,33 13 0,-9-11 0,-17-5 0,-1-1 0,1 0 0,21 1 0,-32-5 0,-1 0 0,1-1 0,-1 0 0,0 0 0,0 0 0,1-1 0,-1 0 0,0-1 0,0 1 0,-1-1 0,12-7 0,-3 0 0,-1-1 0,-1 0 0,1-1 0,11-15 0,-13 14 0,1 0 0,1 1 0,22-17 0,-33 28 0,-1 0 0,1 0 0,-1-1 0,0 0 0,0 1 0,1-1 0,-1 0 0,0 0 0,-1 0 0,1 0 0,0 0 0,0 0 0,-1-1 0,1 1 0,-1-1 0,0 1 0,0-1 0,0 1 0,0-1 0,0 0 0,-1 1 0,1-1 0,-1 0 0,0 0 0,1 1 0,-1-1 0,-1 0 0,1 0 0,0 1 0,-1-1 0,1 0 0,-1 0 0,0 1 0,-2-6 0,0 2 0,-1 1 0,1-1 0,-2 1 0,1 0 0,0 0 0,-1 0 0,0 1 0,0-1 0,0 1 0,-1 0 0,0 1 0,1-1 0,-9-3 0,1 2 0,1-1 0,-1 2 0,0 0 0,0 0 0,-1 1 0,1 1 0,-15-1 0,22 3 0,0 0 0,-1 0 0,1 1 0,-1 0 0,1 0 0,0 0 0,0 1 0,0 0 0,0 1 0,0-1 0,0 1 0,0 0 0,1 0 0,-1 1 0,1 0 0,-9 8 0,2-1 0,1 0 0,1 1 0,0 0 0,1 1 0,0 0 0,1 0 0,0 1 0,1 0 0,0 0 0,2 1 0,0 0 0,0 0 0,1 0 0,1 0 0,0 1 0,2-1 0,-1 1 0,2 21 0,1-32 0,1 0 0,-1-1 0,1 1 0,-1 0 0,2-1 0,-1 0 0,0 1 0,1-1 0,0 0 0,-1 0 0,2 0 0,-1 0 0,0-1 0,1 0 0,0 1 0,0-1 0,0 0 0,5 3 0,12 6 0,1 0 0,31 12 0,-36-17 0,0-2-31,-1 0-1,1-2 0,0 0 1,0-1-1,0 0 0,1-2 1,33-2-1,-12 0-1080,-17 2-5714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3:52.524"/>
    </inkml:context>
    <inkml:brush xml:id="br0">
      <inkml:brushProperty name="width" value="0.035" units="cm"/>
      <inkml:brushProperty name="height" value="0.035" units="cm"/>
      <inkml:brushProperty name="color" value="#E71224"/>
    </inkml:brush>
  </inkml:definitions>
  <inkml:trace contextRef="#ctx0" brushRef="#br0">1 5596 24575,'0'-694'0,"2"651"0,9-51 0,2-36 0,-9-44 0,7 1 0,59-302 0,-46 320 0,-3 9 0,-11 102 0,13-70 0,5 2 0,71-185 0,63-72 0,-122 285 0,4 2 0,3 1 0,89-115 0,-23 36 0,30-37 0,-11 39 0,-50 56 0,131-125 0,-129 139 0,-54 55 0,46-41 0,7 2 0,90-69 0,-142 120 0,238-149 0,-245 158 0,424-217 0,-325 173 0,221-68 0,644-98 0,-694 192 0,-162 21 0,354 1 0,-276 11 0,-163-3 0,0 3 0,0 1 0,0 2 0,0 3 0,-1 2 0,0 1 0,46 20 0,-33-6 0,64 18 0,-63-23 0,85 43 0,-33-8 0,-3 5 0,161 119 0,-249-164 0,19 14 0,-1 2 0,47 48 0,-27-17 0,-14-16 0,67 90 0,-11 14 0,81 166 0,-92-135 0,118 346 0,-138-327 0,-31-96 0,43 190 0,-58-203 0,-16-65 0,0 2 0,5 45 0,-1 30 0,-4-53 0,0 63 0,-9 500 0,-1-587 0,-1 0 0,-1-1 0,-2 1 0,0-1 0,-16 37 0,-12 55 0,-22 87 0,24-102 0,23-72 0,-12 47 0,-55 128 0,1-15 0,-9 20 0,-57 72 0,23-77 0,103-180 0,-42 58 0,-89 102 0,53-72 0,52-65 0,-57 51 0,-58 34 0,64-58 0,56-49 0,-2 0 0,-55 28 0,17-10 0,-477 289 0,502-303 0,-2-2 0,-98 39 0,62-33 0,53-19 0,0-2 0,-61 14 0,-263 54 0,155-51 0,126-20 0,43-5 0,-58 2 0,-1877-9 0,1955 0 0,1-1 0,-1 0 0,-20-6 0,-35-5 0,28 7 0,1-2 0,1-3 0,0 0 0,-79-36 0,24 10 0,-196-94 0,228 99 0,-13-10 0,1-4 0,2-3 0,3-3 0,2-3 0,-111-115 0,-116-139 0,18 53 0,195 173 0,17 16 0,57 58-105,0 0 0,1 0 0,-1-1 0,2 0 0,0 0 0,0-1 0,0 0 0,2 0 0,-1-1 0,1 0 0,1 1 0,-4-16 0,5 5-6721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25.686"/>
    </inkml:context>
    <inkml:brush xml:id="br0">
      <inkml:brushProperty name="width" value="0.035" units="cm"/>
      <inkml:brushProperty name="height" value="0.035" units="cm"/>
      <inkml:brushProperty name="color" value="#E71224"/>
    </inkml:brush>
  </inkml:definitions>
  <inkml:trace contextRef="#ctx0" brushRef="#br0">0 29 24575,'3082'0'0,"-3063"1"0,0 1 0,34 8 0,-32-6 0,0 0 0,24 0 0,684-2 0,-355-4 0,6965 2 0,-7309-2 0,56-9 0,-55 5 0,52-1 0,1092 8 0,-1144-3 0,58-10 0,-55 6 0,43-1 0,734 5 0,-395 5 0,645-3-1365,-1039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30.005"/>
    </inkml:context>
    <inkml:brush xml:id="br0">
      <inkml:brushProperty name="width" value="0.035" units="cm"/>
      <inkml:brushProperty name="height" value="0.035" units="cm"/>
      <inkml:brushProperty name="color" value="#E71224"/>
    </inkml:brush>
  </inkml:definitions>
  <inkml:trace contextRef="#ctx0" brushRef="#br0">1 1 24575,'0'515'0,"-1"-511"0,1 0 0,1 0 0,-1 0 0,1 0 0,-1 0 0,1 0 0,0-1 0,0 1 0,1 0 0,-1 0 0,1 0 0,0-1 0,0 1 0,0-1 0,0 0 0,1 0 0,3 4 0,-2-3 0,1-1 0,0 0 0,-1 0 0,1 0 0,0-1 0,0 1 0,1-1 0,-1-1 0,0 1 0,1-1 0,-1 0 0,8 1 0,34 1-6,77-3-1,-59-2-1345,-43 2-5474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31.597"/>
    </inkml:context>
    <inkml:brush xml:id="br0">
      <inkml:brushProperty name="width" value="0.035" units="cm"/>
      <inkml:brushProperty name="height" value="0.035" units="cm"/>
      <inkml:brushProperty name="color" value="#E71224"/>
    </inkml:brush>
  </inkml:definitions>
  <inkml:trace contextRef="#ctx0" brushRef="#br0">238 1 24575,'-16'0'0,"0"0"0,0 1 0,1 1 0,-30 6 0,40-6 0,-1 0 0,1 0 0,0 0 0,0 1 0,1 0 0,-1 0 0,0 0 0,1 0 0,0 1 0,0 0 0,0-1 0,0 2 0,1-1 0,-1 0 0,1 1 0,0-1 0,-4 9 0,-3 10 0,0-1 0,-11 42 0,19-56 0,0 0 0,0 0 0,1 0 0,0 0 0,1 0 0,0 0 0,0 0 0,1 0 0,0 0 0,0 0 0,1 0 0,3 10 0,-4-14 0,1 0 0,0-1 0,0 1 0,0-1 0,0 0 0,0 0 0,0 1 0,1-2 0,0 1 0,0 0 0,0 0 0,0-1 0,0 1 0,0-1 0,0 0 0,1 0 0,-1-1 0,7 3 0,-4-2 0,-1-1 0,1 0 0,-1-1 0,1 1 0,0-1 0,-1 0 0,1-1 0,-1 1 0,1-1 0,0 0 0,9-4 0,-5 2 0,-1 0 0,0-1 0,0-1 0,0 1 0,-1-2 0,0 1 0,0-1 0,0 0 0,0-1 0,-1 1 0,0-2 0,-1 1 0,0-1 0,8-12 0,-10 12-59,0 0 0,-1 0-1,0 0 1,-1-1-1,0 1 1,0 0 0,-1-1-1,0 0 1,0 1 0,-1-1-1,0 0 1,-1 1 0,0-1-1,0 1 1,0-1-1,-2 1 1,1-1 0,-1 1-1,0 0 1,0 0 0,-1 0-1,-7-10 1,2 5-6767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33.249"/>
    </inkml:context>
    <inkml:brush xml:id="br0">
      <inkml:brushProperty name="width" value="0.035" units="cm"/>
      <inkml:brushProperty name="height" value="0.035" units="cm"/>
      <inkml:brushProperty name="color" value="#E71224"/>
    </inkml:brush>
  </inkml:definitions>
  <inkml:trace contextRef="#ctx0" brushRef="#br0">181 1 24575,'-17'0'0,"0"0"0,0 1 0,0 1 0,1 1 0,-22 6 0,35-9 0,0 1 0,0 0 0,0 0 0,0 1 0,0-1 0,0 1 0,0-1 0,0 1 0,1 0 0,-1 0 0,1 0 0,-1 0 0,1 1 0,0-1 0,0 1 0,0-1 0,0 1 0,0 0 0,1-1 0,-1 1 0,1 0 0,0 0 0,0 0 0,0 0 0,0 1 0,0-1 0,1 0 0,0 0 0,-1 0 0,1 1 0,0-1 0,0 0 0,1 0 0,0 6 0,3 4 0,1-1 0,0 1 0,0-1 0,1 0 0,1-1 0,0 1 0,0-1 0,1-1 0,1 1 0,0-1 0,0-1 0,1 0 0,0 0 0,1-1 0,-1 0 0,2 0 0,-1-2 0,1 1 0,15 5 0,-25-12 0,0 1 0,0-1 0,0 1 0,-1-1 0,1 1 0,0 0 0,0 0 0,-1 0 0,1 0 0,-1 0 0,1 0 0,-1 0 0,1 0 0,-1 1 0,0-1 0,1 0 0,-1 1 0,0 0 0,0-1 0,0 1 0,0-1 0,-1 1 0,1 0 0,0 0 0,0 2 0,-1-1 0,0-1 0,-1 1 0,1-1 0,-1 1 0,0-1 0,0 1 0,0-1 0,0 1 0,0-1 0,0 0 0,-1 1 0,1-1 0,-1 0 0,1 0 0,-5 3 0,-4 5 0,-1 0 0,0-1 0,-1-1 0,0 1 0,-21 9 0,30-16-105,-1-1 0,0 1 0,0-1 0,0 1 0,0-1 0,0 0 0,-1-1 0,1 1 0,0-1 0,0 0 0,0 0 0,-5 0 0,-6-4-6721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34.963"/>
    </inkml:context>
    <inkml:brush xml:id="br0">
      <inkml:brushProperty name="width" value="0.035" units="cm"/>
      <inkml:brushProperty name="height" value="0.035" units="cm"/>
      <inkml:brushProperty name="color" value="#E71224"/>
    </inkml:brush>
  </inkml:definitions>
  <inkml:trace contextRef="#ctx0" brushRef="#br0">164 1 24575,'-7'0'0,"-1"1"0,1 0 0,0 1 0,-1-1 0,1 2 0,0-1 0,0 1 0,0 0 0,1 0 0,-1 1 0,1 0 0,-1 0 0,1 0 0,1 1 0,-1 0 0,1 0 0,-1 0 0,1 1 0,1 0 0,-1 0 0,1 0 0,0 1 0,1-1 0,0 1 0,0 0 0,0 0 0,0 0 0,1 0 0,1 0 0,-1 1 0,1-1 0,0 0 0,1 1 0,0-1 0,0 1 0,0-1 0,1 1 0,0-1 0,1 0 0,0 1 0,0-1 0,0 0 0,5 10 0,-5-15 0,-1 1 0,1 0 0,0-1 0,-1 0 0,1 0 0,0 1 0,0-1 0,0 0 0,1 0 0,-1-1 0,0 1 0,1 0 0,-1-1 0,1 0 0,0 1 0,-1-1 0,1 0 0,0 0 0,0 0 0,3 0 0,5 0 0,1 0 0,0 0 0,22-3 0,-25 1 0,-1 1 0,1 0 0,0 0 0,0 0 0,-1 1 0,12 3 0,-18-3 0,0-1 0,0 1 0,0 0 0,0 0 0,0 0 0,-1 1 0,1-1 0,0 0 0,-1 1 0,1-1 0,-1 1 0,1-1 0,-1 1 0,0 0 0,1 0 0,-1-1 0,0 1 0,0 0 0,0 0 0,0 3 0,0-1 0,0 1 0,0 0 0,0-1 0,-1 1 0,0 0 0,0 0 0,0-1 0,-1 1 0,-1 5 0,1-2 0,-1 0 0,0 0 0,-1-1 0,0 1 0,0-1 0,-1 1 0,0-1 0,0 0 0,0-1 0,-11 13 0,9-15-71,-1 0 0,0 0 0,0 0-1,0 0 1,-1-1 0,1-1 0,-1 1 0,-10 1 0,9-2-654,-12 4-6101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37.704"/>
    </inkml:context>
    <inkml:brush xml:id="br0">
      <inkml:brushProperty name="width" value="0.035" units="cm"/>
      <inkml:brushProperty name="height" value="0.035" units="cm"/>
      <inkml:brushProperty name="color" value="#E71224"/>
    </inkml:brush>
  </inkml:definitions>
  <inkml:trace contextRef="#ctx0" brushRef="#br0">1 262 24575,'0'260'0,"0"-702"0,-1 439 0,1 0 0,0 0 0,0 0 0,1-1 0,-1 1 0,1 0 0,-1 0 0,1 0 0,0 0 0,0-1 0,1 2 0,-1-1 0,1 0 0,-1 0 0,1 0 0,0 1 0,0-1 0,0 1 0,0-1 0,4-2 0,-2 2 0,0 1 0,1 0 0,-1 1 0,0-1 0,1 1 0,-1-1 0,1 2 0,-1-1 0,1 0 0,0 1 0,-1 0 0,1 0 0,0 0 0,5 1 0,-2 1 0,1 0 0,0 0 0,-1 1 0,0 0 0,0 1 0,0 0 0,0 0 0,0 0 0,-1 1 0,1 0 0,6 7 0,-1-1 0,-1 1 0,1 0 0,-2 1 0,18 25 0,-28-38 4,-1 1-1,1 0 0,0 0 1,0 0-1,-1 0 0,1 0 1,-1 0-1,1 0 0,-1 0 1,1 0-1,-1 0 0,0 0 0,1 0 1,-1 1-1,0-1 0,0 0 1,0 0-1,0 0 0,0 0 1,0 1-1,0-1 0,0 0 1,0 0-1,-1 0 0,1 0 1,0 0-1,-1 1 0,1-1 1,-1 0-1,1 0 0,-1 0 1,1 0-1,-1 0 0,0-1 1,-1 3-1,-1-1-138,0-1 0,0 1 0,0-1 0,0 0 0,-1 1 0,1-1 0,0-1 0,-1 1 0,1 0 0,-7-1 0,-12 1-6691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39.059"/>
    </inkml:context>
    <inkml:brush xml:id="br0">
      <inkml:brushProperty name="width" value="0.035" units="cm"/>
      <inkml:brushProperty name="height" value="0.035" units="cm"/>
      <inkml:brushProperty name="color" value="#E71224"/>
    </inkml:brush>
  </inkml:definitions>
  <inkml:trace contextRef="#ctx0" brushRef="#br0">3 184 24575,'0'53'0,"0"-47"0,0-35 0,-2-9 0,1-44 0,2 76 0,-1 1 0,1-1 0,0 1 0,0-1 0,0 1 0,1 0 0,0 0 0,0 0 0,0 0 0,1 0 0,4-7 0,-5 9 5,1 1-1,-1 0 1,1 0 0,-1 0-1,1 0 1,0 1-1,-1-1 1,1 1 0,0 0-1,0-1 1,0 1-1,0 1 1,0-1 0,0 0-1,1 1 1,-1-1-1,0 1 1,0 0 0,0 0-1,0 0 1,1 1-1,5 1 1,5 1-274,0 1-1,0 0 1,21 11 0,-28-12-125,16 7-6432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40.116"/>
    </inkml:context>
    <inkml:brush xml:id="br0">
      <inkml:brushProperty name="width" value="0.035" units="cm"/>
      <inkml:brushProperty name="height" value="0.035" units="cm"/>
      <inkml:brushProperty name="color" value="#E71224"/>
    </inkml:brush>
  </inkml:definitions>
  <inkml:trace contextRef="#ctx0" brushRef="#br0">130 1 24575,'-5'2'0,"0"0"0,1 0 0,-1 0 0,1 1 0,-1-1 0,1 1 0,0 0 0,0 1 0,0-1 0,1 1 0,-1-1 0,-3 6 0,0-2 0,0 2 0,0 0 0,1 0 0,0 0 0,0 1 0,1 0 0,0 0 0,-6 20 0,9-23 0,-1 0 0,1 0 0,1 0 0,-1 0 0,1 1 0,1-1 0,-1 1 0,1-1 0,0 0 0,1 1 0,0-1 0,3 13 0,-2-18 0,0 1 0,0 0 0,0 0 0,0-1 0,1 0 0,-1 1 0,1-1 0,-1 0 0,1 0 0,0 0 0,0 0 0,0-1 0,0 1 0,0-1 0,0 0 0,1 0 0,-1 0 0,0 0 0,1-1 0,-1 1 0,0-1 0,1 0 0,6 0 0,-1 0 0,1 0 0,-1-1 0,0 0 0,1 0 0,-1-1 0,0 0 0,15-6 0,-20 5 0,0 1 0,0-1 0,0 0 0,0 1 0,-1-2 0,1 1 0,-1 0 0,0-1 0,0 0 0,0 1 0,-1-1 0,1 0 0,-1 0 0,0-1 0,0 1 0,0 0 0,-1-1 0,0 1 0,1-1 0,-1 0 0,-1 1 0,1-1 0,-1 0 0,0 1 0,0-1 0,0 0 0,-1 1 0,0-1 0,1 0 0,-2 1 0,1-1 0,0 1 0,-1-1 0,0 1 0,0 0 0,0 0 0,-1 0 0,1 0 0,-1 0 0,0 0 0,0 1 0,-1-1 0,1 1 0,-1 0 0,1 0 0,-6-3 0,-8-6-1365,3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19.771"/>
    </inkml:context>
    <inkml:brush xml:id="br0">
      <inkml:brushProperty name="width" value="0.035" units="cm"/>
      <inkml:brushProperty name="height" value="0.035" units="cm"/>
      <inkml:brushProperty name="color" value="#E71224"/>
    </inkml:brush>
  </inkml:definitions>
  <inkml:trace contextRef="#ctx0" brushRef="#br0">0 68 24575,'0'479'0,"3"-440"0,1-1 0,2 0 0,10 38 0,6 35 0,-21-104 0,0 0 0,1 1 0,0-1 0,0 0 0,0 0 0,1 0 0,4 8 0,-6-14 0,-1 0 0,1 1 0,0-1 0,0 0 0,0 0 0,1 0 0,-1 0 0,0 0 0,0 0 0,1-1 0,-1 1 0,0 0 0,1 0 0,-1-1 0,0 1 0,1-1 0,-1 0 0,1 1 0,-1-1 0,1 0 0,-1 0 0,1 0 0,-1 0 0,1 0 0,-1 0 0,1 0 0,-1 0 0,1-1 0,-1 1 0,1-1 0,-1 1 0,1-1 0,-1 1 0,0-1 0,1 0 0,-1 0 0,0 0 0,0 1 0,0-1 0,2-2 0,17-13 0,0 0 0,-1-2 0,30-34 0,21-20 0,-43 47 0,7-4 0,-1-2 0,-1-1 0,35-47 0,-48 53 0,-5 8 0,-1 0 0,0-1 0,-1-1 0,12-29 0,-22 44 0,0 0 0,-1 0 0,1 0 0,-1 0 0,0-1 0,0 1 0,-1 0 0,0 0 0,0-1 0,0 1 0,0 0 0,-1 0 0,0-1 0,0 1 0,0 0 0,-1 0 0,0 0 0,0 0 0,0 0 0,0 1 0,-1-1 0,0 1 0,0-1 0,-5-5 0,-10-9 0,-1 1 0,-1 1 0,0 1 0,-2 1 0,-34-20 0,-124-51 0,145 71 0,-56-24-1365,74 32-5461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41.255"/>
    </inkml:context>
    <inkml:brush xml:id="br0">
      <inkml:brushProperty name="width" value="0.035" units="cm"/>
      <inkml:brushProperty name="height" value="0.035" units="cm"/>
      <inkml:brushProperty name="color" value="#E71224"/>
    </inkml:brush>
  </inkml:definitions>
  <inkml:trace contextRef="#ctx0" brushRef="#br0">256 1 24575,'-54'20'0,"44"-17"0,0 1 0,0 0 0,0 1 0,0 0 0,1 0 0,-1 1 0,1 0 0,1 1 0,-1 0 0,1 0 0,1 1 0,-1 0 0,1 0 0,1 1 0,-1 0 0,2 0 0,-1 0 0,1 1 0,0 0 0,1 0 0,1 0 0,-1 0 0,1 1 0,-2 19 0,-16 73-1365,18-81-5461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41.970"/>
    </inkml:context>
    <inkml:brush xml:id="br0">
      <inkml:brushProperty name="width" value="0.035" units="cm"/>
      <inkml:brushProperty name="height" value="0.035" units="cm"/>
      <inkml:brushProperty name="color" value="#E71224"/>
    </inkml:brush>
  </inkml:definitions>
  <inkml:trace contextRef="#ctx0" brushRef="#br0">1 0 24575,'4'0'0,"6"0"0,6 0 0,4 0 0,4 0 0,1 5 0,-3 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42.606"/>
    </inkml:context>
    <inkml:brush xml:id="br0">
      <inkml:brushProperty name="width" value="0.035" units="cm"/>
      <inkml:brushProperty name="height" value="0.035" units="cm"/>
      <inkml:brushProperty name="color" value="#E71224"/>
    </inkml:brush>
  </inkml:definitions>
  <inkml:trace contextRef="#ctx0" brushRef="#br0">69 1 24575,'0'4'0,"0"7"0,-5 4 0,-1 5 0,1 4 0,0 1 0,2 1 0,1 1 0,-3 0 0,-2-1 0,2 1 0,1-1 0,1 0 0,1 0 0,-3-5 0,-1-1 0,0-5-8191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43.072"/>
    </inkml:context>
    <inkml:brush xml:id="br0">
      <inkml:brushProperty name="width" value="0.035" units="cm"/>
      <inkml:brushProperty name="height" value="0.035" units="cm"/>
      <inkml:brushProperty name="color" value="#E71224"/>
    </inkml:brush>
  </inkml:definitions>
  <inkml:trace contextRef="#ctx0" brushRef="#br0">1 11 24575,'0'-5'0,"4"0"0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43.880"/>
    </inkml:context>
    <inkml:brush xml:id="br0">
      <inkml:brushProperty name="width" value="0.035" units="cm"/>
      <inkml:brushProperty name="height" value="0.035" units="cm"/>
      <inkml:brushProperty name="color" value="#E71224"/>
    </inkml:brush>
  </inkml:definitions>
  <inkml:trace contextRef="#ctx0" brushRef="#br0">179 0 24575,'-5'8'0,"0"0"0,0 0 0,1 0 0,-1 1 0,2-1 0,-1 1 0,-2 13 0,-2 2 0,-18 39 0,4 1 0,2 1 0,-20 128 0,18-57 0,21-133 0,0 0 0,1 0 0,-1 0 0,1 0 0,0 0 0,0 0 0,0 0 0,0 1 0,1-1 0,-1 0 0,1 0 0,0 0 0,-1 0 0,2 0 0,-1 0 0,0 0 0,0-1 0,1 1 0,0 0 0,-1-1 0,1 1 0,0-1 0,0 1 0,1-1 0,-1 0 0,0 0 0,1 0 0,-1 0 0,1-1 0,0 1 0,-1-1 0,1 1 0,0-1 0,0 0 0,0 0 0,0 0 0,0 0 0,0-1 0,0 1 0,6-1 0,5 1 0,0-1 0,0 0 0,0-1 0,0-1 0,0 0 0,0-1 0,25-8 0,-9 0 0,44-23 0,-65 29 0,0 0 0,0-1 0,-1 1 0,0-1 0,-1-1 0,1 0 0,-1 0 0,0 0 0,7-11 0,-13 16-97,0 0-1,1 0 1,-1-1-1,0 1 1,0-1-1,0 1 1,-1-1-1,1 1 1,0-1-1,-1 0 1,0 1-1,0-1 0,0-4 1,-3-8-6729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44.361"/>
    </inkml:context>
    <inkml:brush xml:id="br0">
      <inkml:brushProperty name="width" value="0.035" units="cm"/>
      <inkml:brushProperty name="height" value="0.035" units="cm"/>
      <inkml:brushProperty name="color" value="#E71224"/>
    </inkml:brush>
  </inkml:definitions>
  <inkml:trace contextRef="#ctx0" brushRef="#br0">1 197 24575,'4'0'0,"6"-4"0,6-2 0,13-3 0,10-2 0,8-6 0,4-1 0,-2-2 0,-6-1 0,-4-3 0,-6 5 0,-8-1 0,-4 4 0,-5 5-8191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35:45.612"/>
    </inkml:context>
    <inkml:brush xml:id="br0">
      <inkml:brushProperty name="width" value="0.035" units="cm"/>
      <inkml:brushProperty name="height" value="0.035" units="cm"/>
      <inkml:brushProperty name="color" value="#E71224"/>
    </inkml:brush>
  </inkml:definitions>
  <inkml:trace contextRef="#ctx0" brushRef="#br0">5 0 24575,'-4'0'0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41:52.803"/>
    </inkml:context>
    <inkml:brush xml:id="br0">
      <inkml:brushProperty name="width" value="0.035" units="cm"/>
      <inkml:brushProperty name="height" value="0.035" units="cm"/>
      <inkml:brushProperty name="color" value="#E71224"/>
    </inkml:brush>
  </inkml:definitions>
  <inkml:trace contextRef="#ctx0" brushRef="#br0">181 697 24575,'-6'-2'0,"0"0"0,0-1 0,1 1 0,-1-1 0,1 0 0,-1-1 0,1 1 0,-9-9 0,1 2 0,5 3 0,0 0 0,1 0 0,0-1 0,0 0 0,0-1 0,1 0 0,1 0 0,-1 0 0,2 0 0,-1-1 0,-5-18 0,3 7 0,1-2 0,1 1 0,0-1 0,-1-34 0,6 48 0,1 0 0,0 0 0,0 0 0,1 0 0,0 0 0,0 0 0,1 0 0,0 0 0,1 1 0,0-1 0,0 1 0,9-12 0,5-4 0,0 1 0,35-33 0,-40 44 0,0 1 0,1 1 0,1 0 0,0 1 0,0 0 0,1 1 0,0 1 0,17-5 0,-29 10 0,34-12 0,1 1 0,1 2 0,0 2 0,1 2 0,-1 1 0,1 2 0,67 3 0,38-1 0,118 5 0,-258-1 0,1-1 0,-1 2 0,0-1 0,1 1 0,-1 0 0,-1 0 0,1 0 0,0 1 0,-1 0 0,1 0 0,-1 1 0,0-1 0,-1 1 0,1 0 0,-1 1 0,0-1 0,0 1 0,3 7 0,7 10 0,-2 1 0,0 0 0,9 32 0,-17-46 0,-1 0 0,0 0 0,0 1 0,-1-1 0,-1 1 0,0-1 0,0 1 0,-1-1 0,0 1 0,-1-1 0,0 1 0,-1-1 0,0 1 0,-1-1 0,0 0 0,0 0 0,-1 0 0,-1 0 0,0-1 0,0 0 0,-9 12 0,-27 39 0,32-45 0,0-1 0,-1 0 0,-19 20 0,24-30 0,1 0 0,-1-1 0,0 1 0,1-1 0,-2 0 0,1 0 0,0-1 0,0 1 0,-1-1 0,0 0 0,1-1 0,-1 1 0,0-1 0,-8 0 0,-26 4 0,-59 14 0,66-11 0,1-1 0,-1-2 0,-40 1 0,-58-9 0,-122 5 0,170 18-1365,65-17-5461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21.731"/>
    </inkml:context>
    <inkml:brush xml:id="br0">
      <inkml:brushProperty name="width" value="0.035" units="cm"/>
      <inkml:brushProperty name="height" value="0.035" units="cm"/>
      <inkml:brushProperty name="color" value="#E71224"/>
    </inkml:brush>
  </inkml:definitions>
  <inkml:trace contextRef="#ctx0" brushRef="#br0">208 0 24575,'-7'1'0,"0"0"0,1 1 0,-1 0 0,0 0 0,1 0 0,-1 1 0,1 0 0,0 0 0,0 1 0,0 0 0,1 0 0,-1 0 0,1 1 0,-9 9 0,-2 3 0,0 0 0,1 2 0,-12 20 0,22-29 0,0 1 0,0 0 0,1 0 0,1 0 0,0 0 0,0 1 0,1-1 0,1 1 0,0 0 0,0-1 0,1 1 0,1 0 0,0 0 0,0-1 0,1 1 0,1-1 0,6 18 0,-7-25 0,1-1 0,0 1 0,0 0 0,0-1 0,1 1 0,-1-1 0,1 0 0,0 0 0,0 0 0,0-1 0,0 1 0,0-1 0,1 0 0,-1 0 0,1-1 0,-1 1 0,1-1 0,-1 0 0,8 0 0,-9 0 0,-1 0 0,1-1 0,0 0 0,0 1 0,0-1 0,0 0 0,0-1 0,0 1 0,-1 0 0,1-1 0,0 0 0,0 1 0,-1-1 0,1 0 0,0-1 0,-1 1 0,1 0 0,-1-1 0,1 1 0,-1-1 0,0 0 0,0 0 0,0 0 0,0 0 0,0 0 0,0 0 0,0 0 0,-1-1 0,1 1 0,-1-1 0,1 1 0,1-6 0,0-15 0,0 0 0,-1-1 0,-1 1 0,-5-45 0,1 13 0,4 65 0,-2 2 0,2-1 0,-1 0 0,1 0 0,1 0 0,6 21 0,-7-29 0,0-1 0,0 1 0,0-1 0,0 0 0,0 0 0,1 0 0,-1 0 0,1 0 0,-1 0 0,1 0 0,0 0 0,0 0 0,0-1 0,0 1 0,0-1 0,0 1 0,0-1 0,1 0 0,-1 0 0,0 0 0,1 0 0,-1-1 0,1 1 0,-1 0 0,1-1 0,-1 0 0,1 0 0,-1 1 0,1-2 0,-1 1 0,1 0 0,-1 0 0,1-1 0,-1 1 0,5-2 0,12-3-1365,-2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22.525"/>
    </inkml:context>
    <inkml:brush xml:id="br0">
      <inkml:brushProperty name="width" value="0.035" units="cm"/>
      <inkml:brushProperty name="height" value="0.035" units="cm"/>
      <inkml:brushProperty name="color" value="#E71224"/>
    </inkml:brush>
  </inkml:definitions>
  <inkml:trace contextRef="#ctx0" brushRef="#br0">3 1 24575,'-2'122'0,"5"134"0,-3-247 0,1 0 0,0 0 0,1-1 0,0 1 0,0-1 0,1 1 0,0-1 0,6 11 0,-7-16 0,0 0 0,0 0 0,1 0 0,0 0 0,-1 0 0,1-1 0,0 1 0,0-1 0,0 0 0,1 0 0,-1 0 0,0 0 0,1-1 0,-1 1 0,1-1 0,0 0 0,-1 0 0,1 0 0,0-1 0,0 1 0,5-1 0,0 0 8,0 0 0,1-1 0,-1 0 0,0 0 0,0-1 0,0 0 0,0-1 0,0 0 0,-1 0 0,1-1 0,-1 0 0,0 0 0,0-1 0,13-11 0,-10 7-157,-2 0 1,1 0-1,-1-1 1,-1-1-1,0 1 1,0-1-1,-1-1 1,-1 1-1,10-22 1,-8 10-6678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23.131"/>
    </inkml:context>
    <inkml:brush xml:id="br0">
      <inkml:brushProperty name="width" value="0.035" units="cm"/>
      <inkml:brushProperty name="height" value="0.035" units="cm"/>
      <inkml:brushProperty name="color" value="#E71224"/>
    </inkml:brush>
  </inkml:definitions>
  <inkml:trace contextRef="#ctx0" brushRef="#br0">1 282 24575,'4'-2'0,"-1"0"0,1 0 0,-1 0 0,1-1 0,-1 1 0,0-1 0,0 0 0,0 0 0,0 0 0,0 0 0,3-7 0,5-2 0,-2 1 0,9-9 0,0 0 0,1 2 0,1 0 0,0 1 0,2 1 0,0 1 0,40-21 0,-54 32-170,0 0-1,0 0 0,-1 0 1,0-1-1,0 0 0,0-1 1,9-9-1,-4 2-6655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24.706"/>
    </inkml:context>
    <inkml:brush xml:id="br0">
      <inkml:brushProperty name="width" value="0.035" units="cm"/>
      <inkml:brushProperty name="height" value="0.035" units="cm"/>
      <inkml:brushProperty name="color" value="#E71224"/>
    </inkml:brush>
  </inkml:definitions>
  <inkml:trace contextRef="#ctx0" brushRef="#br0">204 1 24575,'-6'2'0,"0"0"0,0 0 0,1 1 0,-1 0 0,1 0 0,0 0 0,0 1 0,-9 7 0,2-1 0,0-1 0,1 0 0,0 1 0,1 1 0,0 0 0,1 0 0,0 1 0,1 0 0,1 1 0,-12 24 0,14-27 0,0 1 0,1 0 0,1 0 0,0 0 0,0 1 0,1-1 0,1 1 0,0-1 0,0 1 0,1 0 0,1-1 0,0 1 0,2 11 0,-1-17 0,0 1 0,1 0 0,0-1 0,0 0 0,0 0 0,1 0 0,-1 0 0,1 0 0,1-1 0,-1 0 0,1 0 0,0 0 0,0 0 0,11 6 0,-14-9 0,1 0 0,0-1 0,0 1 0,0-1 0,0 0 0,0 0 0,0 0 0,0-1 0,0 1 0,0-1 0,0 1 0,1-1 0,-1 0 0,0 0 0,0-1 0,0 1 0,0-1 0,0 1 0,1-1 0,-1 0 0,0 0 0,0 0 0,-1-1 0,1 1 0,0-1 0,0 0 0,-1 1 0,1-1 0,-1 0 0,1-1 0,-1 1 0,0 0 0,3-5 0,6-7 0,-1 0 0,-1-1 0,0 1 0,-1-2 0,-1 1 0,9-28 0,-5 6 0,11-72 0,-19 58 0,-3 48 0,0 10 0,2 15 0,1-6-85,0 0 0,2-1-1,-1 1 1,2-1 0,0 0-1,1-1 1,0 1 0,1-2-1,1 1 1,0-1 0,1 0-1,0-1 1,1 0 0,1 0-1,22 17 1,-22-20-6741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26.444"/>
    </inkml:context>
    <inkml:brush xml:id="br0">
      <inkml:brushProperty name="width" value="0.035" units="cm"/>
      <inkml:brushProperty name="height" value="0.035" units="cm"/>
      <inkml:brushProperty name="color" value="#E71224"/>
    </inkml:brush>
  </inkml:definitions>
  <inkml:trace contextRef="#ctx0" brushRef="#br0">25 1 24575,'-1'36'0,"-10"54"0,-2 26 0,14 295 0,4-390 0,-5-21 0,1 1 0,-1-1 0,0 0 0,1 0 0,-1 1 0,1-1 0,-1 0 0,1 0 0,-1 0 0,1 0 0,-1 0 0,1 0 0,-1 0 0,1 0 0,-1 0 0,0 0 0,1 0 0,-1 0 0,1 0 0,-1 0 0,1 0 0,-1 0 0,1 0 0,-1-1 0,1 1 0,-1 0 0,1-1 0,37-31 0,-9 6 0,-25 24 0,1 0 0,-1 1 0,0-1 0,1 1 0,0 0 0,-1 0 0,1 0 0,0 1 0,-1 0 0,1 0 0,0 0 0,-1 0 0,1 1 0,0 0 0,-1 0 0,1 0 0,-1 0 0,1 1 0,-1 0 0,0 0 0,0 0 0,0 0 0,0 1 0,0-1 0,0 1 0,-1 0 0,1 0 0,-1 1 0,0-1 0,0 1 0,0-1 0,0 1 0,0 0 0,1 5 0,-1-4 0,0 0 0,0 0 0,0 1 0,-1-1 0,0 1 0,0 0 0,-1-1 0,1 1 0,-1 0 0,-1 0 0,1 0 0,-1 0 0,0 0 0,0 0 0,-1 0 0,1 0 0,-1 0 0,-1 0 0,1 0 0,-1 0 0,0-1 0,-1 1 0,1-1 0,-1 1 0,0-1 0,-6 8 0,5-8 0,-1 0 0,0 0 0,0-1 0,-1 0 0,1 1 0,-1-2 0,0 1 0,0-1 0,-1 0 0,1 0 0,0 0 0,-1-1 0,0 0 0,-9 1 0,12-2 0,0-1 0,0 0 0,0 0 0,0 0 0,0-1 0,0 0 0,0 1 0,0-1 0,1 0 0,-1-1 0,0 1 0,0-1 0,1 1 0,-1-1 0,1 0 0,0-1 0,0 1 0,-1 0 0,2-1 0,-1 0 0,0 0 0,0 0 0,1 0 0,-1 0 0,1 0 0,-2-4 0,0 0-85,0 1 0,0-1-1,1 0 1,0 0 0,0 0-1,0 0 1,1 0 0,0-1-1,1 1 1,-1-1 0,1 1-1,1-1 1,0 0 0,0 1-1,1-9 1,4 0-6741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28.489"/>
    </inkml:context>
    <inkml:brush xml:id="br0">
      <inkml:brushProperty name="width" value="0.035" units="cm"/>
      <inkml:brushProperty name="height" value="0.035" units="cm"/>
      <inkml:brushProperty name="color" value="#E71224"/>
    </inkml:brush>
  </inkml:definitions>
  <inkml:trace contextRef="#ctx0" brushRef="#br0">154 42 24575,'-6'0'0,"0"0"0,1 1 0,-1 0 0,0 0 0,1 0 0,-1 0 0,1 1 0,-1 0 0,1 0 0,0 1 0,0 0 0,0 0 0,0 0 0,0 0 0,0 1 0,1-1 0,0 1 0,0 0 0,0 1 0,0-1 0,1 1 0,0-1 0,-1 1 0,2 0 0,-1 1 0,-3 7 0,1 3 0,-1 1 0,2-1 0,0 1 0,1 1 0,1-1 0,0 0 0,2 28 0,0-37 0,0 0 0,0 0 0,1 0 0,0-1 0,1 1 0,-1 0 0,5 11 0,-4-17 0,-1 0 0,1 0 0,-1 0 0,1 0 0,0 0 0,-1 0 0,1 0 0,0 0 0,0-1 0,1 1 0,-1-1 0,0 1 0,0-1 0,1 0 0,-1 0 0,1 0 0,-1 0 0,1-1 0,-1 1 0,1-1 0,-1 1 0,1-1 0,0 0 0,-1 0 0,1 0 0,4-1 0,1 1 0,1-2 0,0 1 0,-1-1 0,1-1 0,-1 1 0,0-1 0,0-1 0,0 1 0,0-1 0,-1-1 0,1 0 0,-1 0 0,0 0 0,-1-1 0,1 0 0,-1 0 0,7-8 0,-6 5 0,0 0 0,-1-1 0,0 0 0,0 0 0,-1 0 0,0 0 0,-1-1 0,0 0 0,-1 1 0,0-2 0,-1 1 0,2-20 0,-7-136 0,2 255 0,3 93 0,-1-176 7,0 1 0,0-1-1,0 0 1,0 0 0,1 0-1,0 0 1,0 0-1,1 0 1,-1 0 0,1-1-1,0 1 1,0-1 0,1 0-1,-1 0 1,1 0 0,0-1-1,8 7 1,-5-5-142,1 0 0,0-1 0,-1 0 0,2-1 0,-1 0 0,0 0 0,0 0 0,1-1 0,-1-1 0,11 2 0,1-2-6691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4T11:10:29.808"/>
    </inkml:context>
    <inkml:brush xml:id="br0">
      <inkml:brushProperty name="width" value="0.035" units="cm"/>
      <inkml:brushProperty name="height" value="0.035" units="cm"/>
      <inkml:brushProperty name="color" value="#E71224"/>
    </inkml:brush>
  </inkml:definitions>
  <inkml:trace contextRef="#ctx0" brushRef="#br0">424 1 24575,'-17'0'0,"-15"0"0,-47 5 0,71-4 0,-1 1 0,1-1 0,0 1 0,0 1 0,0 0 0,0 0 0,1 1 0,-1-1 0,1 2 0,-13 8 0,18-11 0,0 0 0,0 0 0,-1 0 0,1 0 0,1 1 0,-1-1 0,0 0 0,1 1 0,-1 0 0,1-1 0,0 1 0,-1 0 0,1-1 0,1 1 0,-1 0 0,0 0 0,1 0 0,-1 0 0,1 0 0,0 0 0,0 0 0,0 0 0,1 0 0,0 5 0,2 2 0,1 0 0,0 0 0,1-1 0,0 1 0,9 13 0,11 21 0,-24-42 0,-1 0 0,1 1 0,-1-1 0,1 1 0,-1-1 0,0 1 0,0-1 0,0 1 0,0-1 0,-1 1 0,1-1 0,-1 0 0,1 1 0,-1-1 0,0 1 0,0-1 0,0 0 0,0 0 0,-1 0 0,1 0 0,0 0 0,-1 0 0,0 0 0,1 0 0,-1 0 0,0-1 0,0 1 0,0 0 0,0-1 0,0 0 0,-3 2 0,-10 6 0,0-1 0,-1 0 0,-22 8 0,18-9 0,5 0-455,-1-2 0,-29 7 0,23-8-6371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24/10/2024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24/10/2024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24/10/2024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24/10/2024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17.xml"/><Relationship Id="rId18" Type="http://schemas.openxmlformats.org/officeDocument/2006/relationships/image" Target="../media/image36.png"/><Relationship Id="rId26" Type="http://schemas.openxmlformats.org/officeDocument/2006/relationships/image" Target="../media/image40.png"/><Relationship Id="rId3" Type="http://schemas.openxmlformats.org/officeDocument/2006/relationships/customXml" Target="../ink/ink12.xml"/><Relationship Id="rId21" Type="http://schemas.openxmlformats.org/officeDocument/2006/relationships/customXml" Target="../ink/ink21.xml"/><Relationship Id="rId7" Type="http://schemas.openxmlformats.org/officeDocument/2006/relationships/customXml" Target="../ink/ink14.xml"/><Relationship Id="rId12" Type="http://schemas.openxmlformats.org/officeDocument/2006/relationships/image" Target="../media/image33.png"/><Relationship Id="rId17" Type="http://schemas.openxmlformats.org/officeDocument/2006/relationships/customXml" Target="../ink/ink19.xml"/><Relationship Id="rId25" Type="http://schemas.openxmlformats.org/officeDocument/2006/relationships/customXml" Target="../ink/ink23.xml"/><Relationship Id="rId2" Type="http://schemas.openxmlformats.org/officeDocument/2006/relationships/image" Target="../media/image28.png"/><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16.xml"/><Relationship Id="rId24" Type="http://schemas.openxmlformats.org/officeDocument/2006/relationships/image" Target="../media/image39.png"/><Relationship Id="rId32" Type="http://schemas.openxmlformats.org/officeDocument/2006/relationships/image" Target="../media/image43.png"/><Relationship Id="rId5" Type="http://schemas.openxmlformats.org/officeDocument/2006/relationships/customXml" Target="../ink/ink13.xml"/><Relationship Id="rId15" Type="http://schemas.openxmlformats.org/officeDocument/2006/relationships/customXml" Target="../ink/ink18.xml"/><Relationship Id="rId23" Type="http://schemas.openxmlformats.org/officeDocument/2006/relationships/customXml" Target="../ink/ink22.xml"/><Relationship Id="rId28" Type="http://schemas.openxmlformats.org/officeDocument/2006/relationships/image" Target="../media/image41.png"/><Relationship Id="rId10" Type="http://schemas.openxmlformats.org/officeDocument/2006/relationships/image" Target="../media/image32.png"/><Relationship Id="rId19" Type="http://schemas.openxmlformats.org/officeDocument/2006/relationships/customXml" Target="../ink/ink20.xml"/><Relationship Id="rId31" Type="http://schemas.openxmlformats.org/officeDocument/2006/relationships/customXml" Target="../ink/ink26.xml"/><Relationship Id="rId4" Type="http://schemas.openxmlformats.org/officeDocument/2006/relationships/image" Target="../media/image29.png"/><Relationship Id="rId9" Type="http://schemas.openxmlformats.org/officeDocument/2006/relationships/customXml" Target="../ink/ink15.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24.xml"/><Relationship Id="rId30"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png"/><Relationship Id="rId18" Type="http://schemas.openxmlformats.org/officeDocument/2006/relationships/customXml" Target="../ink/ink8.xml"/><Relationship Id="rId3" Type="http://schemas.openxmlformats.org/officeDocument/2006/relationships/image" Target="../media/image3.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customXml" Target="../ink/ink5.xml"/><Relationship Id="rId17"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customXml" Target="../ink/ink4.xml"/><Relationship Id="rId19" Type="http://schemas.openxmlformats.org/officeDocument/2006/relationships/image" Target="../media/image11.png"/><Relationship Id="rId4" Type="http://schemas.openxmlformats.org/officeDocument/2006/relationships/customXml" Target="../ink/ink1.xml"/><Relationship Id="rId9" Type="http://schemas.openxmlformats.org/officeDocument/2006/relationships/image" Target="../media/image6.png"/><Relationship Id="rId14" Type="http://schemas.openxmlformats.org/officeDocument/2006/relationships/customXml" Target="../ink/ink6.xml"/><Relationship Id="rId22" Type="http://schemas.openxmlformats.org/officeDocument/2006/relationships/customXml" Target="../ink/ink10.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3999" y="110836"/>
            <a:ext cx="9367319" cy="1228581"/>
          </a:xfrm>
        </p:spPr>
        <p:txBody>
          <a:bodyPr>
            <a:normAutofit fontScale="90000"/>
          </a:bodyPr>
          <a:lstStyle/>
          <a:p>
            <a:r>
              <a:rPr lang="en-GB" dirty="0" err="1"/>
              <a:t>PowerBI</a:t>
            </a:r>
            <a:r>
              <a:rPr lang="en-GB" dirty="0"/>
              <a:t> + SQL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5" name="Picture 4" descr="Angled shot of pen on a graph">
            <a:extLst>
              <a:ext uri="{FF2B5EF4-FFF2-40B4-BE49-F238E27FC236}">
                <a16:creationId xmlns:a16="http://schemas.microsoft.com/office/drawing/2014/main" id="{E22F4390-D009-8FB4-B396-89C861356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1838036"/>
            <a:ext cx="6934200" cy="4622800"/>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Diagnostic Analysis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2" y="1825625"/>
            <a:ext cx="10207026" cy="1721139"/>
          </a:xfrm>
        </p:spPr>
        <p:txBody>
          <a:bodyPr>
            <a:normAutofit fontScale="85000" lnSpcReduction="10000"/>
          </a:bodyPr>
          <a:lstStyle/>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Why are specific product lines more popular in some regions compared to others?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While the size of certain countries may directly impact the amount of goods sold in certain areas like the US, some countries seem to have preferences for certain product lines that stand apart from the general trends,</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For instance, Italy buys vastly more planes than ships and is one of the top buyers overall for this product line. We can’t say for sure what drives this fascination, but it would be worth researching why they may be popular.</a:t>
            </a:r>
          </a:p>
        </p:txBody>
      </p:sp>
      <p:pic>
        <p:nvPicPr>
          <p:cNvPr id="3" name="Picture 2" descr="A screen shot of a graph&#10;&#10;Description automatically generated">
            <a:extLst>
              <a:ext uri="{FF2B5EF4-FFF2-40B4-BE49-F238E27FC236}">
                <a16:creationId xmlns:a16="http://schemas.microsoft.com/office/drawing/2014/main" id="{7F8FC74F-0348-6328-F4FB-FC8AC66E44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2925" y="3546764"/>
            <a:ext cx="6531469" cy="3255818"/>
          </a:xfrm>
          <a:prstGeom prst="rect">
            <a:avLst/>
          </a:prstGeom>
        </p:spPr>
      </p:pic>
    </p:spTree>
    <p:extLst>
      <p:ext uri="{BB962C8B-B14F-4D97-AF65-F5344CB8AC3E}">
        <p14:creationId xmlns:p14="http://schemas.microsoft.com/office/powerpoint/2010/main" val="73675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Predictive Analysis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2" y="1825625"/>
            <a:ext cx="10207026" cy="1721139"/>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These questions required me to utilise forecasting, a powerful tool you can use to predict results over a speculative amount of time, factoring potential upper and lower bounds to help encourage careful decision making and preparation into the future of a business.</a:t>
            </a:r>
          </a:p>
        </p:txBody>
      </p:sp>
      <p:pic>
        <p:nvPicPr>
          <p:cNvPr id="4" name="Picture 3" descr="A graph with a line&#10;&#10;Description automatically generated">
            <a:extLst>
              <a:ext uri="{FF2B5EF4-FFF2-40B4-BE49-F238E27FC236}">
                <a16:creationId xmlns:a16="http://schemas.microsoft.com/office/drawing/2014/main" id="{D092BBB2-128F-028D-E8E6-388B06569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86" y="3195782"/>
            <a:ext cx="10787628" cy="324130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C5DB4E1-A64C-FB44-81A0-D59E561067BB}"/>
                  </a:ext>
                </a:extLst>
              </p14:cNvPr>
              <p14:cNvContentPartPr/>
              <p14:nvPr/>
            </p14:nvContentPartPr>
            <p14:xfrm>
              <a:off x="6474204" y="3490164"/>
              <a:ext cx="2799360" cy="2615760"/>
            </p14:xfrm>
          </p:contentPart>
        </mc:Choice>
        <mc:Fallback xmlns="">
          <p:pic>
            <p:nvPicPr>
              <p:cNvPr id="6" name="Ink 5">
                <a:extLst>
                  <a:ext uri="{FF2B5EF4-FFF2-40B4-BE49-F238E27FC236}">
                    <a16:creationId xmlns:a16="http://schemas.microsoft.com/office/drawing/2014/main" id="{7C5DB4E1-A64C-FB44-81A0-D59E561067BB}"/>
                  </a:ext>
                </a:extLst>
              </p:cNvPr>
              <p:cNvPicPr/>
              <p:nvPr/>
            </p:nvPicPr>
            <p:blipFill>
              <a:blip r:embed="rId4"/>
              <a:stretch>
                <a:fillRect/>
              </a:stretch>
            </p:blipFill>
            <p:spPr>
              <a:xfrm>
                <a:off x="6468084" y="3484044"/>
                <a:ext cx="2811600" cy="2628000"/>
              </a:xfrm>
              <a:prstGeom prst="rect">
                <a:avLst/>
              </a:prstGeom>
            </p:spPr>
          </p:pic>
        </mc:Fallback>
      </mc:AlternateContent>
    </p:spTree>
    <p:extLst>
      <p:ext uri="{BB962C8B-B14F-4D97-AF65-F5344CB8AC3E}">
        <p14:creationId xmlns:p14="http://schemas.microsoft.com/office/powerpoint/2010/main" val="370691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Predictive Analysis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2" y="1825625"/>
            <a:ext cx="4648198" cy="3633615"/>
          </a:xfrm>
        </p:spPr>
        <p:txBody>
          <a:bodyPr>
            <a:normAutofit/>
          </a:bodyPr>
          <a:lstStyle/>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Based on the average revenue growth of the last four quarters, what is the expected revenue for the next quarter for the top performing product line (classic cars)?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Factoring in that the last payment received was from May, looking at a period from June 2005 – September 2005, the expected revenue is due to fall to lower levels before returning to their current levels in August. It is likely that we won’t experience a large rise in revenue until the final quarter of that year.</a:t>
            </a:r>
          </a:p>
        </p:txBody>
      </p:sp>
      <p:pic>
        <p:nvPicPr>
          <p:cNvPr id="3" name="Picture 2" descr="A graph showing a line&#10;&#10;Description automatically generated">
            <a:extLst>
              <a:ext uri="{FF2B5EF4-FFF2-40B4-BE49-F238E27FC236}">
                <a16:creationId xmlns:a16="http://schemas.microsoft.com/office/drawing/2014/main" id="{192ABE6B-0BC2-795C-AF93-CB0D548A5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966849"/>
            <a:ext cx="6437745" cy="227933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20E43DA-127A-3373-0EF7-C1FFF4B0F97B}"/>
                  </a:ext>
                </a:extLst>
              </p14:cNvPr>
              <p14:cNvContentPartPr/>
              <p14:nvPr/>
            </p14:nvContentPartPr>
            <p14:xfrm>
              <a:off x="6354324" y="3517884"/>
              <a:ext cx="5633640" cy="20520"/>
            </p14:xfrm>
          </p:contentPart>
        </mc:Choice>
        <mc:Fallback xmlns="">
          <p:pic>
            <p:nvPicPr>
              <p:cNvPr id="5" name="Ink 4">
                <a:extLst>
                  <a:ext uri="{FF2B5EF4-FFF2-40B4-BE49-F238E27FC236}">
                    <a16:creationId xmlns:a16="http://schemas.microsoft.com/office/drawing/2014/main" id="{C20E43DA-127A-3373-0EF7-C1FFF4B0F97B}"/>
                  </a:ext>
                </a:extLst>
              </p:cNvPr>
              <p:cNvPicPr/>
              <p:nvPr/>
            </p:nvPicPr>
            <p:blipFill>
              <a:blip r:embed="rId4"/>
              <a:stretch>
                <a:fillRect/>
              </a:stretch>
            </p:blipFill>
            <p:spPr>
              <a:xfrm>
                <a:off x="6348204" y="3511764"/>
                <a:ext cx="5645880" cy="32760"/>
              </a:xfrm>
              <a:prstGeom prst="rect">
                <a:avLst/>
              </a:prstGeom>
            </p:spPr>
          </p:pic>
        </mc:Fallback>
      </mc:AlternateContent>
      <p:grpSp>
        <p:nvGrpSpPr>
          <p:cNvPr id="14" name="Group 13">
            <a:extLst>
              <a:ext uri="{FF2B5EF4-FFF2-40B4-BE49-F238E27FC236}">
                <a16:creationId xmlns:a16="http://schemas.microsoft.com/office/drawing/2014/main" id="{5B484F66-C459-3032-C24D-2DDC1ABBB6F1}"/>
              </a:ext>
            </a:extLst>
          </p:cNvPr>
          <p:cNvGrpSpPr/>
          <p:nvPr/>
        </p:nvGrpSpPr>
        <p:grpSpPr>
          <a:xfrm>
            <a:off x="8229204" y="3675564"/>
            <a:ext cx="611640" cy="266040"/>
            <a:chOff x="8229204" y="3675564"/>
            <a:chExt cx="611640" cy="26604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58CB914C-9C8C-0E99-DD32-867FDDCCC046}"/>
                    </a:ext>
                  </a:extLst>
                </p14:cNvPr>
                <p14:cNvContentPartPr/>
                <p14:nvPr/>
              </p14:nvContentPartPr>
              <p14:xfrm>
                <a:off x="8229204" y="3675564"/>
                <a:ext cx="129240" cy="223200"/>
              </p14:xfrm>
            </p:contentPart>
          </mc:Choice>
          <mc:Fallback xmlns="">
            <p:pic>
              <p:nvPicPr>
                <p:cNvPr id="8" name="Ink 7">
                  <a:extLst>
                    <a:ext uri="{FF2B5EF4-FFF2-40B4-BE49-F238E27FC236}">
                      <a16:creationId xmlns:a16="http://schemas.microsoft.com/office/drawing/2014/main" id="{58CB914C-9C8C-0E99-DD32-867FDDCCC046}"/>
                    </a:ext>
                  </a:extLst>
                </p:cNvPr>
                <p:cNvPicPr/>
                <p:nvPr/>
              </p:nvPicPr>
              <p:blipFill>
                <a:blip r:embed="rId6"/>
                <a:stretch>
                  <a:fillRect/>
                </a:stretch>
              </p:blipFill>
              <p:spPr>
                <a:xfrm>
                  <a:off x="8223084" y="3669444"/>
                  <a:ext cx="1414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9902491-430B-FA24-9949-D0F7D899C7CA}"/>
                    </a:ext>
                  </a:extLst>
                </p14:cNvPr>
                <p14:cNvContentPartPr/>
                <p14:nvPr/>
              </p14:nvContentPartPr>
              <p14:xfrm>
                <a:off x="8430084" y="3777084"/>
                <a:ext cx="105480" cy="131040"/>
              </p14:xfrm>
            </p:contentPart>
          </mc:Choice>
          <mc:Fallback xmlns="">
            <p:pic>
              <p:nvPicPr>
                <p:cNvPr id="9" name="Ink 8">
                  <a:extLst>
                    <a:ext uri="{FF2B5EF4-FFF2-40B4-BE49-F238E27FC236}">
                      <a16:creationId xmlns:a16="http://schemas.microsoft.com/office/drawing/2014/main" id="{C9902491-430B-FA24-9949-D0F7D899C7CA}"/>
                    </a:ext>
                  </a:extLst>
                </p:cNvPr>
                <p:cNvPicPr/>
                <p:nvPr/>
              </p:nvPicPr>
              <p:blipFill>
                <a:blip r:embed="rId8"/>
                <a:stretch>
                  <a:fillRect/>
                </a:stretch>
              </p:blipFill>
              <p:spPr>
                <a:xfrm>
                  <a:off x="8423964" y="3770964"/>
                  <a:ext cx="1177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A1253C1-CD2D-43A1-E395-F9F761870573}"/>
                    </a:ext>
                  </a:extLst>
                </p14:cNvPr>
                <p14:cNvContentPartPr/>
                <p14:nvPr/>
              </p14:nvContentPartPr>
              <p14:xfrm>
                <a:off x="8589204" y="3768084"/>
                <a:ext cx="80280" cy="165240"/>
              </p14:xfrm>
            </p:contentPart>
          </mc:Choice>
          <mc:Fallback xmlns="">
            <p:pic>
              <p:nvPicPr>
                <p:cNvPr id="10" name="Ink 9">
                  <a:extLst>
                    <a:ext uri="{FF2B5EF4-FFF2-40B4-BE49-F238E27FC236}">
                      <a16:creationId xmlns:a16="http://schemas.microsoft.com/office/drawing/2014/main" id="{DA1253C1-CD2D-43A1-E395-F9F761870573}"/>
                    </a:ext>
                  </a:extLst>
                </p:cNvPr>
                <p:cNvPicPr/>
                <p:nvPr/>
              </p:nvPicPr>
              <p:blipFill>
                <a:blip r:embed="rId10"/>
                <a:stretch>
                  <a:fillRect/>
                </a:stretch>
              </p:blipFill>
              <p:spPr>
                <a:xfrm>
                  <a:off x="8583084" y="3761964"/>
                  <a:ext cx="925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D9FAB7F-96EC-1148-3483-6EAECC0BC97B}"/>
                    </a:ext>
                  </a:extLst>
                </p14:cNvPr>
                <p14:cNvContentPartPr/>
                <p14:nvPr/>
              </p14:nvContentPartPr>
              <p14:xfrm>
                <a:off x="8752284" y="3758724"/>
                <a:ext cx="88560" cy="182880"/>
              </p14:xfrm>
            </p:contentPart>
          </mc:Choice>
          <mc:Fallback xmlns="">
            <p:pic>
              <p:nvPicPr>
                <p:cNvPr id="13" name="Ink 12">
                  <a:extLst>
                    <a:ext uri="{FF2B5EF4-FFF2-40B4-BE49-F238E27FC236}">
                      <a16:creationId xmlns:a16="http://schemas.microsoft.com/office/drawing/2014/main" id="{ED9FAB7F-96EC-1148-3483-6EAECC0BC97B}"/>
                    </a:ext>
                  </a:extLst>
                </p:cNvPr>
                <p:cNvPicPr/>
                <p:nvPr/>
              </p:nvPicPr>
              <p:blipFill>
                <a:blip r:embed="rId12"/>
                <a:stretch>
                  <a:fillRect/>
                </a:stretch>
              </p:blipFill>
              <p:spPr>
                <a:xfrm>
                  <a:off x="8746164" y="3752604"/>
                  <a:ext cx="100800" cy="195120"/>
                </a:xfrm>
                <a:prstGeom prst="rect">
                  <a:avLst/>
                </a:prstGeom>
              </p:spPr>
            </p:pic>
          </mc:Fallback>
        </mc:AlternateContent>
      </p:grpSp>
      <p:grpSp>
        <p:nvGrpSpPr>
          <p:cNvPr id="26" name="Group 25">
            <a:extLst>
              <a:ext uri="{FF2B5EF4-FFF2-40B4-BE49-F238E27FC236}">
                <a16:creationId xmlns:a16="http://schemas.microsoft.com/office/drawing/2014/main" id="{5EDA69D6-86FD-7700-5535-22F3C6855F78}"/>
              </a:ext>
            </a:extLst>
          </p:cNvPr>
          <p:cNvGrpSpPr/>
          <p:nvPr/>
        </p:nvGrpSpPr>
        <p:grpSpPr>
          <a:xfrm>
            <a:off x="9069804" y="2676204"/>
            <a:ext cx="766800" cy="353160"/>
            <a:chOff x="9069804" y="2676204"/>
            <a:chExt cx="766800" cy="353160"/>
          </a:xfrm>
        </p:grpSpPr>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C5096F3-71C2-B2F9-512B-64D5241988A1}"/>
                    </a:ext>
                  </a:extLst>
                </p14:cNvPr>
                <p14:cNvContentPartPr/>
                <p14:nvPr/>
              </p14:nvContentPartPr>
              <p14:xfrm>
                <a:off x="9069804" y="2676204"/>
                <a:ext cx="104400" cy="187920"/>
              </p14:xfrm>
            </p:contentPart>
          </mc:Choice>
          <mc:Fallback xmlns="">
            <p:pic>
              <p:nvPicPr>
                <p:cNvPr id="15" name="Ink 14">
                  <a:extLst>
                    <a:ext uri="{FF2B5EF4-FFF2-40B4-BE49-F238E27FC236}">
                      <a16:creationId xmlns:a16="http://schemas.microsoft.com/office/drawing/2014/main" id="{2C5096F3-71C2-B2F9-512B-64D5241988A1}"/>
                    </a:ext>
                  </a:extLst>
                </p:cNvPr>
                <p:cNvPicPr/>
                <p:nvPr/>
              </p:nvPicPr>
              <p:blipFill>
                <a:blip r:embed="rId14"/>
                <a:stretch>
                  <a:fillRect/>
                </a:stretch>
              </p:blipFill>
              <p:spPr>
                <a:xfrm>
                  <a:off x="9063684" y="2670084"/>
                  <a:ext cx="1166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6DFC20EC-A3DC-C8B0-C1F9-0928CD1083EE}"/>
                    </a:ext>
                  </a:extLst>
                </p14:cNvPr>
                <p14:cNvContentPartPr/>
                <p14:nvPr/>
              </p14:nvContentPartPr>
              <p14:xfrm>
                <a:off x="9207684" y="2778444"/>
                <a:ext cx="73440" cy="87840"/>
              </p14:xfrm>
            </p:contentPart>
          </mc:Choice>
          <mc:Fallback xmlns="">
            <p:pic>
              <p:nvPicPr>
                <p:cNvPr id="16" name="Ink 15">
                  <a:extLst>
                    <a:ext uri="{FF2B5EF4-FFF2-40B4-BE49-F238E27FC236}">
                      <a16:creationId xmlns:a16="http://schemas.microsoft.com/office/drawing/2014/main" id="{6DFC20EC-A3DC-C8B0-C1F9-0928CD1083EE}"/>
                    </a:ext>
                  </a:extLst>
                </p:cNvPr>
                <p:cNvPicPr/>
                <p:nvPr/>
              </p:nvPicPr>
              <p:blipFill>
                <a:blip r:embed="rId16"/>
                <a:stretch>
                  <a:fillRect/>
                </a:stretch>
              </p:blipFill>
              <p:spPr>
                <a:xfrm>
                  <a:off x="9201564" y="2772324"/>
                  <a:ext cx="856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7F510847-4524-C35A-6E19-E9EDA099D091}"/>
                    </a:ext>
                  </a:extLst>
                </p14:cNvPr>
                <p14:cNvContentPartPr/>
                <p14:nvPr/>
              </p14:nvContentPartPr>
              <p14:xfrm>
                <a:off x="9318564" y="2788884"/>
                <a:ext cx="82440" cy="104400"/>
              </p14:xfrm>
            </p:contentPart>
          </mc:Choice>
          <mc:Fallback xmlns="">
            <p:pic>
              <p:nvPicPr>
                <p:cNvPr id="17" name="Ink 16">
                  <a:extLst>
                    <a:ext uri="{FF2B5EF4-FFF2-40B4-BE49-F238E27FC236}">
                      <a16:creationId xmlns:a16="http://schemas.microsoft.com/office/drawing/2014/main" id="{7F510847-4524-C35A-6E19-E9EDA099D091}"/>
                    </a:ext>
                  </a:extLst>
                </p:cNvPr>
                <p:cNvPicPr/>
                <p:nvPr/>
              </p:nvPicPr>
              <p:blipFill>
                <a:blip r:embed="rId18"/>
                <a:stretch>
                  <a:fillRect/>
                </a:stretch>
              </p:blipFill>
              <p:spPr>
                <a:xfrm>
                  <a:off x="9312444" y="2782764"/>
                  <a:ext cx="946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12F7B03-C70A-882F-712F-69084F3A5660}"/>
                    </a:ext>
                  </a:extLst>
                </p14:cNvPr>
                <p14:cNvContentPartPr/>
                <p14:nvPr/>
              </p14:nvContentPartPr>
              <p14:xfrm>
                <a:off x="9467244" y="2779884"/>
                <a:ext cx="92520" cy="128520"/>
              </p14:xfrm>
            </p:contentPart>
          </mc:Choice>
          <mc:Fallback xmlns="">
            <p:pic>
              <p:nvPicPr>
                <p:cNvPr id="18" name="Ink 17">
                  <a:extLst>
                    <a:ext uri="{FF2B5EF4-FFF2-40B4-BE49-F238E27FC236}">
                      <a16:creationId xmlns:a16="http://schemas.microsoft.com/office/drawing/2014/main" id="{212F7B03-C70A-882F-712F-69084F3A5660}"/>
                    </a:ext>
                  </a:extLst>
                </p:cNvPr>
                <p:cNvPicPr/>
                <p:nvPr/>
              </p:nvPicPr>
              <p:blipFill>
                <a:blip r:embed="rId20"/>
                <a:stretch>
                  <a:fillRect/>
                </a:stretch>
              </p:blipFill>
              <p:spPr>
                <a:xfrm>
                  <a:off x="9461124" y="2773764"/>
                  <a:ext cx="1047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87092F0A-02F4-E1A1-0327-C0B1F5209B00}"/>
                    </a:ext>
                  </a:extLst>
                </p14:cNvPr>
                <p14:cNvContentPartPr/>
                <p14:nvPr/>
              </p14:nvContentPartPr>
              <p14:xfrm>
                <a:off x="9457524" y="2853684"/>
                <a:ext cx="43920" cy="3960"/>
              </p14:xfrm>
            </p:contentPart>
          </mc:Choice>
          <mc:Fallback xmlns="">
            <p:pic>
              <p:nvPicPr>
                <p:cNvPr id="19" name="Ink 18">
                  <a:extLst>
                    <a:ext uri="{FF2B5EF4-FFF2-40B4-BE49-F238E27FC236}">
                      <a16:creationId xmlns:a16="http://schemas.microsoft.com/office/drawing/2014/main" id="{87092F0A-02F4-E1A1-0327-C0B1F5209B00}"/>
                    </a:ext>
                  </a:extLst>
                </p:cNvPr>
                <p:cNvPicPr/>
                <p:nvPr/>
              </p:nvPicPr>
              <p:blipFill>
                <a:blip r:embed="rId22"/>
                <a:stretch>
                  <a:fillRect/>
                </a:stretch>
              </p:blipFill>
              <p:spPr>
                <a:xfrm>
                  <a:off x="9451404" y="2847564"/>
                  <a:ext cx="5616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6D2554B3-D631-6B32-1271-7E4D94766545}"/>
                    </a:ext>
                  </a:extLst>
                </p14:cNvPr>
                <p14:cNvContentPartPr/>
                <p14:nvPr/>
              </p14:nvContentPartPr>
              <p14:xfrm>
                <a:off x="9608724" y="2788884"/>
                <a:ext cx="25200" cy="132120"/>
              </p14:xfrm>
            </p:contentPart>
          </mc:Choice>
          <mc:Fallback xmlns="">
            <p:pic>
              <p:nvPicPr>
                <p:cNvPr id="20" name="Ink 19">
                  <a:extLst>
                    <a:ext uri="{FF2B5EF4-FFF2-40B4-BE49-F238E27FC236}">
                      <a16:creationId xmlns:a16="http://schemas.microsoft.com/office/drawing/2014/main" id="{6D2554B3-D631-6B32-1271-7E4D94766545}"/>
                    </a:ext>
                  </a:extLst>
                </p:cNvPr>
                <p:cNvPicPr/>
                <p:nvPr/>
              </p:nvPicPr>
              <p:blipFill>
                <a:blip r:embed="rId24"/>
                <a:stretch>
                  <a:fillRect/>
                </a:stretch>
              </p:blipFill>
              <p:spPr>
                <a:xfrm>
                  <a:off x="9602604" y="2782764"/>
                  <a:ext cx="374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74509A7B-8498-C51B-D93D-6EDE923339E9}"/>
                    </a:ext>
                  </a:extLst>
                </p14:cNvPr>
                <p14:cNvContentPartPr/>
                <p14:nvPr/>
              </p14:nvContentPartPr>
              <p14:xfrm>
                <a:off x="9623844" y="2729844"/>
                <a:ext cx="1800" cy="3960"/>
              </p14:xfrm>
            </p:contentPart>
          </mc:Choice>
          <mc:Fallback xmlns="">
            <p:pic>
              <p:nvPicPr>
                <p:cNvPr id="21" name="Ink 20">
                  <a:extLst>
                    <a:ext uri="{FF2B5EF4-FFF2-40B4-BE49-F238E27FC236}">
                      <a16:creationId xmlns:a16="http://schemas.microsoft.com/office/drawing/2014/main" id="{74509A7B-8498-C51B-D93D-6EDE923339E9}"/>
                    </a:ext>
                  </a:extLst>
                </p:cNvPr>
                <p:cNvPicPr/>
                <p:nvPr/>
              </p:nvPicPr>
              <p:blipFill>
                <a:blip r:embed="rId26"/>
                <a:stretch>
                  <a:fillRect/>
                </a:stretch>
              </p:blipFill>
              <p:spPr>
                <a:xfrm>
                  <a:off x="9617724" y="2723724"/>
                  <a:ext cx="1404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D18F98CD-8DD5-C53B-51B9-41F51E60BD84}"/>
                    </a:ext>
                  </a:extLst>
                </p14:cNvPr>
                <p14:cNvContentPartPr/>
                <p14:nvPr/>
              </p14:nvContentPartPr>
              <p14:xfrm>
                <a:off x="9689004" y="2770524"/>
                <a:ext cx="147600" cy="258840"/>
              </p14:xfrm>
            </p:contentPart>
          </mc:Choice>
          <mc:Fallback xmlns="">
            <p:pic>
              <p:nvPicPr>
                <p:cNvPr id="22" name="Ink 21">
                  <a:extLst>
                    <a:ext uri="{FF2B5EF4-FFF2-40B4-BE49-F238E27FC236}">
                      <a16:creationId xmlns:a16="http://schemas.microsoft.com/office/drawing/2014/main" id="{D18F98CD-8DD5-C53B-51B9-41F51E60BD84}"/>
                    </a:ext>
                  </a:extLst>
                </p:cNvPr>
                <p:cNvPicPr/>
                <p:nvPr/>
              </p:nvPicPr>
              <p:blipFill>
                <a:blip r:embed="rId28"/>
                <a:stretch>
                  <a:fillRect/>
                </a:stretch>
              </p:blipFill>
              <p:spPr>
                <a:xfrm>
                  <a:off x="9682884" y="2764404"/>
                  <a:ext cx="1598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BC50C0A0-300F-4CD2-5B02-C21B6D011371}"/>
                    </a:ext>
                  </a:extLst>
                </p14:cNvPr>
                <p14:cNvContentPartPr/>
                <p14:nvPr/>
              </p14:nvContentPartPr>
              <p14:xfrm>
                <a:off x="9679284" y="2838204"/>
                <a:ext cx="152280" cy="71280"/>
              </p14:xfrm>
            </p:contentPart>
          </mc:Choice>
          <mc:Fallback xmlns="">
            <p:pic>
              <p:nvPicPr>
                <p:cNvPr id="23" name="Ink 22">
                  <a:extLst>
                    <a:ext uri="{FF2B5EF4-FFF2-40B4-BE49-F238E27FC236}">
                      <a16:creationId xmlns:a16="http://schemas.microsoft.com/office/drawing/2014/main" id="{BC50C0A0-300F-4CD2-5B02-C21B6D011371}"/>
                    </a:ext>
                  </a:extLst>
                </p:cNvPr>
                <p:cNvPicPr/>
                <p:nvPr/>
              </p:nvPicPr>
              <p:blipFill>
                <a:blip r:embed="rId30"/>
                <a:stretch>
                  <a:fillRect/>
                </a:stretch>
              </p:blipFill>
              <p:spPr>
                <a:xfrm>
                  <a:off x="9673164" y="2832084"/>
                  <a:ext cx="1645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24A7D208-DB38-7EE1-6C0F-CADE2015D90E}"/>
                    </a:ext>
                  </a:extLst>
                </p14:cNvPr>
                <p14:cNvContentPartPr/>
                <p14:nvPr/>
              </p14:nvContentPartPr>
              <p14:xfrm>
                <a:off x="9640764" y="2724444"/>
                <a:ext cx="1800" cy="360"/>
              </p14:xfrm>
            </p:contentPart>
          </mc:Choice>
          <mc:Fallback xmlns="">
            <p:pic>
              <p:nvPicPr>
                <p:cNvPr id="25" name="Ink 24">
                  <a:extLst>
                    <a:ext uri="{FF2B5EF4-FFF2-40B4-BE49-F238E27FC236}">
                      <a16:creationId xmlns:a16="http://schemas.microsoft.com/office/drawing/2014/main" id="{24A7D208-DB38-7EE1-6C0F-CADE2015D90E}"/>
                    </a:ext>
                  </a:extLst>
                </p:cNvPr>
                <p:cNvPicPr/>
                <p:nvPr/>
              </p:nvPicPr>
              <p:blipFill>
                <a:blip r:embed="rId32"/>
                <a:stretch>
                  <a:fillRect/>
                </a:stretch>
              </p:blipFill>
              <p:spPr>
                <a:xfrm>
                  <a:off x="9634644" y="2718324"/>
                  <a:ext cx="14040" cy="12600"/>
                </a:xfrm>
                <a:prstGeom prst="rect">
                  <a:avLst/>
                </a:prstGeom>
              </p:spPr>
            </p:pic>
          </mc:Fallback>
        </mc:AlternateContent>
      </p:grpSp>
    </p:spTree>
    <p:extLst>
      <p:ext uri="{BB962C8B-B14F-4D97-AF65-F5344CB8AC3E}">
        <p14:creationId xmlns:p14="http://schemas.microsoft.com/office/powerpoint/2010/main" val="117375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Predictive Analysis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2" y="1825625"/>
            <a:ext cx="9737434" cy="1465243"/>
          </a:xfrm>
        </p:spPr>
        <p:txBody>
          <a:bodyPr>
            <a:normAutofit fontScale="92500"/>
          </a:bodyPr>
          <a:lstStyle/>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Which customer segment, based on their order count over the last year, are predicted to increase the number of bulk orders over time?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Customers in Asia and Australia are predicted to be the most frequent buyers in the 6 month forecast alongside buyers in North America, with upwards of 5-6 bulk orders predicted for November 2005.</a:t>
            </a:r>
          </a:p>
        </p:txBody>
      </p:sp>
      <p:pic>
        <p:nvPicPr>
          <p:cNvPr id="6" name="Picture 5">
            <a:extLst>
              <a:ext uri="{FF2B5EF4-FFF2-40B4-BE49-F238E27FC236}">
                <a16:creationId xmlns:a16="http://schemas.microsoft.com/office/drawing/2014/main" id="{5865B9CC-CFD2-6035-F09C-AEB38FA26E02}"/>
              </a:ext>
            </a:extLst>
          </p:cNvPr>
          <p:cNvPicPr>
            <a:picLocks noChangeAspect="1"/>
          </p:cNvPicPr>
          <p:nvPr/>
        </p:nvPicPr>
        <p:blipFill>
          <a:blip r:embed="rId2"/>
          <a:stretch>
            <a:fillRect/>
          </a:stretch>
        </p:blipFill>
        <p:spPr>
          <a:xfrm>
            <a:off x="979054" y="3824681"/>
            <a:ext cx="2543530" cy="276264"/>
          </a:xfrm>
          <a:prstGeom prst="rect">
            <a:avLst/>
          </a:prstGeom>
        </p:spPr>
      </p:pic>
      <p:pic>
        <p:nvPicPr>
          <p:cNvPr id="7" name="Picture 6" descr="A graph with a line&#10;&#10;Description automatically generated">
            <a:extLst>
              <a:ext uri="{FF2B5EF4-FFF2-40B4-BE49-F238E27FC236}">
                <a16:creationId xmlns:a16="http://schemas.microsoft.com/office/drawing/2014/main" id="{28CD8C83-7120-60B1-20D5-65B9345975C0}"/>
              </a:ext>
            </a:extLst>
          </p:cNvPr>
          <p:cNvPicPr>
            <a:picLocks noChangeAspect="1"/>
          </p:cNvPicPr>
          <p:nvPr/>
        </p:nvPicPr>
        <p:blipFill>
          <a:blip r:embed="rId3">
            <a:extLst>
              <a:ext uri="{28A0092B-C50C-407E-A947-70E740481C1C}">
                <a14:useLocalDpi xmlns:a14="http://schemas.microsoft.com/office/drawing/2010/main" val="0"/>
              </a:ext>
            </a:extLst>
          </a:blip>
          <a:srcRect l="1187" t="20995" r="23028" b="14651"/>
          <a:stretch/>
        </p:blipFill>
        <p:spPr>
          <a:xfrm>
            <a:off x="979054" y="4100945"/>
            <a:ext cx="8072581" cy="2059710"/>
          </a:xfrm>
          <a:prstGeom prst="rect">
            <a:avLst/>
          </a:prstGeom>
        </p:spPr>
      </p:pic>
    </p:spTree>
    <p:extLst>
      <p:ext uri="{BB962C8B-B14F-4D97-AF65-F5344CB8AC3E}">
        <p14:creationId xmlns:p14="http://schemas.microsoft.com/office/powerpoint/2010/main" val="391763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What I’d do differently</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2" y="1825625"/>
            <a:ext cx="9737434" cy="1465243"/>
          </a:xfrm>
        </p:spPr>
        <p:txBody>
          <a:bodyPr>
            <a:normAutofit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While I am satisfied with the level of analysis I was able to go into for this dataset, next time I would like to find a way to accommodate the orders with no connection to any sales reps and make them a separate controllable ‘office’, preferably through changing any null values in that specific field to something that can be tracked by another record in the offices table. Otherwise, they would appear as ‘(Blank)’.</a:t>
            </a:r>
          </a:p>
        </p:txBody>
      </p:sp>
      <p:pic>
        <p:nvPicPr>
          <p:cNvPr id="3" name="Picture 2" descr="A screenshot of a graph&#10;&#10;Description automatically generated">
            <a:extLst>
              <a:ext uri="{FF2B5EF4-FFF2-40B4-BE49-F238E27FC236}">
                <a16:creationId xmlns:a16="http://schemas.microsoft.com/office/drawing/2014/main" id="{3E234B3A-897F-96AE-8CA3-56C002DF40DA}"/>
              </a:ext>
            </a:extLst>
          </p:cNvPr>
          <p:cNvPicPr>
            <a:picLocks noChangeAspect="1"/>
          </p:cNvPicPr>
          <p:nvPr/>
        </p:nvPicPr>
        <p:blipFill>
          <a:blip r:embed="rId2">
            <a:extLst>
              <a:ext uri="{28A0092B-C50C-407E-A947-70E740481C1C}">
                <a14:useLocalDpi xmlns:a14="http://schemas.microsoft.com/office/drawing/2010/main" val="0"/>
              </a:ext>
            </a:extLst>
          </a:blip>
          <a:srcRect t="23903" r="57714"/>
          <a:stretch/>
        </p:blipFill>
        <p:spPr>
          <a:xfrm>
            <a:off x="3326099" y="3338119"/>
            <a:ext cx="4048739" cy="322976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6D6458A-BCB1-4F7D-A4B6-441708192C23}"/>
                  </a:ext>
                </a:extLst>
              </p14:cNvPr>
              <p14:cNvContentPartPr/>
              <p14:nvPr/>
            </p14:nvContentPartPr>
            <p14:xfrm>
              <a:off x="4368204" y="5835924"/>
              <a:ext cx="454320" cy="250920"/>
            </p14:xfrm>
          </p:contentPart>
        </mc:Choice>
        <mc:Fallback xmlns="">
          <p:pic>
            <p:nvPicPr>
              <p:cNvPr id="4" name="Ink 3">
                <a:extLst>
                  <a:ext uri="{FF2B5EF4-FFF2-40B4-BE49-F238E27FC236}">
                    <a16:creationId xmlns:a16="http://schemas.microsoft.com/office/drawing/2014/main" id="{56D6458A-BCB1-4F7D-A4B6-441708192C23}"/>
                  </a:ext>
                </a:extLst>
              </p:cNvPr>
              <p:cNvPicPr/>
              <p:nvPr/>
            </p:nvPicPr>
            <p:blipFill>
              <a:blip r:embed="rId4"/>
              <a:stretch>
                <a:fillRect/>
              </a:stretch>
            </p:blipFill>
            <p:spPr>
              <a:xfrm>
                <a:off x="4362084" y="5829804"/>
                <a:ext cx="466560" cy="263160"/>
              </a:xfrm>
              <a:prstGeom prst="rect">
                <a:avLst/>
              </a:prstGeom>
            </p:spPr>
          </p:pic>
        </mc:Fallback>
      </mc:AlternateContent>
    </p:spTree>
    <p:extLst>
      <p:ext uri="{BB962C8B-B14F-4D97-AF65-F5344CB8AC3E}">
        <p14:creationId xmlns:p14="http://schemas.microsoft.com/office/powerpoint/2010/main" val="240165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200" y="1825625"/>
            <a:ext cx="11190402" cy="1530317"/>
          </a:xfrm>
        </p:spPr>
        <p:txBody>
          <a:bodyPr>
            <a:normAutofit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With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PowerBI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containing a whole suite of data importation options, there are a lot of opportunities to interweave it around your data analysis workflow. My aim through this project was to make use of a MYSQL structured database and deliver it to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PowerBI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for analysis, performing important ETL (Extract, Transform, Load) processes to get it cleaned and ready for analysis.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PowerBI’s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tools allow me to perform descriptive, diagnostic and predictive analysis through the use of forecasts, for instance.</a:t>
            </a:r>
          </a:p>
          <a:p>
            <a:pPr marL="0" indent="0">
              <a:buNone/>
            </a:pPr>
            <a:endParaRPr lang="en-GB" sz="1600" dirty="0"/>
          </a:p>
        </p:txBody>
      </p:sp>
      <p:pic>
        <p:nvPicPr>
          <p:cNvPr id="5" name="Picture 4">
            <a:extLst>
              <a:ext uri="{FF2B5EF4-FFF2-40B4-BE49-F238E27FC236}">
                <a16:creationId xmlns:a16="http://schemas.microsoft.com/office/drawing/2014/main" id="{8BBB7457-BD70-CFA2-053D-AFEEB4AF483B}"/>
              </a:ext>
            </a:extLst>
          </p:cNvPr>
          <p:cNvPicPr>
            <a:picLocks noChangeAspect="1"/>
          </p:cNvPicPr>
          <p:nvPr/>
        </p:nvPicPr>
        <p:blipFill>
          <a:blip r:embed="rId2"/>
          <a:stretch>
            <a:fillRect/>
          </a:stretch>
        </p:blipFill>
        <p:spPr>
          <a:xfrm>
            <a:off x="575286" y="4557457"/>
            <a:ext cx="5401571" cy="955662"/>
          </a:xfrm>
          <a:prstGeom prst="rect">
            <a:avLst/>
          </a:prstGeom>
        </p:spPr>
      </p:pic>
      <p:pic>
        <p:nvPicPr>
          <p:cNvPr id="7" name="Picture 6">
            <a:extLst>
              <a:ext uri="{FF2B5EF4-FFF2-40B4-BE49-F238E27FC236}">
                <a16:creationId xmlns:a16="http://schemas.microsoft.com/office/drawing/2014/main" id="{2E6B419E-98F7-8E97-EA02-A245C96BE56A}"/>
              </a:ext>
            </a:extLst>
          </p:cNvPr>
          <p:cNvPicPr>
            <a:picLocks noChangeAspect="1"/>
          </p:cNvPicPr>
          <p:nvPr/>
        </p:nvPicPr>
        <p:blipFill>
          <a:blip r:embed="rId3"/>
          <a:stretch>
            <a:fillRect/>
          </a:stretch>
        </p:blipFill>
        <p:spPr>
          <a:xfrm>
            <a:off x="6215145" y="4594048"/>
            <a:ext cx="5214412" cy="1530317"/>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F2C35F23-DD67-A14A-B018-948C71062802}"/>
                  </a:ext>
                </a:extLst>
              </p14:cNvPr>
              <p14:cNvContentPartPr/>
              <p14:nvPr/>
            </p14:nvContentPartPr>
            <p14:xfrm>
              <a:off x="3593663" y="3964905"/>
              <a:ext cx="3219840" cy="454320"/>
            </p14:xfrm>
          </p:contentPart>
        </mc:Choice>
        <mc:Fallback xmlns="">
          <p:pic>
            <p:nvPicPr>
              <p:cNvPr id="8" name="Ink 7">
                <a:extLst>
                  <a:ext uri="{FF2B5EF4-FFF2-40B4-BE49-F238E27FC236}">
                    <a16:creationId xmlns:a16="http://schemas.microsoft.com/office/drawing/2014/main" id="{F2C35F23-DD67-A14A-B018-948C71062802}"/>
                  </a:ext>
                </a:extLst>
              </p:cNvPr>
              <p:cNvPicPr/>
              <p:nvPr/>
            </p:nvPicPr>
            <p:blipFill>
              <a:blip r:embed="rId5"/>
              <a:stretch>
                <a:fillRect/>
              </a:stretch>
            </p:blipFill>
            <p:spPr>
              <a:xfrm>
                <a:off x="3587543" y="3958785"/>
                <a:ext cx="3232080" cy="466560"/>
              </a:xfrm>
              <a:prstGeom prst="rect">
                <a:avLst/>
              </a:prstGeom>
            </p:spPr>
          </p:pic>
        </mc:Fallback>
      </mc:AlternateContent>
      <p:grpSp>
        <p:nvGrpSpPr>
          <p:cNvPr id="20" name="Group 19">
            <a:extLst>
              <a:ext uri="{FF2B5EF4-FFF2-40B4-BE49-F238E27FC236}">
                <a16:creationId xmlns:a16="http://schemas.microsoft.com/office/drawing/2014/main" id="{800C5949-D9E7-EBB2-C695-78558D5D4CFC}"/>
              </a:ext>
            </a:extLst>
          </p:cNvPr>
          <p:cNvGrpSpPr/>
          <p:nvPr/>
        </p:nvGrpSpPr>
        <p:grpSpPr>
          <a:xfrm>
            <a:off x="4490423" y="3557745"/>
            <a:ext cx="1393920" cy="356040"/>
            <a:chOff x="4490423" y="3557745"/>
            <a:chExt cx="1393920" cy="35604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63DE570C-B0A4-A060-86A9-9033881B0E6E}"/>
                    </a:ext>
                  </a:extLst>
                </p14:cNvPr>
                <p14:cNvContentPartPr/>
                <p14:nvPr/>
              </p14:nvContentPartPr>
              <p14:xfrm>
                <a:off x="4490423" y="3578625"/>
                <a:ext cx="217080" cy="335160"/>
              </p14:xfrm>
            </p:contentPart>
          </mc:Choice>
          <mc:Fallback xmlns="">
            <p:pic>
              <p:nvPicPr>
                <p:cNvPr id="9" name="Ink 8">
                  <a:extLst>
                    <a:ext uri="{FF2B5EF4-FFF2-40B4-BE49-F238E27FC236}">
                      <a16:creationId xmlns:a16="http://schemas.microsoft.com/office/drawing/2014/main" id="{63DE570C-B0A4-A060-86A9-9033881B0E6E}"/>
                    </a:ext>
                  </a:extLst>
                </p:cNvPr>
                <p:cNvPicPr/>
                <p:nvPr/>
              </p:nvPicPr>
              <p:blipFill>
                <a:blip r:embed="rId7"/>
                <a:stretch>
                  <a:fillRect/>
                </a:stretch>
              </p:blipFill>
              <p:spPr>
                <a:xfrm>
                  <a:off x="4484303" y="3572505"/>
                  <a:ext cx="2293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6575E1A-2BBF-8B6D-DD18-84BAB6D5F0A4}"/>
                    </a:ext>
                  </a:extLst>
                </p14:cNvPr>
                <p14:cNvContentPartPr/>
                <p14:nvPr/>
              </p14:nvContentPartPr>
              <p14:xfrm>
                <a:off x="4741343" y="3720825"/>
                <a:ext cx="111240" cy="151920"/>
              </p14:xfrm>
            </p:contentPart>
          </mc:Choice>
          <mc:Fallback xmlns="">
            <p:pic>
              <p:nvPicPr>
                <p:cNvPr id="10" name="Ink 9">
                  <a:extLst>
                    <a:ext uri="{FF2B5EF4-FFF2-40B4-BE49-F238E27FC236}">
                      <a16:creationId xmlns:a16="http://schemas.microsoft.com/office/drawing/2014/main" id="{86575E1A-2BBF-8B6D-DD18-84BAB6D5F0A4}"/>
                    </a:ext>
                  </a:extLst>
                </p:cNvPr>
                <p:cNvPicPr/>
                <p:nvPr/>
              </p:nvPicPr>
              <p:blipFill>
                <a:blip r:embed="rId9"/>
                <a:stretch>
                  <a:fillRect/>
                </a:stretch>
              </p:blipFill>
              <p:spPr>
                <a:xfrm>
                  <a:off x="4735223" y="3714705"/>
                  <a:ext cx="123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CF4DC57-DDDE-69ED-DBF8-F01717681DA7}"/>
                    </a:ext>
                  </a:extLst>
                </p14:cNvPr>
                <p14:cNvContentPartPr/>
                <p14:nvPr/>
              </p14:nvContentPartPr>
              <p14:xfrm>
                <a:off x="4878503" y="3702465"/>
                <a:ext cx="124920" cy="182880"/>
              </p14:xfrm>
            </p:contentPart>
          </mc:Choice>
          <mc:Fallback xmlns="">
            <p:pic>
              <p:nvPicPr>
                <p:cNvPr id="11" name="Ink 10">
                  <a:extLst>
                    <a:ext uri="{FF2B5EF4-FFF2-40B4-BE49-F238E27FC236}">
                      <a16:creationId xmlns:a16="http://schemas.microsoft.com/office/drawing/2014/main" id="{3CF4DC57-DDDE-69ED-DBF8-F01717681DA7}"/>
                    </a:ext>
                  </a:extLst>
                </p:cNvPr>
                <p:cNvPicPr/>
                <p:nvPr/>
              </p:nvPicPr>
              <p:blipFill>
                <a:blip r:embed="rId11"/>
                <a:stretch>
                  <a:fillRect/>
                </a:stretch>
              </p:blipFill>
              <p:spPr>
                <a:xfrm>
                  <a:off x="4872383" y="3696345"/>
                  <a:ext cx="13716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09E44F0C-E830-B3D1-15E2-67565F732903}"/>
                    </a:ext>
                  </a:extLst>
                </p14:cNvPr>
                <p14:cNvContentPartPr/>
                <p14:nvPr/>
              </p14:nvContentPartPr>
              <p14:xfrm>
                <a:off x="4852223" y="3719025"/>
                <a:ext cx="123840" cy="101520"/>
              </p14:xfrm>
            </p:contentPart>
          </mc:Choice>
          <mc:Fallback xmlns="">
            <p:pic>
              <p:nvPicPr>
                <p:cNvPr id="12" name="Ink 11">
                  <a:extLst>
                    <a:ext uri="{FF2B5EF4-FFF2-40B4-BE49-F238E27FC236}">
                      <a16:creationId xmlns:a16="http://schemas.microsoft.com/office/drawing/2014/main" id="{09E44F0C-E830-B3D1-15E2-67565F732903}"/>
                    </a:ext>
                  </a:extLst>
                </p:cNvPr>
                <p:cNvPicPr/>
                <p:nvPr/>
              </p:nvPicPr>
              <p:blipFill>
                <a:blip r:embed="rId13"/>
                <a:stretch>
                  <a:fillRect/>
                </a:stretch>
              </p:blipFill>
              <p:spPr>
                <a:xfrm>
                  <a:off x="4846103" y="3712905"/>
                  <a:ext cx="1360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BC51971D-DA9D-46CE-6FD2-4869037E259D}"/>
                    </a:ext>
                  </a:extLst>
                </p14:cNvPr>
                <p14:cNvContentPartPr/>
                <p14:nvPr/>
              </p14:nvContentPartPr>
              <p14:xfrm>
                <a:off x="5014583" y="3729465"/>
                <a:ext cx="157320" cy="163440"/>
              </p14:xfrm>
            </p:contentPart>
          </mc:Choice>
          <mc:Fallback xmlns="">
            <p:pic>
              <p:nvPicPr>
                <p:cNvPr id="13" name="Ink 12">
                  <a:extLst>
                    <a:ext uri="{FF2B5EF4-FFF2-40B4-BE49-F238E27FC236}">
                      <a16:creationId xmlns:a16="http://schemas.microsoft.com/office/drawing/2014/main" id="{BC51971D-DA9D-46CE-6FD2-4869037E259D}"/>
                    </a:ext>
                  </a:extLst>
                </p:cNvPr>
                <p:cNvPicPr/>
                <p:nvPr/>
              </p:nvPicPr>
              <p:blipFill>
                <a:blip r:embed="rId15"/>
                <a:stretch>
                  <a:fillRect/>
                </a:stretch>
              </p:blipFill>
              <p:spPr>
                <a:xfrm>
                  <a:off x="5008463" y="3723345"/>
                  <a:ext cx="1695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C0E05F21-FD73-81AC-2AF0-B69D634792C4}"/>
                    </a:ext>
                  </a:extLst>
                </p14:cNvPr>
                <p14:cNvContentPartPr/>
                <p14:nvPr/>
              </p14:nvContentPartPr>
              <p14:xfrm>
                <a:off x="5205383" y="3557745"/>
                <a:ext cx="91440" cy="317520"/>
              </p14:xfrm>
            </p:contentPart>
          </mc:Choice>
          <mc:Fallback xmlns="">
            <p:pic>
              <p:nvPicPr>
                <p:cNvPr id="16" name="Ink 15">
                  <a:extLst>
                    <a:ext uri="{FF2B5EF4-FFF2-40B4-BE49-F238E27FC236}">
                      <a16:creationId xmlns:a16="http://schemas.microsoft.com/office/drawing/2014/main" id="{C0E05F21-FD73-81AC-2AF0-B69D634792C4}"/>
                    </a:ext>
                  </a:extLst>
                </p:cNvPr>
                <p:cNvPicPr/>
                <p:nvPr/>
              </p:nvPicPr>
              <p:blipFill>
                <a:blip r:embed="rId17"/>
                <a:stretch>
                  <a:fillRect/>
                </a:stretch>
              </p:blipFill>
              <p:spPr>
                <a:xfrm>
                  <a:off x="5199263" y="3551625"/>
                  <a:ext cx="10368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F0C4F84-A813-8226-26D0-19E165EC3709}"/>
                    </a:ext>
                  </a:extLst>
                </p14:cNvPr>
                <p14:cNvContentPartPr/>
                <p14:nvPr/>
              </p14:nvContentPartPr>
              <p14:xfrm>
                <a:off x="5349383" y="3742065"/>
                <a:ext cx="162720" cy="143640"/>
              </p14:xfrm>
            </p:contentPart>
          </mc:Choice>
          <mc:Fallback xmlns="">
            <p:pic>
              <p:nvPicPr>
                <p:cNvPr id="17" name="Ink 16">
                  <a:extLst>
                    <a:ext uri="{FF2B5EF4-FFF2-40B4-BE49-F238E27FC236}">
                      <a16:creationId xmlns:a16="http://schemas.microsoft.com/office/drawing/2014/main" id="{EF0C4F84-A813-8226-26D0-19E165EC3709}"/>
                    </a:ext>
                  </a:extLst>
                </p:cNvPr>
                <p:cNvPicPr/>
                <p:nvPr/>
              </p:nvPicPr>
              <p:blipFill>
                <a:blip r:embed="rId19"/>
                <a:stretch>
                  <a:fillRect/>
                </a:stretch>
              </p:blipFill>
              <p:spPr>
                <a:xfrm>
                  <a:off x="5343263" y="3735945"/>
                  <a:ext cx="1749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62F64399-69A4-A3B1-C8D1-6B5FCCA3222B}"/>
                    </a:ext>
                  </a:extLst>
                </p14:cNvPr>
                <p14:cNvContentPartPr/>
                <p14:nvPr/>
              </p14:nvContentPartPr>
              <p14:xfrm>
                <a:off x="5532623" y="3729465"/>
                <a:ext cx="153000" cy="136080"/>
              </p14:xfrm>
            </p:contentPart>
          </mc:Choice>
          <mc:Fallback xmlns="">
            <p:pic>
              <p:nvPicPr>
                <p:cNvPr id="18" name="Ink 17">
                  <a:extLst>
                    <a:ext uri="{FF2B5EF4-FFF2-40B4-BE49-F238E27FC236}">
                      <a16:creationId xmlns:a16="http://schemas.microsoft.com/office/drawing/2014/main" id="{62F64399-69A4-A3B1-C8D1-6B5FCCA3222B}"/>
                    </a:ext>
                  </a:extLst>
                </p:cNvPr>
                <p:cNvPicPr/>
                <p:nvPr/>
              </p:nvPicPr>
              <p:blipFill>
                <a:blip r:embed="rId21"/>
                <a:stretch>
                  <a:fillRect/>
                </a:stretch>
              </p:blipFill>
              <p:spPr>
                <a:xfrm>
                  <a:off x="5526503" y="3723345"/>
                  <a:ext cx="165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CF73204D-73DA-34E5-C5CC-8A35FA2B105E}"/>
                    </a:ext>
                  </a:extLst>
                </p14:cNvPr>
                <p14:cNvContentPartPr/>
                <p14:nvPr/>
              </p14:nvContentPartPr>
              <p14:xfrm>
                <a:off x="5694263" y="3738465"/>
                <a:ext cx="190080" cy="174240"/>
              </p14:xfrm>
            </p:contentPart>
          </mc:Choice>
          <mc:Fallback xmlns="">
            <p:pic>
              <p:nvPicPr>
                <p:cNvPr id="19" name="Ink 18">
                  <a:extLst>
                    <a:ext uri="{FF2B5EF4-FFF2-40B4-BE49-F238E27FC236}">
                      <a16:creationId xmlns:a16="http://schemas.microsoft.com/office/drawing/2014/main" id="{CF73204D-73DA-34E5-C5CC-8A35FA2B105E}"/>
                    </a:ext>
                  </a:extLst>
                </p:cNvPr>
                <p:cNvPicPr/>
                <p:nvPr/>
              </p:nvPicPr>
              <p:blipFill>
                <a:blip r:embed="rId23"/>
                <a:stretch>
                  <a:fillRect/>
                </a:stretch>
              </p:blipFill>
              <p:spPr>
                <a:xfrm>
                  <a:off x="5688143" y="3732345"/>
                  <a:ext cx="202320" cy="186480"/>
                </a:xfrm>
                <a:prstGeom prst="rect">
                  <a:avLst/>
                </a:prstGeom>
              </p:spPr>
            </p:pic>
          </mc:Fallback>
        </mc:AlternateContent>
      </p:grpSp>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MYSQL </a:t>
            </a:r>
            <a:r>
              <a:rPr lang="en-GB"/>
              <a:t>Database Download</a:t>
            </a:r>
            <a:endParaRPr lang="en-GB" dirty="0"/>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6"/>
            <a:ext cx="4749799" cy="2561648"/>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As this database was sourced online, I needed to first run a query to get the contents of that database into my local MYSQL server. There was an SQL query I could use to directly import it so I could then take the data forward and into my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PowerBI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workspace. If I were to run a SELECT query on one of the tables in this schema, I could see all of the entries.</a:t>
            </a:r>
          </a:p>
          <a:p>
            <a:pPr marL="0" indent="0">
              <a:buNone/>
            </a:pPr>
            <a:endParaRPr lang="en-GB" sz="1600" dirty="0"/>
          </a:p>
        </p:txBody>
      </p:sp>
      <p:pic>
        <p:nvPicPr>
          <p:cNvPr id="3" name="Picture 2" descr="A screenshot of a computer&#10;&#10;Description automatically generated">
            <a:extLst>
              <a:ext uri="{FF2B5EF4-FFF2-40B4-BE49-F238E27FC236}">
                <a16:creationId xmlns:a16="http://schemas.microsoft.com/office/drawing/2014/main" id="{C1495BB3-E95B-F46E-E30C-9E502F06D693}"/>
              </a:ext>
            </a:extLst>
          </p:cNvPr>
          <p:cNvPicPr>
            <a:picLocks noChangeAspect="1"/>
          </p:cNvPicPr>
          <p:nvPr/>
        </p:nvPicPr>
        <p:blipFill>
          <a:blip r:embed="rId2" cstate="print">
            <a:extLst>
              <a:ext uri="{28A0092B-C50C-407E-A947-70E740481C1C}">
                <a14:useLocalDpi xmlns:a14="http://schemas.microsoft.com/office/drawing/2010/main" val="0"/>
              </a:ext>
            </a:extLst>
          </a:blip>
          <a:srcRect r="36540"/>
          <a:stretch/>
        </p:blipFill>
        <p:spPr>
          <a:xfrm>
            <a:off x="6844759" y="1417732"/>
            <a:ext cx="4925288" cy="367080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7347B10-B4AF-71FC-9231-606599572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90" y="5339081"/>
            <a:ext cx="5731510" cy="127381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BFF9E52B-B7E1-F4E6-6F06-A8B96211D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90" y="4614824"/>
            <a:ext cx="5731510" cy="947420"/>
          </a:xfrm>
          <a:prstGeom prst="rect">
            <a:avLst/>
          </a:prstGeom>
        </p:spPr>
      </p:pic>
    </p:spTree>
    <p:extLst>
      <p:ext uri="{BB962C8B-B14F-4D97-AF65-F5344CB8AC3E}">
        <p14:creationId xmlns:p14="http://schemas.microsoft.com/office/powerpoint/2010/main" val="51459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ETL Process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0" y="1825625"/>
            <a:ext cx="3837495" cy="4264089"/>
          </a:xfrm>
        </p:spPr>
        <p:txBody>
          <a:bodyPr>
            <a:normAutofit fontScale="85000"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While the database was largely well made, there are some parts of the database that I will not require for this, which I can safely remove. However, I also noticed null values pertaining to customers not being linked to a sales representative. Null values such as these propagate into my analyses, making a portion of my sales untraceable to any of the offices in the business. However, I couldn’t remove them as they make up a substantial portion of the statistics, presenting a unique situation.</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On the side of order details, I saw fit to add a calculated column for the total price of an order, collected by multiplying the price each by the quantity as each order covered a single type of item.</a:t>
            </a:r>
          </a:p>
        </p:txBody>
      </p:sp>
      <p:pic>
        <p:nvPicPr>
          <p:cNvPr id="3" name="Picture 2" descr="A screenshot of a computer&#10;&#10;Description automatically generated">
            <a:extLst>
              <a:ext uri="{FF2B5EF4-FFF2-40B4-BE49-F238E27FC236}">
                <a16:creationId xmlns:a16="http://schemas.microsoft.com/office/drawing/2014/main" id="{4E29EC23-3F0C-3A09-47D7-EC2235D86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507" y="578065"/>
            <a:ext cx="6578748" cy="249512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1C6967D6-F97A-A2A5-0E73-D385B6272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888" y="3277915"/>
            <a:ext cx="4964367" cy="3149940"/>
          </a:xfrm>
          <a:prstGeom prst="rect">
            <a:avLst/>
          </a:prstGeom>
        </p:spPr>
      </p:pic>
    </p:spTree>
    <p:extLst>
      <p:ext uri="{BB962C8B-B14F-4D97-AF65-F5344CB8AC3E}">
        <p14:creationId xmlns:p14="http://schemas.microsoft.com/office/powerpoint/2010/main" val="34920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Star Schema</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4759035" cy="3947102"/>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ClassicModels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relational database is comprised of a star schema with relationships that allow me to create analyses using fields from seemingly distant unrelated tables, such as with tracing every customer order to the salesperson and office that managed them.</a:t>
            </a:r>
          </a:p>
        </p:txBody>
      </p:sp>
      <p:pic>
        <p:nvPicPr>
          <p:cNvPr id="4" name="Picture 3">
            <a:extLst>
              <a:ext uri="{FF2B5EF4-FFF2-40B4-BE49-F238E27FC236}">
                <a16:creationId xmlns:a16="http://schemas.microsoft.com/office/drawing/2014/main" id="{B3F69039-9C00-E08A-C759-D87705862772}"/>
              </a:ext>
            </a:extLst>
          </p:cNvPr>
          <p:cNvPicPr>
            <a:picLocks noChangeAspect="1"/>
          </p:cNvPicPr>
          <p:nvPr/>
        </p:nvPicPr>
        <p:blipFill>
          <a:blip r:embed="rId2"/>
          <a:stretch>
            <a:fillRect/>
          </a:stretch>
        </p:blipFill>
        <p:spPr>
          <a:xfrm>
            <a:off x="5755783" y="1905000"/>
            <a:ext cx="6018453" cy="3813963"/>
          </a:xfrm>
          <a:prstGeom prst="rect">
            <a:avLst/>
          </a:prstGeom>
        </p:spPr>
      </p:pic>
    </p:spTree>
    <p:extLst>
      <p:ext uri="{BB962C8B-B14F-4D97-AF65-F5344CB8AC3E}">
        <p14:creationId xmlns:p14="http://schemas.microsoft.com/office/powerpoint/2010/main" val="426610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Descriptive Analysis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5155193" cy="3858738"/>
          </a:xfrm>
        </p:spPr>
        <p:txBody>
          <a:bodyPr>
            <a:normAutofit/>
          </a:bodyPr>
          <a:lstStyle/>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What are the total revenues generated across all offices in the past year, broken down by office location?</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This column chart clearly highlights the Paris office as the peak performer, with London second and San Francisco third. Tokyo is the weakest in terms of the generation of revenue. A large amount of revenue is </a:t>
            </a:r>
            <a:r>
              <a:rPr lang="en-GB" sz="1800" b="1" dirty="0">
                <a:effectLst/>
                <a:latin typeface="Aptos" panose="020B0004020202020204" pitchFamily="34" charset="0"/>
                <a:ea typeface="Aptos" panose="020B0004020202020204" pitchFamily="34" charset="0"/>
                <a:cs typeface="Times New Roman" panose="02020603050405020304" pitchFamily="18" charset="0"/>
              </a:rPr>
              <a:t>untraceable</a:t>
            </a:r>
            <a:r>
              <a:rPr lang="en-GB" sz="1800" dirty="0">
                <a:effectLst/>
                <a:latin typeface="Aptos" panose="020B0004020202020204" pitchFamily="34" charset="0"/>
                <a:ea typeface="Aptos" panose="020B0004020202020204" pitchFamily="34" charset="0"/>
                <a:cs typeface="Times New Roman" panose="02020603050405020304" pitchFamily="18" charset="0"/>
              </a:rPr>
              <a:t> due to a lack of linked representatives in the orders, appearing as ‘(Blank)’.</a:t>
            </a:r>
            <a:endParaRPr lang="en-GB"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screenshot of a graph&#10;&#10;Description automatically generated">
            <a:extLst>
              <a:ext uri="{FF2B5EF4-FFF2-40B4-BE49-F238E27FC236}">
                <a16:creationId xmlns:a16="http://schemas.microsoft.com/office/drawing/2014/main" id="{40CA7C60-15D4-888D-5882-E2D09ECE2C8A}"/>
              </a:ext>
            </a:extLst>
          </p:cNvPr>
          <p:cNvPicPr>
            <a:picLocks noChangeAspect="1"/>
          </p:cNvPicPr>
          <p:nvPr/>
        </p:nvPicPr>
        <p:blipFill>
          <a:blip r:embed="rId2">
            <a:extLst>
              <a:ext uri="{28A0092B-C50C-407E-A947-70E740481C1C}">
                <a14:useLocalDpi xmlns:a14="http://schemas.microsoft.com/office/drawing/2010/main" val="0"/>
              </a:ext>
            </a:extLst>
          </a:blip>
          <a:srcRect t="23903" r="57714"/>
          <a:stretch/>
        </p:blipFill>
        <p:spPr>
          <a:xfrm>
            <a:off x="6198608" y="1392053"/>
            <a:ext cx="5629607" cy="4490856"/>
          </a:xfrm>
          <a:prstGeom prst="rect">
            <a:avLst/>
          </a:prstGeom>
        </p:spPr>
      </p:pic>
    </p:spTree>
    <p:extLst>
      <p:ext uri="{BB962C8B-B14F-4D97-AF65-F5344CB8AC3E}">
        <p14:creationId xmlns:p14="http://schemas.microsoft.com/office/powerpoint/2010/main" val="42537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Descriptive Analysis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5155193" cy="3858738"/>
          </a:xfrm>
        </p:spPr>
        <p:txBody>
          <a:bodyPr>
            <a:normAutofit/>
          </a:bodyPr>
          <a:lstStyle/>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Which product lines generated the highest and lowest revenue in the last year?</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Classic Cars is an overwhelmingly large portion of the revenue gained by the company, more than twice as large as the next most profitable, Vintage Cars. Meanwhile, Trains are the weakest performing in this regard.</a:t>
            </a:r>
          </a:p>
        </p:txBody>
      </p:sp>
      <p:pic>
        <p:nvPicPr>
          <p:cNvPr id="3" name="Picture 2" descr="A screenshot of a graph&#10;&#10;Description automatically generated">
            <a:extLst>
              <a:ext uri="{FF2B5EF4-FFF2-40B4-BE49-F238E27FC236}">
                <a16:creationId xmlns:a16="http://schemas.microsoft.com/office/drawing/2014/main" id="{40CA7C60-15D4-888D-5882-E2D09ECE2C8A}"/>
              </a:ext>
            </a:extLst>
          </p:cNvPr>
          <p:cNvPicPr>
            <a:picLocks noChangeAspect="1"/>
          </p:cNvPicPr>
          <p:nvPr/>
        </p:nvPicPr>
        <p:blipFill>
          <a:blip r:embed="rId2">
            <a:extLst>
              <a:ext uri="{28A0092B-C50C-407E-A947-70E740481C1C}">
                <a14:useLocalDpi xmlns:a14="http://schemas.microsoft.com/office/drawing/2010/main" val="0"/>
              </a:ext>
            </a:extLst>
          </a:blip>
          <a:srcRect l="43325" t="20068" r="4047" b="3835"/>
          <a:stretch/>
        </p:blipFill>
        <p:spPr>
          <a:xfrm>
            <a:off x="6096000" y="1825625"/>
            <a:ext cx="5762164" cy="3693354"/>
          </a:xfrm>
          <a:prstGeom prst="rect">
            <a:avLst/>
          </a:prstGeom>
        </p:spPr>
      </p:pic>
    </p:spTree>
    <p:extLst>
      <p:ext uri="{BB962C8B-B14F-4D97-AF65-F5344CB8AC3E}">
        <p14:creationId xmlns:p14="http://schemas.microsoft.com/office/powerpoint/2010/main" val="423050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Diagnostic Analysis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9537439" cy="1794653"/>
          </a:xfrm>
        </p:spPr>
        <p:txBody>
          <a:bodyPr>
            <a:normAutofit fontScale="92500" lnSpcReduction="20000"/>
          </a:bodyPr>
          <a:lstStyle/>
          <a:p>
            <a:pPr marL="0" indent="0">
              <a:lnSpc>
                <a:spcPct val="107000"/>
              </a:lnSpc>
              <a:spcAft>
                <a:spcPts val="800"/>
              </a:spcAft>
              <a:buNone/>
            </a:pPr>
            <a:r>
              <a:rPr lang="en-GB" sz="1800" i="1" kern="100" dirty="0">
                <a:effectLst/>
                <a:latin typeface="Aptos" panose="020B0004020202020204" pitchFamily="34" charset="0"/>
                <a:ea typeface="Aptos" panose="020B0004020202020204" pitchFamily="34" charset="0"/>
                <a:cs typeface="Times New Roman" panose="02020603050405020304" pitchFamily="18" charset="0"/>
              </a:rPr>
              <a:t>Why did certain offices underperform compared to others in the same time period?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It is important to consider that there are three offices based in the United States competing against each other for the same regional market. The reason they underperform alone is likely due to this reason and they should be considered as a triad. </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5859879B-C14F-A5C0-6099-50FFE72C7B82}"/>
              </a:ext>
            </a:extLst>
          </p:cNvPr>
          <p:cNvPicPr>
            <a:picLocks noChangeAspect="1"/>
          </p:cNvPicPr>
          <p:nvPr/>
        </p:nvPicPr>
        <p:blipFill>
          <a:blip r:embed="rId2"/>
          <a:stretch>
            <a:fillRect/>
          </a:stretch>
        </p:blipFill>
        <p:spPr>
          <a:xfrm>
            <a:off x="2070890" y="3181618"/>
            <a:ext cx="7072060" cy="3542765"/>
          </a:xfrm>
          <a:prstGeom prst="rect">
            <a:avLst/>
          </a:prstGeom>
        </p:spPr>
      </p:pic>
    </p:spTree>
    <p:extLst>
      <p:ext uri="{BB962C8B-B14F-4D97-AF65-F5344CB8AC3E}">
        <p14:creationId xmlns:p14="http://schemas.microsoft.com/office/powerpoint/2010/main" val="95932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Diagnostic Analysis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2" y="1825625"/>
            <a:ext cx="4079032" cy="3858738"/>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Tokyo is also largely underperforming at a glance, though with an office consisting of only two employees, it is natural that they wouldn’t be able to compete with offices that have triple that amount. It may be worth considering hiring more employees for underperforming offices, as the size of the office largely correlates with the revenue they bring in.</a:t>
            </a:r>
          </a:p>
        </p:txBody>
      </p:sp>
      <p:pic>
        <p:nvPicPr>
          <p:cNvPr id="8" name="Picture 7">
            <a:extLst>
              <a:ext uri="{FF2B5EF4-FFF2-40B4-BE49-F238E27FC236}">
                <a16:creationId xmlns:a16="http://schemas.microsoft.com/office/drawing/2014/main" id="{3E196137-F6F4-D564-11E9-6615A98964A6}"/>
              </a:ext>
            </a:extLst>
          </p:cNvPr>
          <p:cNvPicPr>
            <a:picLocks noChangeAspect="1"/>
          </p:cNvPicPr>
          <p:nvPr/>
        </p:nvPicPr>
        <p:blipFill>
          <a:blip r:embed="rId2"/>
          <a:stretch>
            <a:fillRect/>
          </a:stretch>
        </p:blipFill>
        <p:spPr>
          <a:xfrm>
            <a:off x="5188365" y="1905000"/>
            <a:ext cx="3705742" cy="2181529"/>
          </a:xfrm>
          <a:prstGeom prst="rect">
            <a:avLst/>
          </a:prstGeom>
        </p:spPr>
      </p:pic>
      <p:pic>
        <p:nvPicPr>
          <p:cNvPr id="10" name="Picture 9">
            <a:extLst>
              <a:ext uri="{FF2B5EF4-FFF2-40B4-BE49-F238E27FC236}">
                <a16:creationId xmlns:a16="http://schemas.microsoft.com/office/drawing/2014/main" id="{1112252C-84B8-F4F9-BB6B-1D3FD9CD3449}"/>
              </a:ext>
            </a:extLst>
          </p:cNvPr>
          <p:cNvPicPr>
            <a:picLocks noChangeAspect="1"/>
          </p:cNvPicPr>
          <p:nvPr/>
        </p:nvPicPr>
        <p:blipFill>
          <a:blip r:embed="rId3"/>
          <a:stretch>
            <a:fillRect/>
          </a:stretch>
        </p:blipFill>
        <p:spPr>
          <a:xfrm>
            <a:off x="8894107" y="1904999"/>
            <a:ext cx="3090500" cy="2181529"/>
          </a:xfrm>
          <a:prstGeom prst="rect">
            <a:avLst/>
          </a:prstGeom>
        </p:spPr>
      </p:pic>
      <p:pic>
        <p:nvPicPr>
          <p:cNvPr id="13" name="Picture 12">
            <a:extLst>
              <a:ext uri="{FF2B5EF4-FFF2-40B4-BE49-F238E27FC236}">
                <a16:creationId xmlns:a16="http://schemas.microsoft.com/office/drawing/2014/main" id="{62E08BD0-5CE5-DAD8-5BA0-708112A834F4}"/>
              </a:ext>
            </a:extLst>
          </p:cNvPr>
          <p:cNvPicPr>
            <a:picLocks noChangeAspect="1"/>
          </p:cNvPicPr>
          <p:nvPr/>
        </p:nvPicPr>
        <p:blipFill>
          <a:blip r:embed="rId4"/>
          <a:stretch>
            <a:fillRect/>
          </a:stretch>
        </p:blipFill>
        <p:spPr>
          <a:xfrm>
            <a:off x="6367348" y="4064476"/>
            <a:ext cx="4328202" cy="2585679"/>
          </a:xfrm>
          <a:prstGeom prst="rect">
            <a:avLst/>
          </a:prstGeom>
        </p:spPr>
      </p:pic>
    </p:spTree>
    <p:extLst>
      <p:ext uri="{BB962C8B-B14F-4D97-AF65-F5344CB8AC3E}">
        <p14:creationId xmlns:p14="http://schemas.microsoft.com/office/powerpoint/2010/main" val="23379465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529</TotalTime>
  <Words>1016</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Century Gothic</vt:lpstr>
      <vt:lpstr>Wingdings 3</vt:lpstr>
      <vt:lpstr>Wisp</vt:lpstr>
      <vt:lpstr>PowerBI + SQL Portfolio Project</vt:lpstr>
      <vt:lpstr>Project Aims</vt:lpstr>
      <vt:lpstr>MYSQL Database Download</vt:lpstr>
      <vt:lpstr>ETL Process</vt:lpstr>
      <vt:lpstr>Star Schema</vt:lpstr>
      <vt:lpstr>Descriptive Analysis</vt:lpstr>
      <vt:lpstr>Descriptive Analysis</vt:lpstr>
      <vt:lpstr>Diagnostic Analysis</vt:lpstr>
      <vt:lpstr>Diagnostic Analysis</vt:lpstr>
      <vt:lpstr>Diagnostic Analysis</vt:lpstr>
      <vt:lpstr>Predictive Analysis</vt:lpstr>
      <vt:lpstr>Predictive Analysis</vt:lpstr>
      <vt:lpstr>Predictive Analysis</vt:lpstr>
      <vt:lpstr>What I’d do differently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11</cp:revision>
  <dcterms:created xsi:type="dcterms:W3CDTF">2024-09-25T10:47:18Z</dcterms:created>
  <dcterms:modified xsi:type="dcterms:W3CDTF">2024-10-24T12:09:11Z</dcterms:modified>
</cp:coreProperties>
</file>