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C981C-89B1-434D-9F19-7D5DEF643D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D71DE3-8A7D-4CCF-8B9D-8B201A9708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9B86FC-27A2-4937-BFC5-9A0BF7841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145C1-2839-42D6-A346-7D983C3BFC81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5512CA-DD3D-4494-9072-FDD1C8D57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9BC49D-827E-4243-A285-80225ED2D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8A7D-91F9-4CBC-B7E6-5DA34E9B8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387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89408-3EE3-4356-BF7B-AA7622F53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24B544-31E0-48FA-90D7-DF6BE8B61B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641591-F0A5-4D46-BCF0-056FEC429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145C1-2839-42D6-A346-7D983C3BFC81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312BA-A520-46B7-AB5E-EAABCB431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138979-9E52-46B7-B8D5-B3BF717D9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8A7D-91F9-4CBC-B7E6-5DA34E9B8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285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2C6550-8C90-4A91-9E57-CD09D53973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A17BF8-3606-4CB1-AF95-4E7B40FAC3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CC47B5-7B57-4CDD-A388-081A7EBF7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145C1-2839-42D6-A346-7D983C3BFC81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30EA1-9C16-4DE6-9263-7C243C45F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2BBF4-EA60-4B29-A86B-23DFC3E8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8A7D-91F9-4CBC-B7E6-5DA34E9B8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63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E323B-0EE5-4042-8211-D08662DD1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CAC995-F73E-4660-A670-94A3926813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08C744-F6FD-4E56-8A0E-89BB9E4F6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145C1-2839-42D6-A346-7D983C3BFC81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386094-469A-427A-8AF9-E5C5BD655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4BE3B7-47A2-4778-937C-6327B3847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8A7D-91F9-4CBC-B7E6-5DA34E9B8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990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25BEF-31D9-494B-AC4E-B9BD3D940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F91C39-0A6E-40BF-B773-38EA8B1408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9682F7-0507-46BC-B89E-C998C44B7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145C1-2839-42D6-A346-7D983C3BFC81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3D7D4E-4717-4A7B-ABAD-11B006D00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04F1A-E4EC-4737-ADFA-25522CF53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8A7D-91F9-4CBC-B7E6-5DA34E9B8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501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51991-7D80-4FD7-B147-2FEA77673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AB7701-0BBF-46BB-AD51-EA97FDD1F3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8808B5-A42E-442C-AE28-C66503EFDF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203E28-66A1-48CC-A9CF-2DDDA02BC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145C1-2839-42D6-A346-7D983C3BFC81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0E117B-D01D-467F-B30D-1DCFA052E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7225C4-90C3-4A6C-959C-6A4BAA870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8A7D-91F9-4CBC-B7E6-5DA34E9B8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430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D9599-CF15-4B33-9603-30D652DAC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37F564-B058-4FB3-85EA-5C7A3B99EB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06836F-382D-4085-B297-EA0660E7AB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C52FE5-FD8C-48B1-9747-BF41D39A6A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6CCD22-0C32-4467-84B2-8B14C23E28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13F442-B20C-4D7E-A7AE-CB04ACA32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145C1-2839-42D6-A346-7D983C3BFC81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1A31B5-C99F-4FD7-B935-1A375F10E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CD2CAC-F917-40A0-9CCF-FA4007E8C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8A7D-91F9-4CBC-B7E6-5DA34E9B8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401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61026-88B3-4B4F-9029-EC5EC4267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B02CE5-A264-437E-9F26-406C2C96F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145C1-2839-42D6-A346-7D983C3BFC81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927A2F-48EE-48C9-BE0E-3E2C75EC2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03696A-7E9D-41E3-B48E-788882905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8A7D-91F9-4CBC-B7E6-5DA34E9B8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138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886A32-3D5D-4510-9F47-2AF14B68C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145C1-2839-42D6-A346-7D983C3BFC81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406DB0-9169-4E71-8246-BD52D27BA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053C16-3640-479C-9345-03FE0610A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8A7D-91F9-4CBC-B7E6-5DA34E9B8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243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13987-D63C-41EC-8BE1-6E39E7FA4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938ED-7426-40F2-93A1-86A5DB2DE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05BBF2-E3AE-43EC-805A-C2141BBD57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FD23EA-369E-4470-B8D9-529DCC9F9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145C1-2839-42D6-A346-7D983C3BFC81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AB2338-567E-44E6-A56A-82A961465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AE7B4B-1E7A-4819-84F3-0A3504923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8A7D-91F9-4CBC-B7E6-5DA34E9B8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972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CFA9D-4550-4757-A30C-ADF670935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4BA961-6AE9-4B92-9591-9C98087753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BDC425-73BD-4747-BE10-F603DDB707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8D43E2-3243-46C5-B94C-638AE2D91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145C1-2839-42D6-A346-7D983C3BFC81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1EE039-718D-4B85-B48E-346E8F155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EC75B0-C3BA-421E-B8DE-CAAB44DC4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8A7D-91F9-4CBC-B7E6-5DA34E9B8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941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E89A0D-A874-401C-A09E-5BF2531E4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61D73A-4921-4C07-991E-5C8297A857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771298-B780-4888-AE24-1B5419AA0F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D145C1-2839-42D6-A346-7D983C3BFC81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CAF92E-F6C0-4192-B541-D78C1482CC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3D67B6-3078-4192-A1DC-C5F28FC31A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5A8A7D-91F9-4CBC-B7E6-5DA34E9B8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236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imp.org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5AA0A-76FA-4DAA-85B5-D50A33C965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Graphics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C6696E-73F6-45F4-A331-C2394B75BE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(how </a:t>
            </a:r>
            <a:r>
              <a:rPr lang="en-US"/>
              <a:t>to install)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2228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2CF84-D99B-4F03-811D-0310F4BD2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Home Screen – You did it!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59EA12B-1817-4C19-B023-58A317BA91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0623" y="1825625"/>
            <a:ext cx="819075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730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903EA-A631-4264-AAE6-B6E01FD0A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Gimp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9CA5C-C95F-4931-9C93-25BB8C12B1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https://www.gimp.org/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Download 2.10.20 (or current version)</a:t>
            </a:r>
          </a:p>
          <a:p>
            <a:pPr marL="0" indent="0">
              <a:buNone/>
            </a:pPr>
            <a:r>
              <a:rPr lang="en-US" dirty="0"/>
              <a:t>	(directly)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062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D0690-2D9D-426A-AE90-B7878CCED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64A86-C98C-4505-83DB-6DCE661C77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38BF42-9BA1-4F2C-BFC9-55D5316199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456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DD7A5-DF65-4966-B6CF-FFD190DFB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Gimp from your Downloads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BA58F2B-2F68-4BB0-A292-D28C0D35FF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9380" y="1825625"/>
            <a:ext cx="803323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352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7819D-3953-42D6-8088-E0DFD1728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the Install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BECD76-D92C-48CC-B095-08BEC4C63B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RUN	 &gt;     gimp-2.10.20-setup-1.exe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A1EB67-5F13-4912-85D7-D6CCB437E6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7470" y="2560671"/>
            <a:ext cx="5038725" cy="355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278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0D96D-8B5B-4928-8469-107BC8008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Choose the defaults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F0BEE87-FB65-4EB9-B4E7-326BF6EB99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4131" y="1797065"/>
            <a:ext cx="4267200" cy="23907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BCBC194-79F9-46C2-938E-FBFABFBF73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4295" y="1180710"/>
            <a:ext cx="7124700" cy="544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133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F69EA-A0F1-4647-8AB7-50D3C7F95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Begins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D3F224D-15C9-4A8C-8E9D-386B0CF44E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50894" y="1825625"/>
            <a:ext cx="569021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808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EA962-48BA-4CBC-B920-8C59C8EC4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 finishes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7A2FFB3-D7E3-41A1-B048-C5F7936C44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50894" y="1825625"/>
            <a:ext cx="569021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7243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7ED55-FA26-4567-A337-7F656A669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Launch the App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9DCF877-B3A3-4F64-A5B2-C74D29D182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87582" y="1825625"/>
            <a:ext cx="501683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9498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59</Words>
  <Application>Microsoft Office PowerPoint</Application>
  <PresentationFormat>Widescreen</PresentationFormat>
  <Paragraphs>15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Graphics</vt:lpstr>
      <vt:lpstr>Gimp</vt:lpstr>
      <vt:lpstr>PowerPoint Presentation</vt:lpstr>
      <vt:lpstr>Install Gimp from your Downloads</vt:lpstr>
      <vt:lpstr>Run the Install</vt:lpstr>
      <vt:lpstr>Choose the defaults</vt:lpstr>
      <vt:lpstr>Install Begins</vt:lpstr>
      <vt:lpstr>Setup finishes</vt:lpstr>
      <vt:lpstr>Let’s Launch the App</vt:lpstr>
      <vt:lpstr>Home Screen – You did it!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Graphis and GitHub</dc:title>
  <dc:creator>Sean</dc:creator>
  <cp:lastModifiedBy>Sean</cp:lastModifiedBy>
  <cp:revision>7</cp:revision>
  <dcterms:created xsi:type="dcterms:W3CDTF">2020-06-26T18:32:27Z</dcterms:created>
  <dcterms:modified xsi:type="dcterms:W3CDTF">2020-06-26T18:44:19Z</dcterms:modified>
</cp:coreProperties>
</file>