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1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40" d="100"/>
          <a:sy n="40" d="100"/>
        </p:scale>
        <p:origin x="85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C39D4-52DF-4F05-8230-7F0B9C0E68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1AECB4-9862-4044-A2E5-3855F65EDE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40549C-5E6C-45A7-9215-E29C6A00E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36794-1347-4240-A7F5-08FC66E412A2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A3CCE8-BFDA-4257-8354-A9D40A3FC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C92F4-D08C-4D94-8D17-D9353BCDB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68A7D-D825-4536-B7D8-172567B71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666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B1F0C-1F38-4D8B-B438-72AA76362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FE4A9A-FE39-4321-8CF4-346CDD7597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DAF316-B9C7-4A99-802E-2A6C942FC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36794-1347-4240-A7F5-08FC66E412A2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55BAB5-3AF3-47BC-A1C9-4BBEAE964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AE944C-4262-45C9-800E-1E3843747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68A7D-D825-4536-B7D8-172567B71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836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9512EE-0D2A-4B4A-A2D7-0F980ACC52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D33D5F-693C-4B47-A6E3-A2B142E1C5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19CD46-03CD-4856-95DE-9AC835BFA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36794-1347-4240-A7F5-08FC66E412A2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DAC277-2CE0-4A4A-AD9C-C6879E88A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A87928-80EC-4E7F-8C33-1221969B5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68A7D-D825-4536-B7D8-172567B71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055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3BFFF-19FB-4276-8729-18CCA1D32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D14E7-4601-4632-9CD1-25D0EB2244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B44695-2CBD-44C6-B487-D04163339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36794-1347-4240-A7F5-08FC66E412A2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DF6D03-0C04-4AF3-8A0D-0CC997D6C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5BF306-B7E1-4B45-9AF6-95B2FDD6E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68A7D-D825-4536-B7D8-172567B71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425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71AA2-F2F7-4698-841E-981ABE4F3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AA7321-8BA0-4FBE-B0C0-59599A28D1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4EC2B4-B698-4EB4-A411-FD5697DD2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36794-1347-4240-A7F5-08FC66E412A2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52FEB1-C5C9-4D0F-96CA-5C47F6D7A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23AB66-2C77-469D-996C-F0AC50AEB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68A7D-D825-4536-B7D8-172567B71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799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A327F-D8E9-4C19-9365-7E3203535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2C335-BB1D-4422-80C2-EB980DFFB9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6229E0-6D45-43F8-AD80-8CFFB521CD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FBFA59-EF24-4A72-949D-8DB764296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36794-1347-4240-A7F5-08FC66E412A2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990289-1344-4E2D-B31E-1CF7489BC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3FE2FC-096E-4EBB-939D-FE396937E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68A7D-D825-4536-B7D8-172567B71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430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F3351-C5B8-4B25-8A95-24317AAC6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98BE4E-434A-414A-ACEB-F59D22D555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602633-B9A6-4939-AD94-F4244EA962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CF516D-923C-4F9B-8EBF-4AA021FB73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FD9B96-9E42-4392-A773-0625BFB8E8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E2984-0CCC-4BBF-9316-6C728835A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36794-1347-4240-A7F5-08FC66E412A2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C4DE19-00EC-4FE4-B679-B4B5507C4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318E89-3018-46C4-8C98-5CD64ED87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68A7D-D825-4536-B7D8-172567B71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59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99031-36F9-4655-A76E-C70C7182A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ECA083-6BA7-48FB-8162-8F741784E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36794-1347-4240-A7F5-08FC66E412A2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A3B520-B632-4CCE-8A0A-42E960DD4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ED429F-3E0C-4BA3-857C-E3B871546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68A7D-D825-4536-B7D8-172567B71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899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CBA43B-5C45-4DA5-9825-0FCB9A2B0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36794-1347-4240-A7F5-08FC66E412A2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099D94-2BD9-4F86-A8D5-0E6080403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A35FD-83E2-4027-A137-3B01DAC6D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68A7D-D825-4536-B7D8-172567B71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005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7FF94-FCF0-40A2-8E96-5423D600D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895C7-6B31-4DF4-A22F-7E1FEDB20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3CEE48-BDFE-4F68-868B-9D59186B28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B367B9-497E-4CDE-B542-ABA8378C9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36794-1347-4240-A7F5-08FC66E412A2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DB2D8E-320C-4445-8B0A-9C4E33143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CE705C-9FED-4A13-887C-B85C150C3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68A7D-D825-4536-B7D8-172567B71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219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E863A-C877-422E-B20F-111419E6F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A5C1DB-E20F-4449-9D39-B2B5F5C0B8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9012D6-BE80-4339-BD2B-2D5AE2D862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B62E6F-77AF-41DE-A017-E71EA49BD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36794-1347-4240-A7F5-08FC66E412A2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F9F9D0-79E3-4975-B9E9-0FE9C0534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15948D-BAA7-45E5-9EF3-757BEB8A6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68A7D-D825-4536-B7D8-172567B71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757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31EC8D-45B7-4AB2-B248-69D2D8DEB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BAB031-CED4-4C6C-9A21-51168FA005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9A3D96-1FF2-4773-8247-848C0ED300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036794-1347-4240-A7F5-08FC66E412A2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B37B37-C7D3-445D-A1FE-2D0596FEA2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780BD1-0C65-4F94-B4C3-040B056EFE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068A7D-D825-4536-B7D8-172567B71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366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0fKg7e37bQE" TargetMode="External"/><Relationship Id="rId2" Type="http://schemas.openxmlformats.org/officeDocument/2006/relationships/hyperlink" Target="https://www.youtube.com/watch?v=w3jLJU7DT5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fJtyf62yAb8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057CE-D704-40A4-BF95-A0515A4792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GitHub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FC8A15-6519-443F-8D58-889683D19C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Simple User Guide </a:t>
            </a:r>
          </a:p>
        </p:txBody>
      </p:sp>
    </p:spTree>
    <p:extLst>
      <p:ext uri="{BB962C8B-B14F-4D97-AF65-F5344CB8AC3E}">
        <p14:creationId xmlns:p14="http://schemas.microsoft.com/office/powerpoint/2010/main" val="12491601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F35B5-187E-4DC1-95F3-6D57EBF56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Within GitHub you have the option of using the command line (this is know as Git)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D03B91-88AC-4614-BA26-E032A009BB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In Terminal or Command Window you can enter command directly to perform the previous steps.  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git </a:t>
            </a:r>
            <a:r>
              <a:rPr lang="en-US" sz="2400" dirty="0" err="1"/>
              <a:t>init</a:t>
            </a:r>
            <a:endParaRPr lang="en-US" sz="2400" dirty="0"/>
          </a:p>
          <a:p>
            <a:r>
              <a:rPr lang="en-US" sz="2400" dirty="0"/>
              <a:t>git add README.md</a:t>
            </a:r>
          </a:p>
          <a:p>
            <a:r>
              <a:rPr lang="en-US" sz="2400" dirty="0"/>
              <a:t>git commit -m "first commit"</a:t>
            </a:r>
          </a:p>
          <a:p>
            <a:r>
              <a:rPr lang="en-US" sz="2400" dirty="0"/>
              <a:t>git remote add origin https://github.com/tadgallagher1/CSB_HTML.git</a:t>
            </a:r>
          </a:p>
          <a:p>
            <a:r>
              <a:rPr lang="en-US" sz="2400" dirty="0"/>
              <a:t>git push -u origin master</a:t>
            </a:r>
          </a:p>
        </p:txBody>
      </p:sp>
    </p:spTree>
    <p:extLst>
      <p:ext uri="{BB962C8B-B14F-4D97-AF65-F5344CB8AC3E}">
        <p14:creationId xmlns:p14="http://schemas.microsoft.com/office/powerpoint/2010/main" val="11430674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CA086-C17D-4B59-AE1A-2621D87E5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This is your repository</a:t>
            </a:r>
            <a:br>
              <a:rPr lang="en-US" dirty="0"/>
            </a:br>
            <a:br>
              <a:rPr lang="en-US" dirty="0"/>
            </a:br>
            <a:r>
              <a:rPr lang="en-US" sz="3100" dirty="0"/>
              <a:t>https://github.com/tadgallagher1/CSB_HTML.git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BEB0D7C-82B1-42B6-9F80-FE1ABF8913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0623" y="1825625"/>
            <a:ext cx="819075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16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6B29C-57A1-4023-BC46-8E43E72CC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Load your work – Example</a:t>
            </a:r>
            <a:br>
              <a:rPr lang="en-US" dirty="0"/>
            </a:br>
            <a:br>
              <a:rPr lang="en-US" sz="1800" dirty="0"/>
            </a:b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9B4DEE7-C61D-48B3-A458-AE56038623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0623" y="1825625"/>
            <a:ext cx="8190753" cy="4351338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33182638-20BD-4F1C-B611-69D75A07AE7D}"/>
              </a:ext>
            </a:extLst>
          </p:cNvPr>
          <p:cNvSpPr/>
          <p:nvPr/>
        </p:nvSpPr>
        <p:spPr>
          <a:xfrm rot="7960815">
            <a:off x="4043495" y="3741490"/>
            <a:ext cx="3456264" cy="37750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08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C8C4D-1A1B-4B7C-809C-660F5CD87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Uploaded File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CA5A414-2AD8-467A-B896-BFE50E0488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0623" y="1825625"/>
            <a:ext cx="819075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6586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77617-8904-40B8-9196-8E149A67E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your code (Clone)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7BBE9E8-0C7F-4562-8B6C-8F7E547451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0623" y="1825625"/>
            <a:ext cx="8190753" cy="4351338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05EF8AE4-E2ED-42BB-B028-EC481CDD0351}"/>
              </a:ext>
            </a:extLst>
          </p:cNvPr>
          <p:cNvSpPr/>
          <p:nvPr/>
        </p:nvSpPr>
        <p:spPr>
          <a:xfrm rot="9073797">
            <a:off x="7884108" y="3741236"/>
            <a:ext cx="3221373" cy="52011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1218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7FFC6-D37A-4B3B-9829-0D06906CB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914CA-1A30-4B2B-A5EA-22CF555F05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lvl="2"/>
            <a:r>
              <a:rPr lang="en-US" sz="4000" dirty="0"/>
              <a:t>Branching</a:t>
            </a:r>
          </a:p>
          <a:p>
            <a:pPr lvl="2"/>
            <a:r>
              <a:rPr lang="en-US" sz="4000" dirty="0"/>
              <a:t>Push</a:t>
            </a:r>
          </a:p>
          <a:p>
            <a:pPr lvl="2"/>
            <a:r>
              <a:rPr lang="en-US" sz="4000" dirty="0"/>
              <a:t>Pull</a:t>
            </a:r>
          </a:p>
          <a:p>
            <a:pPr lvl="2"/>
            <a:r>
              <a:rPr lang="en-US" sz="4000" dirty="0"/>
              <a:t>Merge</a:t>
            </a:r>
          </a:p>
          <a:p>
            <a:pPr lvl="2"/>
            <a:r>
              <a:rPr lang="en-US" sz="4000" dirty="0"/>
              <a:t>Ignore Files</a:t>
            </a:r>
          </a:p>
        </p:txBody>
      </p:sp>
    </p:spTree>
    <p:extLst>
      <p:ext uri="{BB962C8B-B14F-4D97-AF65-F5344CB8AC3E}">
        <p14:creationId xmlns:p14="http://schemas.microsoft.com/office/powerpoint/2010/main" val="18524712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E0A2D-5AF3-43A2-8433-49363D724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Resources on 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CE36E-8E70-4063-8059-992F16CC07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is GitHub?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https://www.youtube.com/watch?v=w3jLJU7DT5E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Learn GitHub in 20 Mins</a:t>
            </a:r>
          </a:p>
          <a:p>
            <a:pPr marL="0" indent="0">
              <a:buNone/>
            </a:pPr>
            <a:r>
              <a:rPr lang="en-US" dirty="0">
                <a:hlinkClick r:id="rId3"/>
              </a:rPr>
              <a:t>https://www.youtube.com/watch?v=0fKg7e37bQE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Git and GitHub – What is it?</a:t>
            </a:r>
          </a:p>
          <a:p>
            <a:pPr marL="0" indent="0">
              <a:buNone/>
            </a:pPr>
            <a:r>
              <a:rPr lang="en-US" dirty="0">
                <a:hlinkClick r:id="rId4"/>
              </a:rPr>
              <a:t>https://www.youtube.com/watch?v=fJtyf62yAb8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523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9BACD-034E-4143-BCE6-C4E9262B1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 (or Sign up)</a:t>
            </a:r>
            <a:br>
              <a:rPr lang="en-US" dirty="0"/>
            </a:br>
            <a:r>
              <a:rPr lang="en-US" dirty="0"/>
              <a:t>	</a:t>
            </a:r>
            <a:r>
              <a:rPr lang="en-US" sz="3200" dirty="0"/>
              <a:t>https://github.com/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EA5E816-BB03-4183-9814-8871F1D868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0623" y="1825625"/>
            <a:ext cx="819075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904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62F2B-1982-4417-B330-A4B6BEDF7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 In (may ask for a code)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93F73C1-2D78-4A4F-80B7-2DD93E333E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0623" y="1825625"/>
            <a:ext cx="819075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886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8AC18-8E19-4156-A49E-CCA88BFA5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 Screen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4D7DC0F-003E-45EC-9880-3A30090FCA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0623" y="1825625"/>
            <a:ext cx="819075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367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FD1B8-0A34-43BE-ADA6-3586F2B6A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GitHub and why do we use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6A6AB-6DAA-4BF2-B573-44DFB274B6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GitHub, Inc. is a United States-based global company that provides hosting for software development version control using Git.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In 2018, it became a subsidiary of Microsoft for US$ 7.5 billion. It offers the distributed version control and source code management (SCM) functionality of Git, plus its own features.</a:t>
            </a:r>
          </a:p>
        </p:txBody>
      </p:sp>
    </p:spTree>
    <p:extLst>
      <p:ext uri="{BB962C8B-B14F-4D97-AF65-F5344CB8AC3E}">
        <p14:creationId xmlns:p14="http://schemas.microsoft.com/office/powerpoint/2010/main" val="3493894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9BEB6-ABD8-400A-9DF1-CC4942A34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a Project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8F05138-78D7-45FD-894A-0186056CD7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0623" y="1825625"/>
            <a:ext cx="8190753" cy="4351338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F16069F8-52AF-4712-914B-B41992BF2382}"/>
              </a:ext>
            </a:extLst>
          </p:cNvPr>
          <p:cNvSpPr/>
          <p:nvPr/>
        </p:nvSpPr>
        <p:spPr>
          <a:xfrm rot="8995885">
            <a:off x="7180974" y="3632434"/>
            <a:ext cx="4261607" cy="553673"/>
          </a:xfrm>
          <a:prstGeom prst="rightArrow">
            <a:avLst>
              <a:gd name="adj1" fmla="val 53030"/>
              <a:gd name="adj2" fmla="val 50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4921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8DA90-1A80-46A5-8A23-62CD44770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Give it a Name – Make it Public or Private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F8EBA60-36AB-4BDA-903B-FA48D61ADE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0623" y="1825625"/>
            <a:ext cx="8190753" cy="4351338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2302654B-3DD6-4CB8-B9DA-1898901965BD}"/>
              </a:ext>
            </a:extLst>
          </p:cNvPr>
          <p:cNvSpPr/>
          <p:nvPr/>
        </p:nvSpPr>
        <p:spPr>
          <a:xfrm rot="10058203">
            <a:off x="6628059" y="3886342"/>
            <a:ext cx="3974224" cy="55367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994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05593-ECEB-4FF4-937F-6E3BB4344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Settings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A3208E-E7A0-47BC-936E-871B4ED3CA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	</a:t>
            </a:r>
          </a:p>
          <a:p>
            <a:r>
              <a:rPr lang="en-US"/>
              <a:t>Git </a:t>
            </a:r>
            <a:r>
              <a:rPr lang="en-US" dirty="0"/>
              <a:t>Ignore</a:t>
            </a:r>
          </a:p>
          <a:p>
            <a:r>
              <a:rPr lang="en-US" dirty="0"/>
              <a:t>Licenses</a:t>
            </a:r>
          </a:p>
        </p:txBody>
      </p:sp>
    </p:spTree>
    <p:extLst>
      <p:ext uri="{BB962C8B-B14F-4D97-AF65-F5344CB8AC3E}">
        <p14:creationId xmlns:p14="http://schemas.microsoft.com/office/powerpoint/2010/main" val="14490428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37936-A6BA-4F6E-A4AA-83EB0E004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Repository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EE5FBF0-2D7B-4224-A765-62D8AA50FC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0623" y="1825625"/>
            <a:ext cx="8190753" cy="4351338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8B957EF2-101F-4E5C-B208-16E3E9A869B0}"/>
              </a:ext>
            </a:extLst>
          </p:cNvPr>
          <p:cNvSpPr/>
          <p:nvPr/>
        </p:nvSpPr>
        <p:spPr>
          <a:xfrm rot="8849626">
            <a:off x="4778702" y="3954542"/>
            <a:ext cx="3296874" cy="48603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3487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292</Words>
  <Application>Microsoft Office PowerPoint</Application>
  <PresentationFormat>Widescreen</PresentationFormat>
  <Paragraphs>46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GitHub</vt:lpstr>
      <vt:lpstr>Register (or Sign up)  https://github.com/</vt:lpstr>
      <vt:lpstr>Sign In (may ask for a code)</vt:lpstr>
      <vt:lpstr>Home Screen</vt:lpstr>
      <vt:lpstr>What is GitHub and why do we use it?</vt:lpstr>
      <vt:lpstr>Start a Project</vt:lpstr>
      <vt:lpstr>Give it a Name – Make it Public or Private</vt:lpstr>
      <vt:lpstr>Other Settings</vt:lpstr>
      <vt:lpstr>Create Repository</vt:lpstr>
      <vt:lpstr>Within GitHub you have the option of using the command line (this is know as Git)</vt:lpstr>
      <vt:lpstr>This is your repository  https://github.com/tadgallagher1/CSB_HTML.git </vt:lpstr>
      <vt:lpstr>Load your work – Example  </vt:lpstr>
      <vt:lpstr>Uploaded File</vt:lpstr>
      <vt:lpstr>Getting your code (Clone)</vt:lpstr>
      <vt:lpstr>GitHub Terms</vt:lpstr>
      <vt:lpstr>More Resources on GitHub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</dc:title>
  <dc:creator>Sean</dc:creator>
  <cp:lastModifiedBy>Sean</cp:lastModifiedBy>
  <cp:revision>18</cp:revision>
  <dcterms:created xsi:type="dcterms:W3CDTF">2020-06-26T18:44:35Z</dcterms:created>
  <dcterms:modified xsi:type="dcterms:W3CDTF">2020-06-26T19:35:39Z</dcterms:modified>
</cp:coreProperties>
</file>