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74" r:id="rId3"/>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Merriweather"/>
      <p:regular r:id="rId31"/>
      <p:bold r:id="rId32"/>
      <p:italic r:id="rId33"/>
      <p:boldItalic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erriweather-italic.fntdata"/><Relationship Id="rId10" Type="http://schemas.openxmlformats.org/officeDocument/2006/relationships/slide" Target="slides/slide5.xml"/><Relationship Id="rId32" Type="http://schemas.openxmlformats.org/officeDocument/2006/relationships/font" Target="fonts/Merriweather-bold.fntdata"/><Relationship Id="rId13" Type="http://schemas.openxmlformats.org/officeDocument/2006/relationships/slide" Target="slides/slide8.xml"/><Relationship Id="rId35" Type="http://schemas.openxmlformats.org/officeDocument/2006/relationships/font" Target="fonts/OpenSans-regular.fntdata"/><Relationship Id="rId12" Type="http://schemas.openxmlformats.org/officeDocument/2006/relationships/slide" Target="slides/slide7.xml"/><Relationship Id="rId34" Type="http://schemas.openxmlformats.org/officeDocument/2006/relationships/font" Target="fonts/Merriweather-boldItalic.fntdata"/><Relationship Id="rId15" Type="http://schemas.openxmlformats.org/officeDocument/2006/relationships/slide" Target="slides/slide10.xml"/><Relationship Id="rId37" Type="http://schemas.openxmlformats.org/officeDocument/2006/relationships/font" Target="fonts/OpenSans-italic.fntdata"/><Relationship Id="rId14" Type="http://schemas.openxmlformats.org/officeDocument/2006/relationships/slide" Target="slides/slide9.xml"/><Relationship Id="rId36" Type="http://schemas.openxmlformats.org/officeDocument/2006/relationships/font" Target="fonts/OpenSans-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Open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20e80f7551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0e80f755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20e80f7551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0e80f755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20e80f7551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0e80f755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20e80f7551_0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0e80f755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20e80f7551_0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0e80f755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20e80f7551_0_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0e80f755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20e1cd1dfa_0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0e1cd1df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20e80f7551_0_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0e80f755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24f08295b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4f08295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20e1cd1dfa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0e1cd1df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20e80f7551_0_1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0e80f755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20e80f7551_0_1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0e80f7551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20e80f7551_0_1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0e80f7551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20e1cd1dfa_0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0e1cd1df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2df1b0088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df1b008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20e1cd1dfa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0e1cd1df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20e80f755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0e80f75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20e80f7551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0e80f755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20e1cd1dfa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0e1cd1df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20e1cd1dfa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0e1cd1df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0" y="0"/>
            <a:ext cx="3044100" cy="5143500"/>
          </a:xfrm>
          <a:prstGeom prst="rect">
            <a:avLst/>
          </a:prstGeom>
          <a:solidFill>
            <a:srgbClr val="294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3044100" y="0"/>
            <a:ext cx="6099900" cy="5143500"/>
          </a:xfrm>
          <a:prstGeom prst="rect">
            <a:avLst/>
          </a:prstGeom>
          <a:solidFill>
            <a:srgbClr val="FFA800">
              <a:alpha val="8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679325" y="2753850"/>
            <a:ext cx="4903800" cy="1159800"/>
          </a:xfrm>
          <a:prstGeom prst="rect">
            <a:avLst/>
          </a:prstGeom>
        </p:spPr>
        <p:txBody>
          <a:bodyPr anchorCtr="0" anchor="ctr" bIns="91425" lIns="91425" spcFirstLastPara="1" rIns="91425" wrap="square" tIns="91425">
            <a:noAutofit/>
          </a:bodyPr>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Clr>
                <a:srgbClr val="FFFFFF"/>
              </a:buClr>
              <a:buSzPts val="3600"/>
              <a:buNone/>
              <a:defRPr sz="3600">
                <a:solidFill>
                  <a:srgbClr val="FFFFFF"/>
                </a:solidFill>
              </a:defRPr>
            </a:lvl2pPr>
            <a:lvl3pPr lvl="2">
              <a:spcBef>
                <a:spcPts val="0"/>
              </a:spcBef>
              <a:spcAft>
                <a:spcPts val="0"/>
              </a:spcAft>
              <a:buClr>
                <a:srgbClr val="FFFFFF"/>
              </a:buClr>
              <a:buSzPts val="3600"/>
              <a:buNone/>
              <a:defRPr sz="3600">
                <a:solidFill>
                  <a:srgbClr val="FFFFFF"/>
                </a:solidFill>
              </a:defRPr>
            </a:lvl3pPr>
            <a:lvl4pPr lvl="3">
              <a:spcBef>
                <a:spcPts val="0"/>
              </a:spcBef>
              <a:spcAft>
                <a:spcPts val="0"/>
              </a:spcAft>
              <a:buClr>
                <a:srgbClr val="FFFFFF"/>
              </a:buClr>
              <a:buSzPts val="3600"/>
              <a:buNone/>
              <a:defRPr sz="3600">
                <a:solidFill>
                  <a:srgbClr val="FFFFFF"/>
                </a:solidFill>
              </a:defRPr>
            </a:lvl4pPr>
            <a:lvl5pPr lvl="4">
              <a:spcBef>
                <a:spcPts val="0"/>
              </a:spcBef>
              <a:spcAft>
                <a:spcPts val="0"/>
              </a:spcAft>
              <a:buClr>
                <a:srgbClr val="FFFFFF"/>
              </a:buClr>
              <a:buSzPts val="3600"/>
              <a:buNone/>
              <a:defRPr sz="3600">
                <a:solidFill>
                  <a:srgbClr val="FFFFFF"/>
                </a:solidFill>
              </a:defRPr>
            </a:lvl5pPr>
            <a:lvl6pPr lvl="5">
              <a:spcBef>
                <a:spcPts val="0"/>
              </a:spcBef>
              <a:spcAft>
                <a:spcPts val="0"/>
              </a:spcAft>
              <a:buClr>
                <a:srgbClr val="FFFFFF"/>
              </a:buClr>
              <a:buSzPts val="3600"/>
              <a:buNone/>
              <a:defRPr sz="3600">
                <a:solidFill>
                  <a:srgbClr val="FFFFFF"/>
                </a:solidFill>
              </a:defRPr>
            </a:lvl6pPr>
            <a:lvl7pPr lvl="6">
              <a:spcBef>
                <a:spcPts val="0"/>
              </a:spcBef>
              <a:spcAft>
                <a:spcPts val="0"/>
              </a:spcAft>
              <a:buClr>
                <a:srgbClr val="FFFFFF"/>
              </a:buClr>
              <a:buSzPts val="3600"/>
              <a:buNone/>
              <a:defRPr sz="3600">
                <a:solidFill>
                  <a:srgbClr val="FFFFFF"/>
                </a:solidFill>
              </a:defRPr>
            </a:lvl7pPr>
            <a:lvl8pPr lvl="7">
              <a:spcBef>
                <a:spcPts val="0"/>
              </a:spcBef>
              <a:spcAft>
                <a:spcPts val="0"/>
              </a:spcAft>
              <a:buClr>
                <a:srgbClr val="FFFFFF"/>
              </a:buClr>
              <a:buSzPts val="3600"/>
              <a:buNone/>
              <a:defRPr sz="3600">
                <a:solidFill>
                  <a:srgbClr val="FFFFFF"/>
                </a:solidFill>
              </a:defRPr>
            </a:lvl8pPr>
            <a:lvl9pPr lvl="8">
              <a:spcBef>
                <a:spcPts val="0"/>
              </a:spcBef>
              <a:spcAft>
                <a:spcPts val="0"/>
              </a:spcAft>
              <a:buClr>
                <a:srgbClr val="FFFFFF"/>
              </a:buClr>
              <a:buSzPts val="3600"/>
              <a:buNone/>
              <a:defRPr sz="3600">
                <a:solidFill>
                  <a:srgbClr val="FFFFFF"/>
                </a:solidFill>
              </a:defRPr>
            </a:lvl9pPr>
          </a:lstStyle>
          <a:p/>
        </p:txBody>
      </p:sp>
      <p:cxnSp>
        <p:nvCxnSpPr>
          <p:cNvPr id="13" name="Google Shape;13;p2"/>
          <p:cNvCxnSpPr/>
          <p:nvPr/>
        </p:nvCxnSpPr>
        <p:spPr>
          <a:xfrm>
            <a:off x="3815840" y="4083900"/>
            <a:ext cx="695700" cy="0"/>
          </a:xfrm>
          <a:prstGeom prst="straightConnector1">
            <a:avLst/>
          </a:prstGeom>
          <a:noFill/>
          <a:ln cap="flat" cmpd="sng" w="38100">
            <a:solidFill>
              <a:srgbClr val="FFFFFF"/>
            </a:solidFill>
            <a:prstDash val="solid"/>
            <a:round/>
            <a:headEnd len="med" w="med" type="none"/>
            <a:tailEnd len="med" w="med" type="none"/>
          </a:ln>
        </p:spPr>
      </p:cxnSp>
      <p:sp>
        <p:nvSpPr>
          <p:cNvPr id="14" name="Google Shape;14;p2"/>
          <p:cNvSpPr/>
          <p:nvPr/>
        </p:nvSpPr>
        <p:spPr>
          <a:xfrm>
            <a:off x="1747200" y="2787000"/>
            <a:ext cx="1296900" cy="1296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9" name="Shape 79"/>
        <p:cNvGrpSpPr/>
        <p:nvPr/>
      </p:nvGrpSpPr>
      <p:grpSpPr>
        <a:xfrm>
          <a:off x="0" y="0"/>
          <a:ext cx="0" cy="0"/>
          <a:chOff x="0" y="0"/>
          <a:chExt cx="0" cy="0"/>
        </a:xfrm>
      </p:grpSpPr>
      <p:sp>
        <p:nvSpPr>
          <p:cNvPr id="80" name="Google Shape;80;p11"/>
          <p:cNvSpPr/>
          <p:nvPr/>
        </p:nvSpPr>
        <p:spPr>
          <a:xfrm>
            <a:off x="100" y="-5800"/>
            <a:ext cx="9144000" cy="5149500"/>
          </a:xfrm>
          <a:prstGeom prst="rect">
            <a:avLst/>
          </a:prstGeom>
          <a:solidFill>
            <a:srgbClr val="FFA800">
              <a:alpha val="8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p:nvPr/>
        </p:nvSpPr>
        <p:spPr>
          <a:xfrm>
            <a:off x="0" y="-5925"/>
            <a:ext cx="9144000" cy="5149500"/>
          </a:xfrm>
          <a:prstGeom prst="frame">
            <a:avLst>
              <a:gd fmla="val 5041" name="adj1"/>
            </a:avLst>
          </a:prstGeom>
          <a:solidFill>
            <a:srgbClr val="294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1"/>
          <p:cNvSpPr/>
          <p:nvPr/>
        </p:nvSpPr>
        <p:spPr>
          <a:xfrm>
            <a:off x="4303650" y="4607000"/>
            <a:ext cx="536700" cy="536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1"/>
          <p:cNvSpPr txBox="1"/>
          <p:nvPr>
            <p:ph idx="1" type="body"/>
          </p:nvPr>
        </p:nvSpPr>
        <p:spPr>
          <a:xfrm>
            <a:off x="457200" y="41015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Clr>
                <a:srgbClr val="294667"/>
              </a:buClr>
              <a:buSzPts val="1200"/>
              <a:buNone/>
              <a:defRPr b="1" sz="1200">
                <a:solidFill>
                  <a:srgbClr val="294667"/>
                </a:solidFill>
              </a:defRPr>
            </a:lvl1pPr>
          </a:lstStyle>
          <a:p/>
        </p:txBody>
      </p:sp>
      <p:sp>
        <p:nvSpPr>
          <p:cNvPr id="84" name="Google Shape;84;p11"/>
          <p:cNvSpPr txBox="1"/>
          <p:nvPr>
            <p:ph idx="12" type="sldNum"/>
          </p:nvPr>
        </p:nvSpPr>
        <p:spPr>
          <a:xfrm>
            <a:off x="4303575" y="4606750"/>
            <a:ext cx="536700" cy="536700"/>
          </a:xfrm>
          <a:prstGeom prst="rect">
            <a:avLst/>
          </a:prstGeom>
        </p:spPr>
        <p:txBody>
          <a:bodyPr anchorCtr="0" anchor="ctr" bIns="91425" lIns="91425" spcFirstLastPara="1" rIns="91425" wrap="square" tIns="91425">
            <a:noAutofit/>
          </a:bodyPr>
          <a:lstStyle>
            <a:lvl1pPr lvl="0" algn="ctr">
              <a:buNone/>
              <a:defRPr>
                <a:solidFill>
                  <a:srgbClr val="294667"/>
                </a:solidFill>
              </a:defRPr>
            </a:lvl1pPr>
            <a:lvl2pPr lvl="1" algn="ctr">
              <a:buNone/>
              <a:defRPr>
                <a:solidFill>
                  <a:srgbClr val="294667"/>
                </a:solidFill>
              </a:defRPr>
            </a:lvl2pPr>
            <a:lvl3pPr lvl="2" algn="ctr">
              <a:buNone/>
              <a:defRPr>
                <a:solidFill>
                  <a:srgbClr val="294667"/>
                </a:solidFill>
              </a:defRPr>
            </a:lvl3pPr>
            <a:lvl4pPr lvl="3" algn="ctr">
              <a:buNone/>
              <a:defRPr>
                <a:solidFill>
                  <a:srgbClr val="294667"/>
                </a:solidFill>
              </a:defRPr>
            </a:lvl4pPr>
            <a:lvl5pPr lvl="4" algn="ctr">
              <a:buNone/>
              <a:defRPr>
                <a:solidFill>
                  <a:srgbClr val="294667"/>
                </a:solidFill>
              </a:defRPr>
            </a:lvl5pPr>
            <a:lvl6pPr lvl="5" algn="ctr">
              <a:buNone/>
              <a:defRPr>
                <a:solidFill>
                  <a:srgbClr val="294667"/>
                </a:solidFill>
              </a:defRPr>
            </a:lvl6pPr>
            <a:lvl7pPr lvl="6" algn="ctr">
              <a:buNone/>
              <a:defRPr>
                <a:solidFill>
                  <a:srgbClr val="294667"/>
                </a:solidFill>
              </a:defRPr>
            </a:lvl7pPr>
            <a:lvl8pPr lvl="7" algn="ctr">
              <a:buNone/>
              <a:defRPr>
                <a:solidFill>
                  <a:srgbClr val="294667"/>
                </a:solidFill>
              </a:defRPr>
            </a:lvl8pPr>
            <a:lvl9pPr lvl="8" algn="ctr">
              <a:buNone/>
              <a:defRPr>
                <a:solidFill>
                  <a:srgbClr val="294667"/>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ark)" type="blank">
  <p:cSld name="BLANK">
    <p:spTree>
      <p:nvGrpSpPr>
        <p:cNvPr id="85" name="Shape 85"/>
        <p:cNvGrpSpPr/>
        <p:nvPr/>
      </p:nvGrpSpPr>
      <p:grpSpPr>
        <a:xfrm>
          <a:off x="0" y="0"/>
          <a:ext cx="0" cy="0"/>
          <a:chOff x="0" y="0"/>
          <a:chExt cx="0" cy="0"/>
        </a:xfrm>
      </p:grpSpPr>
      <p:sp>
        <p:nvSpPr>
          <p:cNvPr id="86" name="Google Shape;86;p12"/>
          <p:cNvSpPr/>
          <p:nvPr/>
        </p:nvSpPr>
        <p:spPr>
          <a:xfrm>
            <a:off x="100" y="-5800"/>
            <a:ext cx="9144000" cy="5149500"/>
          </a:xfrm>
          <a:prstGeom prst="rect">
            <a:avLst/>
          </a:prstGeom>
          <a:solidFill>
            <a:srgbClr val="325680">
              <a:alpha val="8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0" y="-5925"/>
            <a:ext cx="9144000" cy="5149500"/>
          </a:xfrm>
          <a:prstGeom prst="frame">
            <a:avLst>
              <a:gd fmla="val 5041" name="adj1"/>
            </a:avLst>
          </a:prstGeom>
          <a:solidFill>
            <a:srgbClr val="FFA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303650" y="4607000"/>
            <a:ext cx="5367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2" type="sldNum"/>
          </p:nvPr>
        </p:nvSpPr>
        <p:spPr>
          <a:xfrm>
            <a:off x="4303575" y="4606750"/>
            <a:ext cx="536700" cy="536700"/>
          </a:xfrm>
          <a:prstGeom prst="rect">
            <a:avLst/>
          </a:prstGeom>
        </p:spPr>
        <p:txBody>
          <a:bodyPr anchorCtr="0" anchor="ctr" bIns="91425" lIns="91425" spcFirstLastPara="1" rIns="91425" wrap="square" tIns="91425">
            <a:noAutofit/>
          </a:bodyPr>
          <a:lstStyle>
            <a:lvl1pPr lvl="0" algn="ctr">
              <a:buNone/>
              <a:defRPr>
                <a:solidFill>
                  <a:srgbClr val="294667"/>
                </a:solidFill>
              </a:defRPr>
            </a:lvl1pPr>
            <a:lvl2pPr lvl="1" algn="ctr">
              <a:buNone/>
              <a:defRPr>
                <a:solidFill>
                  <a:srgbClr val="294667"/>
                </a:solidFill>
              </a:defRPr>
            </a:lvl2pPr>
            <a:lvl3pPr lvl="2" algn="ctr">
              <a:buNone/>
              <a:defRPr>
                <a:solidFill>
                  <a:srgbClr val="294667"/>
                </a:solidFill>
              </a:defRPr>
            </a:lvl3pPr>
            <a:lvl4pPr lvl="3" algn="ctr">
              <a:buNone/>
              <a:defRPr>
                <a:solidFill>
                  <a:srgbClr val="294667"/>
                </a:solidFill>
              </a:defRPr>
            </a:lvl4pPr>
            <a:lvl5pPr lvl="4" algn="ctr">
              <a:buNone/>
              <a:defRPr>
                <a:solidFill>
                  <a:srgbClr val="294667"/>
                </a:solidFill>
              </a:defRPr>
            </a:lvl5pPr>
            <a:lvl6pPr lvl="5" algn="ctr">
              <a:buNone/>
              <a:defRPr>
                <a:solidFill>
                  <a:srgbClr val="294667"/>
                </a:solidFill>
              </a:defRPr>
            </a:lvl6pPr>
            <a:lvl7pPr lvl="6" algn="ctr">
              <a:buNone/>
              <a:defRPr>
                <a:solidFill>
                  <a:srgbClr val="294667"/>
                </a:solidFill>
              </a:defRPr>
            </a:lvl7pPr>
            <a:lvl8pPr lvl="7" algn="ctr">
              <a:buNone/>
              <a:defRPr>
                <a:solidFill>
                  <a:srgbClr val="294667"/>
                </a:solidFill>
              </a:defRPr>
            </a:lvl8pPr>
            <a:lvl9pPr lvl="8" algn="ctr">
              <a:buNone/>
              <a:defRPr>
                <a:solidFill>
                  <a:srgbClr val="294667"/>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bright)">
  <p:cSld name="BLANK_1">
    <p:spTree>
      <p:nvGrpSpPr>
        <p:cNvPr id="90" name="Shape 90"/>
        <p:cNvGrpSpPr/>
        <p:nvPr/>
      </p:nvGrpSpPr>
      <p:grpSpPr>
        <a:xfrm>
          <a:off x="0" y="0"/>
          <a:ext cx="0" cy="0"/>
          <a:chOff x="0" y="0"/>
          <a:chExt cx="0" cy="0"/>
        </a:xfrm>
      </p:grpSpPr>
      <p:sp>
        <p:nvSpPr>
          <p:cNvPr id="91" name="Google Shape;91;p13"/>
          <p:cNvSpPr/>
          <p:nvPr/>
        </p:nvSpPr>
        <p:spPr>
          <a:xfrm>
            <a:off x="100" y="-5800"/>
            <a:ext cx="9144000" cy="5149500"/>
          </a:xfrm>
          <a:prstGeom prst="rect">
            <a:avLst/>
          </a:prstGeom>
          <a:solidFill>
            <a:srgbClr val="FFA800">
              <a:alpha val="8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0" y="-5925"/>
            <a:ext cx="9144000" cy="5149500"/>
          </a:xfrm>
          <a:prstGeom prst="frame">
            <a:avLst>
              <a:gd fmla="val 5041" name="adj1"/>
            </a:avLst>
          </a:prstGeom>
          <a:solidFill>
            <a:srgbClr val="294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4303650" y="4607000"/>
            <a:ext cx="5367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txBox="1"/>
          <p:nvPr>
            <p:ph idx="12" type="sldNum"/>
          </p:nvPr>
        </p:nvSpPr>
        <p:spPr>
          <a:xfrm>
            <a:off x="4303575" y="4606750"/>
            <a:ext cx="536700" cy="536700"/>
          </a:xfrm>
          <a:prstGeom prst="rect">
            <a:avLst/>
          </a:prstGeom>
        </p:spPr>
        <p:txBody>
          <a:bodyPr anchorCtr="0" anchor="ctr" bIns="91425" lIns="91425" spcFirstLastPara="1" rIns="91425" wrap="square" tIns="91425">
            <a:noAutofit/>
          </a:bodyPr>
          <a:lstStyle>
            <a:lvl1pPr lvl="0" rtl="0" algn="ctr">
              <a:buNone/>
              <a:defRPr>
                <a:solidFill>
                  <a:srgbClr val="294667"/>
                </a:solidFill>
              </a:defRPr>
            </a:lvl1pPr>
            <a:lvl2pPr lvl="1" rtl="0" algn="ctr">
              <a:buNone/>
              <a:defRPr>
                <a:solidFill>
                  <a:srgbClr val="294667"/>
                </a:solidFill>
              </a:defRPr>
            </a:lvl2pPr>
            <a:lvl3pPr lvl="2" rtl="0" algn="ctr">
              <a:buNone/>
              <a:defRPr>
                <a:solidFill>
                  <a:srgbClr val="294667"/>
                </a:solidFill>
              </a:defRPr>
            </a:lvl3pPr>
            <a:lvl4pPr lvl="3" rtl="0" algn="ctr">
              <a:buNone/>
              <a:defRPr>
                <a:solidFill>
                  <a:srgbClr val="294667"/>
                </a:solidFill>
              </a:defRPr>
            </a:lvl4pPr>
            <a:lvl5pPr lvl="4" rtl="0" algn="ctr">
              <a:buNone/>
              <a:defRPr>
                <a:solidFill>
                  <a:srgbClr val="294667"/>
                </a:solidFill>
              </a:defRPr>
            </a:lvl5pPr>
            <a:lvl6pPr lvl="5" rtl="0" algn="ctr">
              <a:buNone/>
              <a:defRPr>
                <a:solidFill>
                  <a:srgbClr val="294667"/>
                </a:solidFill>
              </a:defRPr>
            </a:lvl6pPr>
            <a:lvl7pPr lvl="6" rtl="0" algn="ctr">
              <a:buNone/>
              <a:defRPr>
                <a:solidFill>
                  <a:srgbClr val="294667"/>
                </a:solidFill>
              </a:defRPr>
            </a:lvl7pPr>
            <a:lvl8pPr lvl="7" rtl="0" algn="ctr">
              <a:buNone/>
              <a:defRPr>
                <a:solidFill>
                  <a:srgbClr val="294667"/>
                </a:solidFill>
              </a:defRPr>
            </a:lvl8pPr>
            <a:lvl9pPr lvl="8" rtl="0" algn="ctr">
              <a:buNone/>
              <a:defRPr>
                <a:solidFill>
                  <a:srgbClr val="294667"/>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hite)">
  <p:cSld name="BLANK_1_1">
    <p:spTree>
      <p:nvGrpSpPr>
        <p:cNvPr id="95" name="Shape 95"/>
        <p:cNvGrpSpPr/>
        <p:nvPr/>
      </p:nvGrpSpPr>
      <p:grpSpPr>
        <a:xfrm>
          <a:off x="0" y="0"/>
          <a:ext cx="0" cy="0"/>
          <a:chOff x="0" y="0"/>
          <a:chExt cx="0" cy="0"/>
        </a:xfrm>
      </p:grpSpPr>
      <p:sp>
        <p:nvSpPr>
          <p:cNvPr id="96" name="Google Shape;96;p14"/>
          <p:cNvSpPr/>
          <p:nvPr/>
        </p:nvSpPr>
        <p:spPr>
          <a:xfrm>
            <a:off x="0" y="-5925"/>
            <a:ext cx="9144000" cy="5149500"/>
          </a:xfrm>
          <a:prstGeom prst="frame">
            <a:avLst>
              <a:gd fmla="val 5041" name="adj1"/>
            </a:avLst>
          </a:prstGeom>
          <a:solidFill>
            <a:srgbClr val="FFA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4303650" y="4607000"/>
            <a:ext cx="536700" cy="536700"/>
          </a:xfrm>
          <a:prstGeom prst="rect">
            <a:avLst/>
          </a:prstGeom>
          <a:solidFill>
            <a:srgbClr val="294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txBox="1"/>
          <p:nvPr>
            <p:ph idx="12" type="sldNum"/>
          </p:nvPr>
        </p:nvSpPr>
        <p:spPr>
          <a:xfrm>
            <a:off x="4303575" y="4606750"/>
            <a:ext cx="536700" cy="536700"/>
          </a:xfrm>
          <a:prstGeom prst="rect">
            <a:avLst/>
          </a:prstGeom>
          <a:noFill/>
        </p:spPr>
        <p:txBody>
          <a:bodyPr anchorCtr="0" anchor="ctr" bIns="91425" lIns="91425" spcFirstLastPara="1" rIns="91425" wrap="square" tIns="91425">
            <a:noAutofit/>
          </a:bodyPr>
          <a:lstStyle>
            <a:lvl1pPr lvl="0" rtl="0" algn="ctr">
              <a:buNone/>
              <a:defRPr>
                <a:solidFill>
                  <a:srgbClr val="FFFFFF"/>
                </a:solidFill>
              </a:defRPr>
            </a:lvl1pPr>
            <a:lvl2pPr lvl="1" rtl="0" algn="ctr">
              <a:buNone/>
              <a:defRPr>
                <a:solidFill>
                  <a:srgbClr val="FFFFFF"/>
                </a:solidFill>
              </a:defRPr>
            </a:lvl2pPr>
            <a:lvl3pPr lvl="2" rtl="0" algn="ctr">
              <a:buNone/>
              <a:defRPr>
                <a:solidFill>
                  <a:srgbClr val="FFFFFF"/>
                </a:solidFill>
              </a:defRPr>
            </a:lvl3pPr>
            <a:lvl4pPr lvl="3" rtl="0" algn="ctr">
              <a:buNone/>
              <a:defRPr>
                <a:solidFill>
                  <a:srgbClr val="FFFFFF"/>
                </a:solidFill>
              </a:defRPr>
            </a:lvl4pPr>
            <a:lvl5pPr lvl="4" rtl="0" algn="ctr">
              <a:buNone/>
              <a:defRPr>
                <a:solidFill>
                  <a:srgbClr val="FFFFFF"/>
                </a:solidFill>
              </a:defRPr>
            </a:lvl5pPr>
            <a:lvl6pPr lvl="5" rtl="0" algn="ctr">
              <a:buNone/>
              <a:defRPr>
                <a:solidFill>
                  <a:srgbClr val="FFFFFF"/>
                </a:solidFill>
              </a:defRPr>
            </a:lvl6pPr>
            <a:lvl7pPr lvl="6" rtl="0" algn="ctr">
              <a:buNone/>
              <a:defRPr>
                <a:solidFill>
                  <a:srgbClr val="FFFFFF"/>
                </a:solidFill>
              </a:defRPr>
            </a:lvl7pPr>
            <a:lvl8pPr lvl="7" rtl="0" algn="ctr">
              <a:buNone/>
              <a:defRPr>
                <a:solidFill>
                  <a:srgbClr val="FFFFFF"/>
                </a:solidFill>
              </a:defRPr>
            </a:lvl8pPr>
            <a:lvl9pPr lvl="8" rtl="0" algn="ctr">
              <a:buNone/>
              <a:defRPr>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103" name="Shape 103"/>
        <p:cNvGrpSpPr/>
        <p:nvPr/>
      </p:nvGrpSpPr>
      <p:grpSpPr>
        <a:xfrm>
          <a:off x="0" y="0"/>
          <a:ext cx="0" cy="0"/>
          <a:chOff x="0" y="0"/>
          <a:chExt cx="0" cy="0"/>
        </a:xfrm>
      </p:grpSpPr>
      <p:sp>
        <p:nvSpPr>
          <p:cNvPr id="104" name="Google Shape;104;p16"/>
          <p:cNvSpPr/>
          <p:nvPr/>
        </p:nvSpPr>
        <p:spPr>
          <a:xfrm>
            <a:off x="0" y="0"/>
            <a:ext cx="3044100" cy="5143500"/>
          </a:xfrm>
          <a:prstGeom prst="rect">
            <a:avLst/>
          </a:prstGeom>
          <a:solidFill>
            <a:srgbClr val="294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a:off x="3044100" y="0"/>
            <a:ext cx="6099900" cy="5143500"/>
          </a:xfrm>
          <a:prstGeom prst="rect">
            <a:avLst/>
          </a:prstGeom>
          <a:solidFill>
            <a:srgbClr val="FFA800">
              <a:alpha val="8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txBox="1"/>
          <p:nvPr>
            <p:ph type="ctrTitle"/>
          </p:nvPr>
        </p:nvSpPr>
        <p:spPr>
          <a:xfrm>
            <a:off x="3679325" y="2753850"/>
            <a:ext cx="4903800" cy="1159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p:txBody>
      </p:sp>
      <p:cxnSp>
        <p:nvCxnSpPr>
          <p:cNvPr id="107" name="Google Shape;107;p16"/>
          <p:cNvCxnSpPr/>
          <p:nvPr/>
        </p:nvCxnSpPr>
        <p:spPr>
          <a:xfrm>
            <a:off x="3815840" y="4083900"/>
            <a:ext cx="695700" cy="0"/>
          </a:xfrm>
          <a:prstGeom prst="straightConnector1">
            <a:avLst/>
          </a:prstGeom>
          <a:noFill/>
          <a:ln cap="flat" cmpd="sng" w="38100">
            <a:solidFill>
              <a:srgbClr val="FFFFFF"/>
            </a:solidFill>
            <a:prstDash val="solid"/>
            <a:round/>
            <a:headEnd len="med" w="med" type="none"/>
            <a:tailEnd len="med" w="med" type="none"/>
          </a:ln>
        </p:spPr>
      </p:cxnSp>
      <p:sp>
        <p:nvSpPr>
          <p:cNvPr id="108" name="Google Shape;108;p16"/>
          <p:cNvSpPr/>
          <p:nvPr/>
        </p:nvSpPr>
        <p:spPr>
          <a:xfrm>
            <a:off x="1747200" y="2787000"/>
            <a:ext cx="1296900" cy="1296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09" name="Shape 109"/>
        <p:cNvGrpSpPr/>
        <p:nvPr/>
      </p:nvGrpSpPr>
      <p:grpSpPr>
        <a:xfrm>
          <a:off x="0" y="0"/>
          <a:ext cx="0" cy="0"/>
          <a:chOff x="0" y="0"/>
          <a:chExt cx="0" cy="0"/>
        </a:xfrm>
      </p:grpSpPr>
      <p:sp>
        <p:nvSpPr>
          <p:cNvPr id="110" name="Google Shape;110;p17"/>
          <p:cNvSpPr/>
          <p:nvPr/>
        </p:nvSpPr>
        <p:spPr>
          <a:xfrm>
            <a:off x="0" y="0"/>
            <a:ext cx="4572000" cy="5143500"/>
          </a:xfrm>
          <a:prstGeom prst="rect">
            <a:avLst/>
          </a:prstGeom>
          <a:solidFill>
            <a:srgbClr val="FFA800">
              <a:alpha val="8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p:nvPr/>
        </p:nvSpPr>
        <p:spPr>
          <a:xfrm>
            <a:off x="4572000" y="0"/>
            <a:ext cx="4572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a:off x="0" y="0"/>
            <a:ext cx="536700" cy="536700"/>
          </a:xfrm>
          <a:prstGeom prst="rect">
            <a:avLst/>
          </a:prstGeom>
          <a:solidFill>
            <a:srgbClr val="294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txBox="1"/>
          <p:nvPr>
            <p:ph type="ctrTitle"/>
          </p:nvPr>
        </p:nvSpPr>
        <p:spPr>
          <a:xfrm>
            <a:off x="5020500" y="2251075"/>
            <a:ext cx="36750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4" name="Google Shape;114;p17"/>
          <p:cNvSpPr txBox="1"/>
          <p:nvPr>
            <p:ph idx="1" type="subTitle"/>
          </p:nvPr>
        </p:nvSpPr>
        <p:spPr>
          <a:xfrm>
            <a:off x="5020500" y="3602050"/>
            <a:ext cx="3675000" cy="5739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A800"/>
              </a:buClr>
              <a:buSzPts val="1400"/>
              <a:buNone/>
              <a:defRPr sz="1400">
                <a:solidFill>
                  <a:srgbClr val="FFA800"/>
                </a:solidFill>
              </a:defRPr>
            </a:lvl1pPr>
            <a:lvl2pPr lvl="1" rtl="0">
              <a:spcBef>
                <a:spcPts val="0"/>
              </a:spcBef>
              <a:spcAft>
                <a:spcPts val="0"/>
              </a:spcAft>
              <a:buClr>
                <a:srgbClr val="FFA800"/>
              </a:buClr>
              <a:buSzPts val="1400"/>
              <a:buNone/>
              <a:defRPr sz="1400">
                <a:solidFill>
                  <a:srgbClr val="FFA800"/>
                </a:solidFill>
              </a:defRPr>
            </a:lvl2pPr>
            <a:lvl3pPr lvl="2" rtl="0">
              <a:spcBef>
                <a:spcPts val="0"/>
              </a:spcBef>
              <a:spcAft>
                <a:spcPts val="0"/>
              </a:spcAft>
              <a:buClr>
                <a:srgbClr val="FFA800"/>
              </a:buClr>
              <a:buSzPts val="1400"/>
              <a:buNone/>
              <a:defRPr sz="1400">
                <a:solidFill>
                  <a:srgbClr val="FFA800"/>
                </a:solidFill>
              </a:defRPr>
            </a:lvl3pPr>
            <a:lvl4pPr lvl="3" rtl="0">
              <a:spcBef>
                <a:spcPts val="0"/>
              </a:spcBef>
              <a:spcAft>
                <a:spcPts val="0"/>
              </a:spcAft>
              <a:buClr>
                <a:srgbClr val="FFA800"/>
              </a:buClr>
              <a:buSzPts val="1400"/>
              <a:buNone/>
              <a:defRPr sz="1400">
                <a:solidFill>
                  <a:srgbClr val="FFA800"/>
                </a:solidFill>
              </a:defRPr>
            </a:lvl4pPr>
            <a:lvl5pPr lvl="4" rtl="0">
              <a:spcBef>
                <a:spcPts val="0"/>
              </a:spcBef>
              <a:spcAft>
                <a:spcPts val="0"/>
              </a:spcAft>
              <a:buClr>
                <a:srgbClr val="FFA800"/>
              </a:buClr>
              <a:buSzPts val="1400"/>
              <a:buNone/>
              <a:defRPr sz="1400">
                <a:solidFill>
                  <a:srgbClr val="FFA800"/>
                </a:solidFill>
              </a:defRPr>
            </a:lvl5pPr>
            <a:lvl6pPr lvl="5" rtl="0">
              <a:spcBef>
                <a:spcPts val="0"/>
              </a:spcBef>
              <a:spcAft>
                <a:spcPts val="0"/>
              </a:spcAft>
              <a:buClr>
                <a:srgbClr val="FFA800"/>
              </a:buClr>
              <a:buSzPts val="1400"/>
              <a:buNone/>
              <a:defRPr sz="1400">
                <a:solidFill>
                  <a:srgbClr val="FFA800"/>
                </a:solidFill>
              </a:defRPr>
            </a:lvl6pPr>
            <a:lvl7pPr lvl="6" rtl="0">
              <a:spcBef>
                <a:spcPts val="0"/>
              </a:spcBef>
              <a:spcAft>
                <a:spcPts val="0"/>
              </a:spcAft>
              <a:buClr>
                <a:srgbClr val="FFA800"/>
              </a:buClr>
              <a:buSzPts val="1400"/>
              <a:buNone/>
              <a:defRPr sz="1400">
                <a:solidFill>
                  <a:srgbClr val="FFA800"/>
                </a:solidFill>
              </a:defRPr>
            </a:lvl7pPr>
            <a:lvl8pPr lvl="7" rtl="0">
              <a:spcBef>
                <a:spcPts val="0"/>
              </a:spcBef>
              <a:spcAft>
                <a:spcPts val="0"/>
              </a:spcAft>
              <a:buClr>
                <a:srgbClr val="FFA800"/>
              </a:buClr>
              <a:buSzPts val="1400"/>
              <a:buNone/>
              <a:defRPr sz="1400">
                <a:solidFill>
                  <a:srgbClr val="FFA800"/>
                </a:solidFill>
              </a:defRPr>
            </a:lvl8pPr>
            <a:lvl9pPr lvl="8" rtl="0">
              <a:spcBef>
                <a:spcPts val="0"/>
              </a:spcBef>
              <a:spcAft>
                <a:spcPts val="0"/>
              </a:spcAft>
              <a:buClr>
                <a:srgbClr val="FFA800"/>
              </a:buClr>
              <a:buSzPts val="1400"/>
              <a:buNone/>
              <a:defRPr sz="1400">
                <a:solidFill>
                  <a:srgbClr val="FFA800"/>
                </a:solidFill>
              </a:defRPr>
            </a:lvl9pPr>
          </a:lstStyle>
          <a:p/>
        </p:txBody>
      </p:sp>
      <p:sp>
        <p:nvSpPr>
          <p:cNvPr id="115" name="Google Shape;115;p17"/>
          <p:cNvSpPr txBox="1"/>
          <p:nvPr>
            <p:ph idx="12" type="sldNum"/>
          </p:nvPr>
        </p:nvSpPr>
        <p:spPr>
          <a:xfrm>
            <a:off x="0" y="0"/>
            <a:ext cx="536700" cy="536700"/>
          </a:xfrm>
          <a:prstGeom prst="rect">
            <a:avLst/>
          </a:prstGeom>
        </p:spPr>
        <p:txBody>
          <a:bodyPr anchorCtr="0" anchor="ctr" bIns="91425" lIns="91425" spcFirstLastPara="1" rIns="91425" wrap="square" tIns="91425">
            <a:noAutofit/>
          </a:bodyPr>
          <a:lstStyle>
            <a:lvl1pPr lvl="0" rtl="0" algn="ctr">
              <a:buNone/>
              <a:defRPr>
                <a:solidFill>
                  <a:srgbClr val="FFFFFF"/>
                </a:solidFill>
              </a:defRPr>
            </a:lvl1pPr>
            <a:lvl2pPr lvl="1" rtl="0" algn="ctr">
              <a:buNone/>
              <a:defRPr>
                <a:solidFill>
                  <a:srgbClr val="FFFFFF"/>
                </a:solidFill>
              </a:defRPr>
            </a:lvl2pPr>
            <a:lvl3pPr lvl="2" rtl="0" algn="ctr">
              <a:buNone/>
              <a:defRPr>
                <a:solidFill>
                  <a:srgbClr val="FFFFFF"/>
                </a:solidFill>
              </a:defRPr>
            </a:lvl3pPr>
            <a:lvl4pPr lvl="3" rtl="0" algn="ctr">
              <a:buNone/>
              <a:defRPr>
                <a:solidFill>
                  <a:srgbClr val="FFFFFF"/>
                </a:solidFill>
              </a:defRPr>
            </a:lvl4pPr>
            <a:lvl5pPr lvl="4" rtl="0" algn="ctr">
              <a:buNone/>
              <a:defRPr>
                <a:solidFill>
                  <a:srgbClr val="FFFFFF"/>
                </a:solidFill>
              </a:defRPr>
            </a:lvl5pPr>
            <a:lvl6pPr lvl="5" rtl="0" algn="ctr">
              <a:buNone/>
              <a:defRPr>
                <a:solidFill>
                  <a:srgbClr val="FFFFFF"/>
                </a:solidFill>
              </a:defRPr>
            </a:lvl6pPr>
            <a:lvl7pPr lvl="6" rtl="0" algn="ctr">
              <a:buNone/>
              <a:defRPr>
                <a:solidFill>
                  <a:srgbClr val="FFFFFF"/>
                </a:solidFill>
              </a:defRPr>
            </a:lvl7pPr>
            <a:lvl8pPr lvl="7" rtl="0" algn="ctr">
              <a:buNone/>
              <a:defRPr>
                <a:solidFill>
                  <a:srgbClr val="FFFFFF"/>
                </a:solidFill>
              </a:defRPr>
            </a:lvl8pPr>
            <a:lvl9pPr lvl="8" rtl="0" algn="ctr">
              <a:buNone/>
              <a:defRPr>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cxnSp>
        <p:nvCxnSpPr>
          <p:cNvPr id="116" name="Google Shape;116;p17"/>
          <p:cNvCxnSpPr/>
          <p:nvPr/>
        </p:nvCxnSpPr>
        <p:spPr>
          <a:xfrm>
            <a:off x="5136765" y="3486150"/>
            <a:ext cx="452400" cy="0"/>
          </a:xfrm>
          <a:prstGeom prst="straightConnector1">
            <a:avLst/>
          </a:prstGeom>
          <a:noFill/>
          <a:ln cap="flat" cmpd="sng" w="28575">
            <a:solidFill>
              <a:srgbClr val="FFA800"/>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17" name="Shape 117"/>
        <p:cNvGrpSpPr/>
        <p:nvPr/>
      </p:nvGrpSpPr>
      <p:grpSpPr>
        <a:xfrm>
          <a:off x="0" y="0"/>
          <a:ext cx="0" cy="0"/>
          <a:chOff x="0" y="0"/>
          <a:chExt cx="0" cy="0"/>
        </a:xfrm>
      </p:grpSpPr>
      <p:sp>
        <p:nvSpPr>
          <p:cNvPr id="118" name="Google Shape;118;p18"/>
          <p:cNvSpPr/>
          <p:nvPr/>
        </p:nvSpPr>
        <p:spPr>
          <a:xfrm>
            <a:off x="100" y="-5800"/>
            <a:ext cx="9144000" cy="5149500"/>
          </a:xfrm>
          <a:prstGeom prst="rect">
            <a:avLst/>
          </a:prstGeom>
          <a:solidFill>
            <a:srgbClr val="325680">
              <a:alpha val="8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a:off x="0" y="-5925"/>
            <a:ext cx="9144000" cy="5149500"/>
          </a:xfrm>
          <a:prstGeom prst="frame">
            <a:avLst>
              <a:gd fmla="val 5041" name="adj1"/>
            </a:avLst>
          </a:prstGeom>
          <a:solidFill>
            <a:srgbClr val="FFA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4303650" y="0"/>
            <a:ext cx="536700" cy="886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txBox="1"/>
          <p:nvPr/>
        </p:nvSpPr>
        <p:spPr>
          <a:xfrm>
            <a:off x="3593400" y="208667"/>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294667"/>
                </a:solidFill>
              </a:rPr>
              <a:t>"</a:t>
            </a:r>
            <a:endParaRPr b="1" sz="6000">
              <a:solidFill>
                <a:srgbClr val="294667"/>
              </a:solidFill>
            </a:endParaRPr>
          </a:p>
        </p:txBody>
      </p:sp>
      <p:sp>
        <p:nvSpPr>
          <p:cNvPr id="122" name="Google Shape;122;p18"/>
          <p:cNvSpPr/>
          <p:nvPr/>
        </p:nvSpPr>
        <p:spPr>
          <a:xfrm>
            <a:off x="4303650" y="4607000"/>
            <a:ext cx="536700" cy="536700"/>
          </a:xfrm>
          <a:prstGeom prst="rect">
            <a:avLst/>
          </a:prstGeom>
          <a:solidFill>
            <a:srgbClr val="294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txBox="1"/>
          <p:nvPr>
            <p:ph idx="1" type="body"/>
          </p:nvPr>
        </p:nvSpPr>
        <p:spPr>
          <a:xfrm>
            <a:off x="1616475" y="1393325"/>
            <a:ext cx="5911200" cy="3003600"/>
          </a:xfrm>
          <a:prstGeom prst="rect">
            <a:avLst/>
          </a:prstGeom>
        </p:spPr>
        <p:txBody>
          <a:bodyPr anchorCtr="0" anchor="t" bIns="91425" lIns="91425" spcFirstLastPara="1" rIns="91425" wrap="square" tIns="91425">
            <a:noAutofit/>
          </a:bodyPr>
          <a:lstStyle>
            <a:lvl1pPr indent="-419100" lvl="0" marL="457200" rtl="0" algn="ctr">
              <a:spcBef>
                <a:spcPts val="600"/>
              </a:spcBef>
              <a:spcAft>
                <a:spcPts val="0"/>
              </a:spcAft>
              <a:buClr>
                <a:srgbClr val="FFFFFF"/>
              </a:buClr>
              <a:buSzPts val="3000"/>
              <a:buChar char="▫"/>
              <a:defRPr b="1" sz="3000">
                <a:solidFill>
                  <a:srgbClr val="FFFFFF"/>
                </a:solidFill>
              </a:defRPr>
            </a:lvl1pPr>
            <a:lvl2pPr indent="-419100" lvl="1" marL="914400" rtl="0" algn="ctr">
              <a:spcBef>
                <a:spcPts val="0"/>
              </a:spcBef>
              <a:spcAft>
                <a:spcPts val="0"/>
              </a:spcAft>
              <a:buClr>
                <a:srgbClr val="FFFFFF"/>
              </a:buClr>
              <a:buSzPts val="3000"/>
              <a:buChar char="▪"/>
              <a:defRPr b="1" sz="3000">
                <a:solidFill>
                  <a:srgbClr val="FFFFFF"/>
                </a:solidFill>
              </a:defRPr>
            </a:lvl2pPr>
            <a:lvl3pPr indent="-419100" lvl="2" marL="1371600" rtl="0" algn="ctr">
              <a:spcBef>
                <a:spcPts val="0"/>
              </a:spcBef>
              <a:spcAft>
                <a:spcPts val="0"/>
              </a:spcAft>
              <a:buClr>
                <a:srgbClr val="FFFFFF"/>
              </a:buClr>
              <a:buSzPts val="3000"/>
              <a:buChar char="▫"/>
              <a:defRPr b="1" sz="3000">
                <a:solidFill>
                  <a:srgbClr val="FFFFFF"/>
                </a:solidFill>
              </a:defRPr>
            </a:lvl3pPr>
            <a:lvl4pPr indent="-419100" lvl="3" marL="1828800" rtl="0" algn="ctr">
              <a:spcBef>
                <a:spcPts val="0"/>
              </a:spcBef>
              <a:spcAft>
                <a:spcPts val="0"/>
              </a:spcAft>
              <a:buClr>
                <a:srgbClr val="FFFFFF"/>
              </a:buClr>
              <a:buSzPts val="3000"/>
              <a:buChar char="▪"/>
              <a:defRPr b="1" sz="3000">
                <a:solidFill>
                  <a:srgbClr val="FFFFFF"/>
                </a:solidFill>
              </a:defRPr>
            </a:lvl4pPr>
            <a:lvl5pPr indent="-419100" lvl="4" marL="2286000" rtl="0" algn="ctr">
              <a:spcBef>
                <a:spcPts val="0"/>
              </a:spcBef>
              <a:spcAft>
                <a:spcPts val="0"/>
              </a:spcAft>
              <a:buClr>
                <a:srgbClr val="FFFFFF"/>
              </a:buClr>
              <a:buSzPts val="3000"/>
              <a:buChar char="▫"/>
              <a:defRPr b="1" sz="3000">
                <a:solidFill>
                  <a:srgbClr val="FFFFFF"/>
                </a:solidFill>
              </a:defRPr>
            </a:lvl5pPr>
            <a:lvl6pPr indent="-419100" lvl="5" marL="2743200" rtl="0" algn="ctr">
              <a:spcBef>
                <a:spcPts val="0"/>
              </a:spcBef>
              <a:spcAft>
                <a:spcPts val="0"/>
              </a:spcAft>
              <a:buClr>
                <a:srgbClr val="FFFFFF"/>
              </a:buClr>
              <a:buSzPts val="3000"/>
              <a:buChar char="▪"/>
              <a:defRPr b="1" sz="3000">
                <a:solidFill>
                  <a:srgbClr val="FFFFFF"/>
                </a:solidFill>
              </a:defRPr>
            </a:lvl6pPr>
            <a:lvl7pPr indent="-419100" lvl="6" marL="3200400" rtl="0" algn="ctr">
              <a:spcBef>
                <a:spcPts val="0"/>
              </a:spcBef>
              <a:spcAft>
                <a:spcPts val="0"/>
              </a:spcAft>
              <a:buClr>
                <a:srgbClr val="FFFFFF"/>
              </a:buClr>
              <a:buSzPts val="3000"/>
              <a:buChar char="▫"/>
              <a:defRPr b="1" sz="3000">
                <a:solidFill>
                  <a:srgbClr val="FFFFFF"/>
                </a:solidFill>
              </a:defRPr>
            </a:lvl7pPr>
            <a:lvl8pPr indent="-419100" lvl="7" marL="3657600" rtl="0" algn="ctr">
              <a:spcBef>
                <a:spcPts val="0"/>
              </a:spcBef>
              <a:spcAft>
                <a:spcPts val="0"/>
              </a:spcAft>
              <a:buClr>
                <a:srgbClr val="FFFFFF"/>
              </a:buClr>
              <a:buSzPts val="3000"/>
              <a:buChar char="▪"/>
              <a:defRPr b="1" sz="3000">
                <a:solidFill>
                  <a:srgbClr val="FFFFFF"/>
                </a:solidFill>
              </a:defRPr>
            </a:lvl8pPr>
            <a:lvl9pPr indent="-419100" lvl="8" marL="4114800" rtl="0" algn="ctr">
              <a:spcBef>
                <a:spcPts val="0"/>
              </a:spcBef>
              <a:spcAft>
                <a:spcPts val="0"/>
              </a:spcAft>
              <a:buClr>
                <a:srgbClr val="FFFFFF"/>
              </a:buClr>
              <a:buSzPts val="3000"/>
              <a:buChar char="▫"/>
              <a:defRPr b="1" sz="3000">
                <a:solidFill>
                  <a:srgbClr val="FFFFFF"/>
                </a:solidFill>
              </a:defRPr>
            </a:lvl9pPr>
          </a:lstStyle>
          <a:p/>
        </p:txBody>
      </p:sp>
      <p:sp>
        <p:nvSpPr>
          <p:cNvPr id="124" name="Google Shape;124;p18"/>
          <p:cNvSpPr txBox="1"/>
          <p:nvPr>
            <p:ph idx="12" type="sldNum"/>
          </p:nvPr>
        </p:nvSpPr>
        <p:spPr>
          <a:xfrm>
            <a:off x="265275" y="4607475"/>
            <a:ext cx="8616900" cy="536700"/>
          </a:xfrm>
          <a:prstGeom prst="rect">
            <a:avLst/>
          </a:prstGeom>
        </p:spPr>
        <p:txBody>
          <a:bodyPr anchorCtr="0" anchor="ctr" bIns="91425" lIns="91425" spcFirstLastPara="1" rIns="91425" wrap="square" tIns="91425">
            <a:noAutofit/>
          </a:bodyPr>
          <a:lstStyle>
            <a:lvl1pPr lvl="0" rtl="0" algn="ctr">
              <a:buNone/>
              <a:defRPr>
                <a:solidFill>
                  <a:srgbClr val="FFFFFF"/>
                </a:solidFill>
              </a:defRPr>
            </a:lvl1pPr>
            <a:lvl2pPr lvl="1" rtl="0" algn="ctr">
              <a:buNone/>
              <a:defRPr>
                <a:solidFill>
                  <a:srgbClr val="FFFFFF"/>
                </a:solidFill>
              </a:defRPr>
            </a:lvl2pPr>
            <a:lvl3pPr lvl="2" rtl="0" algn="ctr">
              <a:buNone/>
              <a:defRPr>
                <a:solidFill>
                  <a:srgbClr val="FFFFFF"/>
                </a:solidFill>
              </a:defRPr>
            </a:lvl3pPr>
            <a:lvl4pPr lvl="3" rtl="0" algn="ctr">
              <a:buNone/>
              <a:defRPr>
                <a:solidFill>
                  <a:srgbClr val="FFFFFF"/>
                </a:solidFill>
              </a:defRPr>
            </a:lvl4pPr>
            <a:lvl5pPr lvl="4" rtl="0" algn="ctr">
              <a:buNone/>
              <a:defRPr>
                <a:solidFill>
                  <a:srgbClr val="FFFFFF"/>
                </a:solidFill>
              </a:defRPr>
            </a:lvl5pPr>
            <a:lvl6pPr lvl="5" rtl="0" algn="ctr">
              <a:buNone/>
              <a:defRPr>
                <a:solidFill>
                  <a:srgbClr val="FFFFFF"/>
                </a:solidFill>
              </a:defRPr>
            </a:lvl6pPr>
            <a:lvl7pPr lvl="6" rtl="0" algn="ctr">
              <a:buNone/>
              <a:defRPr>
                <a:solidFill>
                  <a:srgbClr val="FFFFFF"/>
                </a:solidFill>
              </a:defRPr>
            </a:lvl7pPr>
            <a:lvl8pPr lvl="7" rtl="0" algn="ctr">
              <a:buNone/>
              <a:defRPr>
                <a:solidFill>
                  <a:srgbClr val="FFFFFF"/>
                </a:solidFill>
              </a:defRPr>
            </a:lvl8pPr>
            <a:lvl9pPr lvl="8" rtl="0" algn="ctr">
              <a:buNone/>
              <a:defRPr>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 Text right" type="tx">
  <p:cSld name="TITLE_AND_BODY">
    <p:spTree>
      <p:nvGrpSpPr>
        <p:cNvPr id="125" name="Shape 125"/>
        <p:cNvGrpSpPr/>
        <p:nvPr/>
      </p:nvGrpSpPr>
      <p:grpSpPr>
        <a:xfrm>
          <a:off x="0" y="0"/>
          <a:ext cx="0" cy="0"/>
          <a:chOff x="0" y="0"/>
          <a:chExt cx="0" cy="0"/>
        </a:xfrm>
      </p:grpSpPr>
      <p:sp>
        <p:nvSpPr>
          <p:cNvPr id="126" name="Google Shape;126;p19"/>
          <p:cNvSpPr/>
          <p:nvPr/>
        </p:nvSpPr>
        <p:spPr>
          <a:xfrm>
            <a:off x="0" y="0"/>
            <a:ext cx="4572000" cy="5143500"/>
          </a:xfrm>
          <a:prstGeom prst="rect">
            <a:avLst/>
          </a:prstGeom>
          <a:solidFill>
            <a:srgbClr val="FFA800">
              <a:alpha val="8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p:nvPr/>
        </p:nvSpPr>
        <p:spPr>
          <a:xfrm>
            <a:off x="4572000" y="0"/>
            <a:ext cx="4572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txBox="1"/>
          <p:nvPr>
            <p:ph type="title"/>
          </p:nvPr>
        </p:nvSpPr>
        <p:spPr>
          <a:xfrm>
            <a:off x="4994225" y="693650"/>
            <a:ext cx="3692400" cy="7689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9" name="Google Shape;129;p19"/>
          <p:cNvSpPr txBox="1"/>
          <p:nvPr>
            <p:ph idx="1" type="body"/>
          </p:nvPr>
        </p:nvSpPr>
        <p:spPr>
          <a:xfrm>
            <a:off x="4994225" y="1585101"/>
            <a:ext cx="3692400" cy="33408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Clr>
                <a:srgbClr val="FFC200"/>
              </a:buClr>
              <a:buSzPts val="1800"/>
              <a:buChar char="▫"/>
              <a:defRPr/>
            </a:lvl1pPr>
            <a:lvl2pPr indent="-342900" lvl="1" marL="914400" rtl="0">
              <a:spcBef>
                <a:spcPts val="0"/>
              </a:spcBef>
              <a:spcAft>
                <a:spcPts val="0"/>
              </a:spcAft>
              <a:buClr>
                <a:srgbClr val="FFC200"/>
              </a:buClr>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cxnSp>
        <p:nvCxnSpPr>
          <p:cNvPr id="130" name="Google Shape;130;p19"/>
          <p:cNvCxnSpPr/>
          <p:nvPr/>
        </p:nvCxnSpPr>
        <p:spPr>
          <a:xfrm>
            <a:off x="5102787" y="1519975"/>
            <a:ext cx="452400" cy="0"/>
          </a:xfrm>
          <a:prstGeom prst="straightConnector1">
            <a:avLst/>
          </a:prstGeom>
          <a:noFill/>
          <a:ln cap="flat" cmpd="sng" w="28575">
            <a:solidFill>
              <a:srgbClr val="294667"/>
            </a:solidFill>
            <a:prstDash val="solid"/>
            <a:round/>
            <a:headEnd len="med" w="med" type="none"/>
            <a:tailEnd len="med" w="med" type="none"/>
          </a:ln>
        </p:spPr>
      </p:cxnSp>
      <p:sp>
        <p:nvSpPr>
          <p:cNvPr id="131" name="Google Shape;131;p19"/>
          <p:cNvSpPr/>
          <p:nvPr/>
        </p:nvSpPr>
        <p:spPr>
          <a:xfrm>
            <a:off x="0" y="0"/>
            <a:ext cx="536700" cy="536700"/>
          </a:xfrm>
          <a:prstGeom prst="rect">
            <a:avLst/>
          </a:prstGeom>
          <a:solidFill>
            <a:srgbClr val="294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9"/>
          <p:cNvSpPr txBox="1"/>
          <p:nvPr>
            <p:ph idx="12" type="sldNum"/>
          </p:nvPr>
        </p:nvSpPr>
        <p:spPr>
          <a:xfrm>
            <a:off x="-6000" y="0"/>
            <a:ext cx="548700" cy="536700"/>
          </a:xfrm>
          <a:prstGeom prst="rect">
            <a:avLst/>
          </a:prstGeom>
          <a:ln>
            <a:noFill/>
          </a:ln>
        </p:spPr>
        <p:txBody>
          <a:bodyPr anchorCtr="0" anchor="ctr" bIns="91425" lIns="91425" spcFirstLastPara="1" rIns="91425" wrap="square" tIns="91425">
            <a:noAutofit/>
          </a:bodyPr>
          <a:lstStyle>
            <a:lvl1pPr lvl="0" rtl="0" algn="ctr">
              <a:buNone/>
              <a:defRPr>
                <a:solidFill>
                  <a:srgbClr val="FFFFFF"/>
                </a:solidFill>
              </a:defRPr>
            </a:lvl1pPr>
            <a:lvl2pPr lvl="1" rtl="0" algn="ctr">
              <a:buNone/>
              <a:defRPr>
                <a:solidFill>
                  <a:srgbClr val="FFFFFF"/>
                </a:solidFill>
              </a:defRPr>
            </a:lvl2pPr>
            <a:lvl3pPr lvl="2" rtl="0" algn="ctr">
              <a:buNone/>
              <a:defRPr>
                <a:solidFill>
                  <a:srgbClr val="FFFFFF"/>
                </a:solidFill>
              </a:defRPr>
            </a:lvl3pPr>
            <a:lvl4pPr lvl="3" rtl="0" algn="ctr">
              <a:buNone/>
              <a:defRPr>
                <a:solidFill>
                  <a:srgbClr val="FFFFFF"/>
                </a:solidFill>
              </a:defRPr>
            </a:lvl4pPr>
            <a:lvl5pPr lvl="4" rtl="0" algn="ctr">
              <a:buNone/>
              <a:defRPr>
                <a:solidFill>
                  <a:srgbClr val="FFFFFF"/>
                </a:solidFill>
              </a:defRPr>
            </a:lvl5pPr>
            <a:lvl6pPr lvl="5" rtl="0" algn="ctr">
              <a:buNone/>
              <a:defRPr>
                <a:solidFill>
                  <a:srgbClr val="FFFFFF"/>
                </a:solidFill>
              </a:defRPr>
            </a:lvl6pPr>
            <a:lvl7pPr lvl="6" rtl="0" algn="ctr">
              <a:buNone/>
              <a:defRPr>
                <a:solidFill>
                  <a:srgbClr val="FFFFFF"/>
                </a:solidFill>
              </a:defRPr>
            </a:lvl7pPr>
            <a:lvl8pPr lvl="7" rtl="0" algn="ctr">
              <a:buNone/>
              <a:defRPr>
                <a:solidFill>
                  <a:srgbClr val="FFFFFF"/>
                </a:solidFill>
              </a:defRPr>
            </a:lvl8pPr>
            <a:lvl9pPr lvl="8" rtl="0" algn="ctr">
              <a:buNone/>
              <a:defRPr>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 Text left">
  <p:cSld name="TITLE_AND_BODY_1">
    <p:spTree>
      <p:nvGrpSpPr>
        <p:cNvPr id="133" name="Shape 133"/>
        <p:cNvGrpSpPr/>
        <p:nvPr/>
      </p:nvGrpSpPr>
      <p:grpSpPr>
        <a:xfrm>
          <a:off x="0" y="0"/>
          <a:ext cx="0" cy="0"/>
          <a:chOff x="0" y="0"/>
          <a:chExt cx="0" cy="0"/>
        </a:xfrm>
      </p:grpSpPr>
      <p:sp>
        <p:nvSpPr>
          <p:cNvPr id="134" name="Google Shape;134;p20"/>
          <p:cNvSpPr/>
          <p:nvPr/>
        </p:nvSpPr>
        <p:spPr>
          <a:xfrm>
            <a:off x="0" y="0"/>
            <a:ext cx="4572000" cy="5143500"/>
          </a:xfrm>
          <a:prstGeom prst="rect">
            <a:avLst/>
          </a:prstGeom>
          <a:solidFill>
            <a:srgbClr val="FFA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a:off x="4572000" y="0"/>
            <a:ext cx="4572000" cy="5143500"/>
          </a:xfrm>
          <a:prstGeom prst="rect">
            <a:avLst/>
          </a:prstGeom>
          <a:solidFill>
            <a:srgbClr val="325680">
              <a:alpha val="8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txBox="1"/>
          <p:nvPr>
            <p:ph type="title"/>
          </p:nvPr>
        </p:nvSpPr>
        <p:spPr>
          <a:xfrm>
            <a:off x="433768" y="693650"/>
            <a:ext cx="3692400" cy="7689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7" name="Google Shape;137;p20"/>
          <p:cNvSpPr txBox="1"/>
          <p:nvPr>
            <p:ph idx="1" type="body"/>
          </p:nvPr>
        </p:nvSpPr>
        <p:spPr>
          <a:xfrm>
            <a:off x="433768" y="1585101"/>
            <a:ext cx="3692400" cy="33408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Clr>
                <a:srgbClr val="FFFFFF"/>
              </a:buClr>
              <a:buSzPts val="1800"/>
              <a:buChar char="▫"/>
              <a:defRPr>
                <a:solidFill>
                  <a:srgbClr val="FFFFFF"/>
                </a:solidFill>
              </a:defRPr>
            </a:lvl1pPr>
            <a:lvl2pPr indent="-342900" lvl="1" marL="914400" rtl="0">
              <a:spcBef>
                <a:spcPts val="0"/>
              </a:spcBef>
              <a:spcAft>
                <a:spcPts val="0"/>
              </a:spcAft>
              <a:buClr>
                <a:srgbClr val="FFFFFF"/>
              </a:buClr>
              <a:buSzPts val="1800"/>
              <a:buChar char="▪"/>
              <a:defRPr>
                <a:solidFill>
                  <a:srgbClr val="FFFFFF"/>
                </a:solidFill>
              </a:defRPr>
            </a:lvl2pPr>
            <a:lvl3pPr indent="-342900" lvl="2" marL="1371600" rtl="0">
              <a:spcBef>
                <a:spcPts val="0"/>
              </a:spcBef>
              <a:spcAft>
                <a:spcPts val="0"/>
              </a:spcAft>
              <a:buClr>
                <a:srgbClr val="FFFFFF"/>
              </a:buClr>
              <a:buSzPts val="1800"/>
              <a:buChar char="▫"/>
              <a:defRPr>
                <a:solidFill>
                  <a:srgbClr val="FFFFFF"/>
                </a:solidFill>
              </a:defRPr>
            </a:lvl3pPr>
            <a:lvl4pPr indent="-342900" lvl="3" marL="1828800" rtl="0">
              <a:spcBef>
                <a:spcPts val="0"/>
              </a:spcBef>
              <a:spcAft>
                <a:spcPts val="0"/>
              </a:spcAft>
              <a:buClr>
                <a:srgbClr val="FFFFFF"/>
              </a:buClr>
              <a:buSzPts val="1800"/>
              <a:buChar char="▪"/>
              <a:defRPr>
                <a:solidFill>
                  <a:srgbClr val="FFFFFF"/>
                </a:solidFill>
              </a:defRPr>
            </a:lvl4pPr>
            <a:lvl5pPr indent="-342900" lvl="4" marL="2286000" rtl="0">
              <a:spcBef>
                <a:spcPts val="0"/>
              </a:spcBef>
              <a:spcAft>
                <a:spcPts val="0"/>
              </a:spcAft>
              <a:buClr>
                <a:srgbClr val="FFFFFF"/>
              </a:buClr>
              <a:buSzPts val="1800"/>
              <a:buChar char="▫"/>
              <a:defRPr>
                <a:solidFill>
                  <a:srgbClr val="FFFFFF"/>
                </a:solidFill>
              </a:defRPr>
            </a:lvl5pPr>
            <a:lvl6pPr indent="-342900" lvl="5" marL="2743200" rtl="0">
              <a:spcBef>
                <a:spcPts val="0"/>
              </a:spcBef>
              <a:spcAft>
                <a:spcPts val="0"/>
              </a:spcAft>
              <a:buClr>
                <a:srgbClr val="FFFFFF"/>
              </a:buClr>
              <a:buSzPts val="1800"/>
              <a:buChar char="▪"/>
              <a:defRPr>
                <a:solidFill>
                  <a:srgbClr val="FFFFFF"/>
                </a:solidFill>
              </a:defRPr>
            </a:lvl6pPr>
            <a:lvl7pPr indent="-342900" lvl="6" marL="3200400" rtl="0">
              <a:spcBef>
                <a:spcPts val="0"/>
              </a:spcBef>
              <a:spcAft>
                <a:spcPts val="0"/>
              </a:spcAft>
              <a:buClr>
                <a:srgbClr val="FFFFFF"/>
              </a:buClr>
              <a:buSzPts val="1800"/>
              <a:buChar char="▫"/>
              <a:defRPr>
                <a:solidFill>
                  <a:srgbClr val="FFFFFF"/>
                </a:solidFill>
              </a:defRPr>
            </a:lvl7pPr>
            <a:lvl8pPr indent="-342900" lvl="7" marL="3657600" rtl="0">
              <a:spcBef>
                <a:spcPts val="0"/>
              </a:spcBef>
              <a:spcAft>
                <a:spcPts val="0"/>
              </a:spcAft>
              <a:buClr>
                <a:srgbClr val="FFFFFF"/>
              </a:buClr>
              <a:buSzPts val="1800"/>
              <a:buChar char="▪"/>
              <a:defRPr>
                <a:solidFill>
                  <a:srgbClr val="FFFFFF"/>
                </a:solidFill>
              </a:defRPr>
            </a:lvl8pPr>
            <a:lvl9pPr indent="-342900" lvl="8" marL="4114800" rtl="0">
              <a:spcBef>
                <a:spcPts val="0"/>
              </a:spcBef>
              <a:spcAft>
                <a:spcPts val="0"/>
              </a:spcAft>
              <a:buClr>
                <a:srgbClr val="FFFFFF"/>
              </a:buClr>
              <a:buSzPts val="1800"/>
              <a:buChar char="▫"/>
              <a:defRPr>
                <a:solidFill>
                  <a:srgbClr val="FFFFFF"/>
                </a:solidFill>
              </a:defRPr>
            </a:lvl9pPr>
          </a:lstStyle>
          <a:p/>
        </p:txBody>
      </p:sp>
      <p:cxnSp>
        <p:nvCxnSpPr>
          <p:cNvPr id="138" name="Google Shape;138;p20"/>
          <p:cNvCxnSpPr/>
          <p:nvPr/>
        </p:nvCxnSpPr>
        <p:spPr>
          <a:xfrm>
            <a:off x="542330" y="1519975"/>
            <a:ext cx="452400" cy="0"/>
          </a:xfrm>
          <a:prstGeom prst="straightConnector1">
            <a:avLst/>
          </a:prstGeom>
          <a:noFill/>
          <a:ln cap="flat" cmpd="sng" w="28575">
            <a:solidFill>
              <a:srgbClr val="294667"/>
            </a:solidFill>
            <a:prstDash val="solid"/>
            <a:round/>
            <a:headEnd len="med" w="med" type="none"/>
            <a:tailEnd len="med" w="med" type="none"/>
          </a:ln>
        </p:spPr>
      </p:cxnSp>
      <p:sp>
        <p:nvSpPr>
          <p:cNvPr id="139" name="Google Shape;139;p20"/>
          <p:cNvSpPr/>
          <p:nvPr/>
        </p:nvSpPr>
        <p:spPr>
          <a:xfrm>
            <a:off x="0" y="0"/>
            <a:ext cx="5367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txBox="1"/>
          <p:nvPr>
            <p:ph idx="12" type="sldNum"/>
          </p:nvPr>
        </p:nvSpPr>
        <p:spPr>
          <a:xfrm>
            <a:off x="-6000" y="0"/>
            <a:ext cx="548700" cy="536700"/>
          </a:xfrm>
          <a:prstGeom prst="rect">
            <a:avLst/>
          </a:prstGeom>
          <a:noFill/>
          <a:ln>
            <a:noFill/>
          </a:ln>
        </p:spPr>
        <p:txBody>
          <a:bodyPr anchorCtr="0" anchor="ctr" bIns="91425" lIns="91425" spcFirstLastPara="1" rIns="91425" wrap="square" tIns="91425">
            <a:noAutofit/>
          </a:bodyPr>
          <a:lstStyle>
            <a:lvl1pPr lvl="0" rtl="0" algn="ctr">
              <a:buNone/>
              <a:defRPr>
                <a:solidFill>
                  <a:srgbClr val="294667"/>
                </a:solidFill>
              </a:defRPr>
            </a:lvl1pPr>
            <a:lvl2pPr lvl="1" rtl="0" algn="ctr">
              <a:buNone/>
              <a:defRPr>
                <a:solidFill>
                  <a:srgbClr val="294667"/>
                </a:solidFill>
              </a:defRPr>
            </a:lvl2pPr>
            <a:lvl3pPr lvl="2" rtl="0" algn="ctr">
              <a:buNone/>
              <a:defRPr>
                <a:solidFill>
                  <a:srgbClr val="294667"/>
                </a:solidFill>
              </a:defRPr>
            </a:lvl3pPr>
            <a:lvl4pPr lvl="3" rtl="0" algn="ctr">
              <a:buNone/>
              <a:defRPr>
                <a:solidFill>
                  <a:srgbClr val="294667"/>
                </a:solidFill>
              </a:defRPr>
            </a:lvl4pPr>
            <a:lvl5pPr lvl="4" rtl="0" algn="ctr">
              <a:buNone/>
              <a:defRPr>
                <a:solidFill>
                  <a:srgbClr val="294667"/>
                </a:solidFill>
              </a:defRPr>
            </a:lvl5pPr>
            <a:lvl6pPr lvl="5" rtl="0" algn="ctr">
              <a:buNone/>
              <a:defRPr>
                <a:solidFill>
                  <a:srgbClr val="294667"/>
                </a:solidFill>
              </a:defRPr>
            </a:lvl6pPr>
            <a:lvl7pPr lvl="6" rtl="0" algn="ctr">
              <a:buNone/>
              <a:defRPr>
                <a:solidFill>
                  <a:srgbClr val="294667"/>
                </a:solidFill>
              </a:defRPr>
            </a:lvl7pPr>
            <a:lvl8pPr lvl="7" rtl="0" algn="ctr">
              <a:buNone/>
              <a:defRPr>
                <a:solidFill>
                  <a:srgbClr val="294667"/>
                </a:solidFill>
              </a:defRPr>
            </a:lvl8pPr>
            <a:lvl9pPr lvl="8" rtl="0" algn="ctr">
              <a:buNone/>
              <a:defRPr>
                <a:solidFill>
                  <a:srgbClr val="294667"/>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ird - 2 columns right" type="twoColTx">
  <p:cSld name="TITLE_AND_TWO_COLUMNS">
    <p:spTree>
      <p:nvGrpSpPr>
        <p:cNvPr id="141" name="Shape 141"/>
        <p:cNvGrpSpPr/>
        <p:nvPr/>
      </p:nvGrpSpPr>
      <p:grpSpPr>
        <a:xfrm>
          <a:off x="0" y="0"/>
          <a:ext cx="0" cy="0"/>
          <a:chOff x="0" y="0"/>
          <a:chExt cx="0" cy="0"/>
        </a:xfrm>
      </p:grpSpPr>
      <p:sp>
        <p:nvSpPr>
          <p:cNvPr id="142" name="Google Shape;142;p21"/>
          <p:cNvSpPr/>
          <p:nvPr/>
        </p:nvSpPr>
        <p:spPr>
          <a:xfrm>
            <a:off x="0" y="0"/>
            <a:ext cx="3044100" cy="5143500"/>
          </a:xfrm>
          <a:prstGeom prst="rect">
            <a:avLst/>
          </a:prstGeom>
          <a:solidFill>
            <a:srgbClr val="FFA800">
              <a:alpha val="8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3043975" y="0"/>
            <a:ext cx="60999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p:nvPr/>
        </p:nvSpPr>
        <p:spPr>
          <a:xfrm>
            <a:off x="0" y="0"/>
            <a:ext cx="536700" cy="536700"/>
          </a:xfrm>
          <a:prstGeom prst="rect">
            <a:avLst/>
          </a:prstGeom>
          <a:solidFill>
            <a:srgbClr val="294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txBox="1"/>
          <p:nvPr>
            <p:ph type="title"/>
          </p:nvPr>
        </p:nvSpPr>
        <p:spPr>
          <a:xfrm>
            <a:off x="3468200" y="796375"/>
            <a:ext cx="5218800" cy="6693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6" name="Google Shape;146;p21"/>
          <p:cNvSpPr txBox="1"/>
          <p:nvPr>
            <p:ph idx="1" type="body"/>
          </p:nvPr>
        </p:nvSpPr>
        <p:spPr>
          <a:xfrm>
            <a:off x="3467825" y="1614875"/>
            <a:ext cx="2532900" cy="3158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47" name="Google Shape;147;p21"/>
          <p:cNvSpPr txBox="1"/>
          <p:nvPr>
            <p:ph idx="2" type="body"/>
          </p:nvPr>
        </p:nvSpPr>
        <p:spPr>
          <a:xfrm>
            <a:off x="6153578" y="1614875"/>
            <a:ext cx="2532900" cy="3158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48" name="Google Shape;148;p21"/>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lvl1pPr lvl="0" rtl="0" algn="ctr">
              <a:buNone/>
              <a:defRPr>
                <a:solidFill>
                  <a:srgbClr val="FFFFFF"/>
                </a:solidFill>
              </a:defRPr>
            </a:lvl1pPr>
            <a:lvl2pPr lvl="1" rtl="0" algn="ctr">
              <a:buNone/>
              <a:defRPr>
                <a:solidFill>
                  <a:srgbClr val="FFFFFF"/>
                </a:solidFill>
              </a:defRPr>
            </a:lvl2pPr>
            <a:lvl3pPr lvl="2" rtl="0" algn="ctr">
              <a:buNone/>
              <a:defRPr>
                <a:solidFill>
                  <a:srgbClr val="FFFFFF"/>
                </a:solidFill>
              </a:defRPr>
            </a:lvl3pPr>
            <a:lvl4pPr lvl="3" rtl="0" algn="ctr">
              <a:buNone/>
              <a:defRPr>
                <a:solidFill>
                  <a:srgbClr val="FFFFFF"/>
                </a:solidFill>
              </a:defRPr>
            </a:lvl4pPr>
            <a:lvl5pPr lvl="4" rtl="0" algn="ctr">
              <a:buNone/>
              <a:defRPr>
                <a:solidFill>
                  <a:srgbClr val="FFFFFF"/>
                </a:solidFill>
              </a:defRPr>
            </a:lvl5pPr>
            <a:lvl6pPr lvl="5" rtl="0" algn="ctr">
              <a:buNone/>
              <a:defRPr>
                <a:solidFill>
                  <a:srgbClr val="FFFFFF"/>
                </a:solidFill>
              </a:defRPr>
            </a:lvl6pPr>
            <a:lvl7pPr lvl="6" rtl="0" algn="ctr">
              <a:buNone/>
              <a:defRPr>
                <a:solidFill>
                  <a:srgbClr val="FFFFFF"/>
                </a:solidFill>
              </a:defRPr>
            </a:lvl7pPr>
            <a:lvl8pPr lvl="7" rtl="0" algn="ctr">
              <a:buNone/>
              <a:defRPr>
                <a:solidFill>
                  <a:srgbClr val="FFFFFF"/>
                </a:solidFill>
              </a:defRPr>
            </a:lvl8pPr>
            <a:lvl9pPr lvl="8" rtl="0" algn="ctr">
              <a:buNone/>
              <a:defRPr>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cxnSp>
        <p:nvCxnSpPr>
          <p:cNvPr id="149" name="Google Shape;149;p21"/>
          <p:cNvCxnSpPr/>
          <p:nvPr/>
        </p:nvCxnSpPr>
        <p:spPr>
          <a:xfrm>
            <a:off x="3578787" y="1519975"/>
            <a:ext cx="452400" cy="0"/>
          </a:xfrm>
          <a:prstGeom prst="straightConnector1">
            <a:avLst/>
          </a:prstGeom>
          <a:noFill/>
          <a:ln cap="flat" cmpd="sng" w="28575">
            <a:solidFill>
              <a:srgbClr val="294667"/>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5" name="Shape 15"/>
        <p:cNvGrpSpPr/>
        <p:nvPr/>
      </p:nvGrpSpPr>
      <p:grpSpPr>
        <a:xfrm>
          <a:off x="0" y="0"/>
          <a:ext cx="0" cy="0"/>
          <a:chOff x="0" y="0"/>
          <a:chExt cx="0" cy="0"/>
        </a:xfrm>
      </p:grpSpPr>
      <p:sp>
        <p:nvSpPr>
          <p:cNvPr id="16" name="Google Shape;16;p3"/>
          <p:cNvSpPr/>
          <p:nvPr/>
        </p:nvSpPr>
        <p:spPr>
          <a:xfrm>
            <a:off x="0" y="0"/>
            <a:ext cx="4572000" cy="5143500"/>
          </a:xfrm>
          <a:prstGeom prst="rect">
            <a:avLst/>
          </a:prstGeom>
          <a:solidFill>
            <a:srgbClr val="FFA800">
              <a:alpha val="8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4572000" y="0"/>
            <a:ext cx="4572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0" y="0"/>
            <a:ext cx="536700" cy="536700"/>
          </a:xfrm>
          <a:prstGeom prst="rect">
            <a:avLst/>
          </a:prstGeom>
          <a:solidFill>
            <a:srgbClr val="294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ctrTitle"/>
          </p:nvPr>
        </p:nvSpPr>
        <p:spPr>
          <a:xfrm>
            <a:off x="5020500" y="2251075"/>
            <a:ext cx="36750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20" name="Google Shape;20;p3"/>
          <p:cNvSpPr txBox="1"/>
          <p:nvPr>
            <p:ph idx="1" type="subTitle"/>
          </p:nvPr>
        </p:nvSpPr>
        <p:spPr>
          <a:xfrm>
            <a:off x="5020500" y="3602050"/>
            <a:ext cx="3675000" cy="5739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A800"/>
              </a:buClr>
              <a:buSzPts val="1400"/>
              <a:buNone/>
              <a:defRPr sz="1400">
                <a:solidFill>
                  <a:srgbClr val="FFA800"/>
                </a:solidFill>
              </a:defRPr>
            </a:lvl1pPr>
            <a:lvl2pPr lvl="1" rtl="0">
              <a:spcBef>
                <a:spcPts val="0"/>
              </a:spcBef>
              <a:spcAft>
                <a:spcPts val="0"/>
              </a:spcAft>
              <a:buClr>
                <a:srgbClr val="FFA800"/>
              </a:buClr>
              <a:buSzPts val="1400"/>
              <a:buNone/>
              <a:defRPr sz="1400">
                <a:solidFill>
                  <a:srgbClr val="FFA800"/>
                </a:solidFill>
              </a:defRPr>
            </a:lvl2pPr>
            <a:lvl3pPr lvl="2" rtl="0">
              <a:spcBef>
                <a:spcPts val="0"/>
              </a:spcBef>
              <a:spcAft>
                <a:spcPts val="0"/>
              </a:spcAft>
              <a:buClr>
                <a:srgbClr val="FFA800"/>
              </a:buClr>
              <a:buSzPts val="1400"/>
              <a:buNone/>
              <a:defRPr sz="1400">
                <a:solidFill>
                  <a:srgbClr val="FFA800"/>
                </a:solidFill>
              </a:defRPr>
            </a:lvl3pPr>
            <a:lvl4pPr lvl="3" rtl="0">
              <a:spcBef>
                <a:spcPts val="0"/>
              </a:spcBef>
              <a:spcAft>
                <a:spcPts val="0"/>
              </a:spcAft>
              <a:buClr>
                <a:srgbClr val="FFA800"/>
              </a:buClr>
              <a:buSzPts val="1400"/>
              <a:buNone/>
              <a:defRPr sz="1400">
                <a:solidFill>
                  <a:srgbClr val="FFA800"/>
                </a:solidFill>
              </a:defRPr>
            </a:lvl4pPr>
            <a:lvl5pPr lvl="4" rtl="0">
              <a:spcBef>
                <a:spcPts val="0"/>
              </a:spcBef>
              <a:spcAft>
                <a:spcPts val="0"/>
              </a:spcAft>
              <a:buClr>
                <a:srgbClr val="FFA800"/>
              </a:buClr>
              <a:buSzPts val="1400"/>
              <a:buNone/>
              <a:defRPr sz="1400">
                <a:solidFill>
                  <a:srgbClr val="FFA800"/>
                </a:solidFill>
              </a:defRPr>
            </a:lvl5pPr>
            <a:lvl6pPr lvl="5" rtl="0">
              <a:spcBef>
                <a:spcPts val="0"/>
              </a:spcBef>
              <a:spcAft>
                <a:spcPts val="0"/>
              </a:spcAft>
              <a:buClr>
                <a:srgbClr val="FFA800"/>
              </a:buClr>
              <a:buSzPts val="1400"/>
              <a:buNone/>
              <a:defRPr sz="1400">
                <a:solidFill>
                  <a:srgbClr val="FFA800"/>
                </a:solidFill>
              </a:defRPr>
            </a:lvl6pPr>
            <a:lvl7pPr lvl="6" rtl="0">
              <a:spcBef>
                <a:spcPts val="0"/>
              </a:spcBef>
              <a:spcAft>
                <a:spcPts val="0"/>
              </a:spcAft>
              <a:buClr>
                <a:srgbClr val="FFA800"/>
              </a:buClr>
              <a:buSzPts val="1400"/>
              <a:buNone/>
              <a:defRPr sz="1400">
                <a:solidFill>
                  <a:srgbClr val="FFA800"/>
                </a:solidFill>
              </a:defRPr>
            </a:lvl7pPr>
            <a:lvl8pPr lvl="7" rtl="0">
              <a:spcBef>
                <a:spcPts val="0"/>
              </a:spcBef>
              <a:spcAft>
                <a:spcPts val="0"/>
              </a:spcAft>
              <a:buClr>
                <a:srgbClr val="FFA800"/>
              </a:buClr>
              <a:buSzPts val="1400"/>
              <a:buNone/>
              <a:defRPr sz="1400">
                <a:solidFill>
                  <a:srgbClr val="FFA800"/>
                </a:solidFill>
              </a:defRPr>
            </a:lvl8pPr>
            <a:lvl9pPr lvl="8" rtl="0">
              <a:spcBef>
                <a:spcPts val="0"/>
              </a:spcBef>
              <a:spcAft>
                <a:spcPts val="0"/>
              </a:spcAft>
              <a:buClr>
                <a:srgbClr val="FFA800"/>
              </a:buClr>
              <a:buSzPts val="1400"/>
              <a:buNone/>
              <a:defRPr sz="1400">
                <a:solidFill>
                  <a:srgbClr val="FFA800"/>
                </a:solidFill>
              </a:defRPr>
            </a:lvl9pPr>
          </a:lstStyle>
          <a:p/>
        </p:txBody>
      </p:sp>
      <p:sp>
        <p:nvSpPr>
          <p:cNvPr id="21" name="Google Shape;21;p3"/>
          <p:cNvSpPr txBox="1"/>
          <p:nvPr>
            <p:ph idx="12" type="sldNum"/>
          </p:nvPr>
        </p:nvSpPr>
        <p:spPr>
          <a:xfrm>
            <a:off x="0" y="0"/>
            <a:ext cx="536700" cy="536700"/>
          </a:xfrm>
          <a:prstGeom prst="rect">
            <a:avLst/>
          </a:prstGeom>
        </p:spPr>
        <p:txBody>
          <a:bodyPr anchorCtr="0" anchor="ctr" bIns="91425" lIns="91425" spcFirstLastPara="1" rIns="91425" wrap="square" tIns="91425">
            <a:noAutofit/>
          </a:bodyPr>
          <a:lstStyle>
            <a:lvl1pPr lvl="0" rtl="0" algn="ctr">
              <a:buNone/>
              <a:defRPr>
                <a:solidFill>
                  <a:srgbClr val="FFFFFF"/>
                </a:solidFill>
              </a:defRPr>
            </a:lvl1pPr>
            <a:lvl2pPr lvl="1" rtl="0" algn="ctr">
              <a:buNone/>
              <a:defRPr>
                <a:solidFill>
                  <a:srgbClr val="FFFFFF"/>
                </a:solidFill>
              </a:defRPr>
            </a:lvl2pPr>
            <a:lvl3pPr lvl="2" rtl="0" algn="ctr">
              <a:buNone/>
              <a:defRPr>
                <a:solidFill>
                  <a:srgbClr val="FFFFFF"/>
                </a:solidFill>
              </a:defRPr>
            </a:lvl3pPr>
            <a:lvl4pPr lvl="3" rtl="0" algn="ctr">
              <a:buNone/>
              <a:defRPr>
                <a:solidFill>
                  <a:srgbClr val="FFFFFF"/>
                </a:solidFill>
              </a:defRPr>
            </a:lvl4pPr>
            <a:lvl5pPr lvl="4" rtl="0" algn="ctr">
              <a:buNone/>
              <a:defRPr>
                <a:solidFill>
                  <a:srgbClr val="FFFFFF"/>
                </a:solidFill>
              </a:defRPr>
            </a:lvl5pPr>
            <a:lvl6pPr lvl="5" rtl="0" algn="ctr">
              <a:buNone/>
              <a:defRPr>
                <a:solidFill>
                  <a:srgbClr val="FFFFFF"/>
                </a:solidFill>
              </a:defRPr>
            </a:lvl6pPr>
            <a:lvl7pPr lvl="6" rtl="0" algn="ctr">
              <a:buNone/>
              <a:defRPr>
                <a:solidFill>
                  <a:srgbClr val="FFFFFF"/>
                </a:solidFill>
              </a:defRPr>
            </a:lvl7pPr>
            <a:lvl8pPr lvl="7" rtl="0" algn="ctr">
              <a:buNone/>
              <a:defRPr>
                <a:solidFill>
                  <a:srgbClr val="FFFFFF"/>
                </a:solidFill>
              </a:defRPr>
            </a:lvl8pPr>
            <a:lvl9pPr lvl="8" rtl="0" algn="ctr">
              <a:buNone/>
              <a:defRPr>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cxnSp>
        <p:nvCxnSpPr>
          <p:cNvPr id="22" name="Google Shape;22;p3"/>
          <p:cNvCxnSpPr/>
          <p:nvPr/>
        </p:nvCxnSpPr>
        <p:spPr>
          <a:xfrm>
            <a:off x="5136765" y="3486150"/>
            <a:ext cx="452400" cy="0"/>
          </a:xfrm>
          <a:prstGeom prst="straightConnector1">
            <a:avLst/>
          </a:prstGeom>
          <a:noFill/>
          <a:ln cap="flat" cmpd="sng" w="28575">
            <a:solidFill>
              <a:srgbClr val="FFA800"/>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ird - 2 columns left">
  <p:cSld name="TITLE_AND_TWO_COLUMNS_2">
    <p:spTree>
      <p:nvGrpSpPr>
        <p:cNvPr id="150" name="Shape 150"/>
        <p:cNvGrpSpPr/>
        <p:nvPr/>
      </p:nvGrpSpPr>
      <p:grpSpPr>
        <a:xfrm>
          <a:off x="0" y="0"/>
          <a:ext cx="0" cy="0"/>
          <a:chOff x="0" y="0"/>
          <a:chExt cx="0" cy="0"/>
        </a:xfrm>
      </p:grpSpPr>
      <p:sp>
        <p:nvSpPr>
          <p:cNvPr id="151" name="Google Shape;151;p22"/>
          <p:cNvSpPr/>
          <p:nvPr/>
        </p:nvSpPr>
        <p:spPr>
          <a:xfrm flipH="1">
            <a:off x="6099775" y="0"/>
            <a:ext cx="3044100" cy="5143500"/>
          </a:xfrm>
          <a:prstGeom prst="rect">
            <a:avLst/>
          </a:prstGeom>
          <a:solidFill>
            <a:srgbClr val="325680">
              <a:alpha val="8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p:nvPr/>
        </p:nvSpPr>
        <p:spPr>
          <a:xfrm flipH="1">
            <a:off x="0" y="0"/>
            <a:ext cx="6099900" cy="5143500"/>
          </a:xfrm>
          <a:prstGeom prst="rect">
            <a:avLst/>
          </a:prstGeom>
          <a:solidFill>
            <a:srgbClr val="FFA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p:nvPr/>
        </p:nvSpPr>
        <p:spPr>
          <a:xfrm>
            <a:off x="0" y="0"/>
            <a:ext cx="5367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txBox="1"/>
          <p:nvPr>
            <p:ph type="title"/>
          </p:nvPr>
        </p:nvSpPr>
        <p:spPr>
          <a:xfrm>
            <a:off x="434706" y="796375"/>
            <a:ext cx="5218800" cy="6693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5" name="Google Shape;155;p22"/>
          <p:cNvSpPr txBox="1"/>
          <p:nvPr>
            <p:ph idx="1" type="body"/>
          </p:nvPr>
        </p:nvSpPr>
        <p:spPr>
          <a:xfrm>
            <a:off x="434331" y="1614875"/>
            <a:ext cx="2532900" cy="3158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Clr>
                <a:srgbClr val="FFFFFF"/>
              </a:buClr>
              <a:buSzPts val="1400"/>
              <a:buChar char="▫"/>
              <a:defRPr sz="1400">
                <a:solidFill>
                  <a:srgbClr val="FFFFFF"/>
                </a:solidFill>
              </a:defRPr>
            </a:lvl1pPr>
            <a:lvl2pPr indent="-317500" lvl="1" marL="914400" rtl="0">
              <a:spcBef>
                <a:spcPts val="0"/>
              </a:spcBef>
              <a:spcAft>
                <a:spcPts val="0"/>
              </a:spcAft>
              <a:buClr>
                <a:srgbClr val="FFFFFF"/>
              </a:buClr>
              <a:buSzPts val="1400"/>
              <a:buChar char="▪"/>
              <a:defRPr sz="1400">
                <a:solidFill>
                  <a:srgbClr val="FFFFFF"/>
                </a:solidFill>
              </a:defRPr>
            </a:lvl2pPr>
            <a:lvl3pPr indent="-317500" lvl="2" marL="1371600" rtl="0">
              <a:spcBef>
                <a:spcPts val="0"/>
              </a:spcBef>
              <a:spcAft>
                <a:spcPts val="0"/>
              </a:spcAft>
              <a:buClr>
                <a:srgbClr val="FFFFFF"/>
              </a:buClr>
              <a:buSzPts val="1400"/>
              <a:buChar char="▫"/>
              <a:defRPr sz="1400">
                <a:solidFill>
                  <a:srgbClr val="FFFFFF"/>
                </a:solidFill>
              </a:defRPr>
            </a:lvl3pPr>
            <a:lvl4pPr indent="-317500" lvl="3" marL="1828800" rtl="0">
              <a:spcBef>
                <a:spcPts val="0"/>
              </a:spcBef>
              <a:spcAft>
                <a:spcPts val="0"/>
              </a:spcAft>
              <a:buClr>
                <a:srgbClr val="FFFFFF"/>
              </a:buClr>
              <a:buSzPts val="1400"/>
              <a:buChar char="▪"/>
              <a:defRPr sz="1400">
                <a:solidFill>
                  <a:srgbClr val="FFFFFF"/>
                </a:solidFill>
              </a:defRPr>
            </a:lvl4pPr>
            <a:lvl5pPr indent="-317500" lvl="4" marL="2286000" rtl="0">
              <a:spcBef>
                <a:spcPts val="0"/>
              </a:spcBef>
              <a:spcAft>
                <a:spcPts val="0"/>
              </a:spcAft>
              <a:buClr>
                <a:srgbClr val="FFFFFF"/>
              </a:buClr>
              <a:buSzPts val="1400"/>
              <a:buChar char="▫"/>
              <a:defRPr sz="1400">
                <a:solidFill>
                  <a:srgbClr val="FFFFFF"/>
                </a:solidFill>
              </a:defRPr>
            </a:lvl5pPr>
            <a:lvl6pPr indent="-317500" lvl="5" marL="2743200" rtl="0">
              <a:spcBef>
                <a:spcPts val="0"/>
              </a:spcBef>
              <a:spcAft>
                <a:spcPts val="0"/>
              </a:spcAft>
              <a:buClr>
                <a:srgbClr val="FFFFFF"/>
              </a:buClr>
              <a:buSzPts val="1400"/>
              <a:buChar char="▪"/>
              <a:defRPr sz="1400">
                <a:solidFill>
                  <a:srgbClr val="FFFFFF"/>
                </a:solidFill>
              </a:defRPr>
            </a:lvl6pPr>
            <a:lvl7pPr indent="-317500" lvl="6" marL="3200400" rtl="0">
              <a:spcBef>
                <a:spcPts val="0"/>
              </a:spcBef>
              <a:spcAft>
                <a:spcPts val="0"/>
              </a:spcAft>
              <a:buClr>
                <a:srgbClr val="FFFFFF"/>
              </a:buClr>
              <a:buSzPts val="1400"/>
              <a:buChar char="▫"/>
              <a:defRPr sz="1400">
                <a:solidFill>
                  <a:srgbClr val="FFFFFF"/>
                </a:solidFill>
              </a:defRPr>
            </a:lvl7pPr>
            <a:lvl8pPr indent="-317500" lvl="7" marL="3657600" rtl="0">
              <a:spcBef>
                <a:spcPts val="0"/>
              </a:spcBef>
              <a:spcAft>
                <a:spcPts val="0"/>
              </a:spcAft>
              <a:buClr>
                <a:srgbClr val="FFFFFF"/>
              </a:buClr>
              <a:buSzPts val="1400"/>
              <a:buChar char="▪"/>
              <a:defRPr sz="1400">
                <a:solidFill>
                  <a:srgbClr val="FFFFFF"/>
                </a:solidFill>
              </a:defRPr>
            </a:lvl8pPr>
            <a:lvl9pPr indent="-317500" lvl="8" marL="4114800" rtl="0">
              <a:spcBef>
                <a:spcPts val="0"/>
              </a:spcBef>
              <a:spcAft>
                <a:spcPts val="0"/>
              </a:spcAft>
              <a:buClr>
                <a:srgbClr val="FFFFFF"/>
              </a:buClr>
              <a:buSzPts val="1400"/>
              <a:buChar char="▫"/>
              <a:defRPr sz="1400">
                <a:solidFill>
                  <a:srgbClr val="FFFFFF"/>
                </a:solidFill>
              </a:defRPr>
            </a:lvl9pPr>
          </a:lstStyle>
          <a:p/>
        </p:txBody>
      </p:sp>
      <p:sp>
        <p:nvSpPr>
          <p:cNvPr id="156" name="Google Shape;156;p22"/>
          <p:cNvSpPr txBox="1"/>
          <p:nvPr>
            <p:ph idx="2" type="body"/>
          </p:nvPr>
        </p:nvSpPr>
        <p:spPr>
          <a:xfrm>
            <a:off x="3120084" y="1614875"/>
            <a:ext cx="2532900" cy="3158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Clr>
                <a:srgbClr val="FFFFFF"/>
              </a:buClr>
              <a:buSzPts val="1400"/>
              <a:buChar char="▫"/>
              <a:defRPr sz="1400">
                <a:solidFill>
                  <a:srgbClr val="FFFFFF"/>
                </a:solidFill>
              </a:defRPr>
            </a:lvl1pPr>
            <a:lvl2pPr indent="-317500" lvl="1" marL="914400" rtl="0">
              <a:spcBef>
                <a:spcPts val="0"/>
              </a:spcBef>
              <a:spcAft>
                <a:spcPts val="0"/>
              </a:spcAft>
              <a:buClr>
                <a:srgbClr val="FFFFFF"/>
              </a:buClr>
              <a:buSzPts val="1400"/>
              <a:buChar char="▪"/>
              <a:defRPr sz="1400">
                <a:solidFill>
                  <a:srgbClr val="FFFFFF"/>
                </a:solidFill>
              </a:defRPr>
            </a:lvl2pPr>
            <a:lvl3pPr indent="-317500" lvl="2" marL="1371600" rtl="0">
              <a:spcBef>
                <a:spcPts val="0"/>
              </a:spcBef>
              <a:spcAft>
                <a:spcPts val="0"/>
              </a:spcAft>
              <a:buClr>
                <a:srgbClr val="FFFFFF"/>
              </a:buClr>
              <a:buSzPts val="1400"/>
              <a:buChar char="▫"/>
              <a:defRPr sz="1400">
                <a:solidFill>
                  <a:srgbClr val="FFFFFF"/>
                </a:solidFill>
              </a:defRPr>
            </a:lvl3pPr>
            <a:lvl4pPr indent="-317500" lvl="3" marL="1828800" rtl="0">
              <a:spcBef>
                <a:spcPts val="0"/>
              </a:spcBef>
              <a:spcAft>
                <a:spcPts val="0"/>
              </a:spcAft>
              <a:buClr>
                <a:srgbClr val="FFFFFF"/>
              </a:buClr>
              <a:buSzPts val="1400"/>
              <a:buChar char="▪"/>
              <a:defRPr sz="1400">
                <a:solidFill>
                  <a:srgbClr val="FFFFFF"/>
                </a:solidFill>
              </a:defRPr>
            </a:lvl4pPr>
            <a:lvl5pPr indent="-317500" lvl="4" marL="2286000" rtl="0">
              <a:spcBef>
                <a:spcPts val="0"/>
              </a:spcBef>
              <a:spcAft>
                <a:spcPts val="0"/>
              </a:spcAft>
              <a:buClr>
                <a:srgbClr val="FFFFFF"/>
              </a:buClr>
              <a:buSzPts val="1400"/>
              <a:buChar char="▫"/>
              <a:defRPr sz="1400">
                <a:solidFill>
                  <a:srgbClr val="FFFFFF"/>
                </a:solidFill>
              </a:defRPr>
            </a:lvl5pPr>
            <a:lvl6pPr indent="-317500" lvl="5" marL="2743200" rtl="0">
              <a:spcBef>
                <a:spcPts val="0"/>
              </a:spcBef>
              <a:spcAft>
                <a:spcPts val="0"/>
              </a:spcAft>
              <a:buClr>
                <a:srgbClr val="FFFFFF"/>
              </a:buClr>
              <a:buSzPts val="1400"/>
              <a:buChar char="▪"/>
              <a:defRPr sz="1400">
                <a:solidFill>
                  <a:srgbClr val="FFFFFF"/>
                </a:solidFill>
              </a:defRPr>
            </a:lvl6pPr>
            <a:lvl7pPr indent="-317500" lvl="6" marL="3200400" rtl="0">
              <a:spcBef>
                <a:spcPts val="0"/>
              </a:spcBef>
              <a:spcAft>
                <a:spcPts val="0"/>
              </a:spcAft>
              <a:buClr>
                <a:srgbClr val="FFFFFF"/>
              </a:buClr>
              <a:buSzPts val="1400"/>
              <a:buChar char="▫"/>
              <a:defRPr sz="1400">
                <a:solidFill>
                  <a:srgbClr val="FFFFFF"/>
                </a:solidFill>
              </a:defRPr>
            </a:lvl7pPr>
            <a:lvl8pPr indent="-317500" lvl="7" marL="3657600" rtl="0">
              <a:spcBef>
                <a:spcPts val="0"/>
              </a:spcBef>
              <a:spcAft>
                <a:spcPts val="0"/>
              </a:spcAft>
              <a:buClr>
                <a:srgbClr val="FFFFFF"/>
              </a:buClr>
              <a:buSzPts val="1400"/>
              <a:buChar char="▪"/>
              <a:defRPr sz="1400">
                <a:solidFill>
                  <a:srgbClr val="FFFFFF"/>
                </a:solidFill>
              </a:defRPr>
            </a:lvl8pPr>
            <a:lvl9pPr indent="-317500" lvl="8" marL="4114800" rtl="0">
              <a:spcBef>
                <a:spcPts val="0"/>
              </a:spcBef>
              <a:spcAft>
                <a:spcPts val="0"/>
              </a:spcAft>
              <a:buClr>
                <a:srgbClr val="FFFFFF"/>
              </a:buClr>
              <a:buSzPts val="1400"/>
              <a:buChar char="▫"/>
              <a:defRPr sz="1400">
                <a:solidFill>
                  <a:srgbClr val="FFFFFF"/>
                </a:solidFill>
              </a:defRPr>
            </a:lvl9pPr>
          </a:lstStyle>
          <a:p/>
        </p:txBody>
      </p:sp>
      <p:sp>
        <p:nvSpPr>
          <p:cNvPr id="157" name="Google Shape;157;p22"/>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lvl1pPr lvl="0" rtl="0" algn="ctr">
              <a:buNone/>
              <a:defRPr>
                <a:solidFill>
                  <a:srgbClr val="294667"/>
                </a:solidFill>
              </a:defRPr>
            </a:lvl1pPr>
            <a:lvl2pPr lvl="1" rtl="0" algn="ctr">
              <a:buNone/>
              <a:defRPr>
                <a:solidFill>
                  <a:srgbClr val="294667"/>
                </a:solidFill>
              </a:defRPr>
            </a:lvl2pPr>
            <a:lvl3pPr lvl="2" rtl="0" algn="ctr">
              <a:buNone/>
              <a:defRPr>
                <a:solidFill>
                  <a:srgbClr val="294667"/>
                </a:solidFill>
              </a:defRPr>
            </a:lvl3pPr>
            <a:lvl4pPr lvl="3" rtl="0" algn="ctr">
              <a:buNone/>
              <a:defRPr>
                <a:solidFill>
                  <a:srgbClr val="294667"/>
                </a:solidFill>
              </a:defRPr>
            </a:lvl4pPr>
            <a:lvl5pPr lvl="4" rtl="0" algn="ctr">
              <a:buNone/>
              <a:defRPr>
                <a:solidFill>
                  <a:srgbClr val="294667"/>
                </a:solidFill>
              </a:defRPr>
            </a:lvl5pPr>
            <a:lvl6pPr lvl="5" rtl="0" algn="ctr">
              <a:buNone/>
              <a:defRPr>
                <a:solidFill>
                  <a:srgbClr val="294667"/>
                </a:solidFill>
              </a:defRPr>
            </a:lvl6pPr>
            <a:lvl7pPr lvl="6" rtl="0" algn="ctr">
              <a:buNone/>
              <a:defRPr>
                <a:solidFill>
                  <a:srgbClr val="294667"/>
                </a:solidFill>
              </a:defRPr>
            </a:lvl7pPr>
            <a:lvl8pPr lvl="7" rtl="0" algn="ctr">
              <a:buNone/>
              <a:defRPr>
                <a:solidFill>
                  <a:srgbClr val="294667"/>
                </a:solidFill>
              </a:defRPr>
            </a:lvl8pPr>
            <a:lvl9pPr lvl="8" rtl="0" algn="ctr">
              <a:buNone/>
              <a:defRPr>
                <a:solidFill>
                  <a:srgbClr val="294667"/>
                </a:solidFill>
              </a:defRPr>
            </a:lvl9pPr>
          </a:lstStyle>
          <a:p>
            <a:pPr indent="0" lvl="0" marL="0" rtl="0" algn="ctr">
              <a:spcBef>
                <a:spcPts val="0"/>
              </a:spcBef>
              <a:spcAft>
                <a:spcPts val="0"/>
              </a:spcAft>
              <a:buNone/>
            </a:pPr>
            <a:fld id="{00000000-1234-1234-1234-123412341234}" type="slidenum">
              <a:rPr lang="en"/>
              <a:t>‹#›</a:t>
            </a:fld>
            <a:endParaRPr/>
          </a:p>
        </p:txBody>
      </p:sp>
      <p:cxnSp>
        <p:nvCxnSpPr>
          <p:cNvPr id="158" name="Google Shape;158;p22"/>
          <p:cNvCxnSpPr/>
          <p:nvPr/>
        </p:nvCxnSpPr>
        <p:spPr>
          <a:xfrm>
            <a:off x="545293" y="1519975"/>
            <a:ext cx="452400" cy="0"/>
          </a:xfrm>
          <a:prstGeom prst="straightConnector1">
            <a:avLst/>
          </a:prstGeom>
          <a:noFill/>
          <a:ln cap="flat" cmpd="sng" w="28575">
            <a:solidFill>
              <a:srgbClr val="294667"/>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white)" type="titleOnly">
  <p:cSld name="TITLE_ONLY">
    <p:spTree>
      <p:nvGrpSpPr>
        <p:cNvPr id="159" name="Shape 159"/>
        <p:cNvGrpSpPr/>
        <p:nvPr/>
      </p:nvGrpSpPr>
      <p:grpSpPr>
        <a:xfrm>
          <a:off x="0" y="0"/>
          <a:ext cx="0" cy="0"/>
          <a:chOff x="0" y="0"/>
          <a:chExt cx="0" cy="0"/>
        </a:xfrm>
      </p:grpSpPr>
      <p:sp>
        <p:nvSpPr>
          <p:cNvPr id="160" name="Google Shape;160;p23"/>
          <p:cNvSpPr/>
          <p:nvPr/>
        </p:nvSpPr>
        <p:spPr>
          <a:xfrm>
            <a:off x="0" y="0"/>
            <a:ext cx="3044100" cy="5143500"/>
          </a:xfrm>
          <a:prstGeom prst="rect">
            <a:avLst/>
          </a:prstGeom>
          <a:solidFill>
            <a:srgbClr val="FFA800">
              <a:alpha val="8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a:off x="3043975" y="0"/>
            <a:ext cx="60999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2" name="Google Shape;162;p23"/>
          <p:cNvCxnSpPr/>
          <p:nvPr/>
        </p:nvCxnSpPr>
        <p:spPr>
          <a:xfrm>
            <a:off x="534892" y="1796050"/>
            <a:ext cx="452400" cy="0"/>
          </a:xfrm>
          <a:prstGeom prst="straightConnector1">
            <a:avLst/>
          </a:prstGeom>
          <a:noFill/>
          <a:ln cap="flat" cmpd="sng" w="28575">
            <a:solidFill>
              <a:srgbClr val="294667"/>
            </a:solidFill>
            <a:prstDash val="solid"/>
            <a:round/>
            <a:headEnd len="med" w="med" type="none"/>
            <a:tailEnd len="med" w="med" type="none"/>
          </a:ln>
        </p:spPr>
      </p:cxnSp>
      <p:sp>
        <p:nvSpPr>
          <p:cNvPr id="163" name="Google Shape;163;p23"/>
          <p:cNvSpPr/>
          <p:nvPr/>
        </p:nvSpPr>
        <p:spPr>
          <a:xfrm>
            <a:off x="0" y="0"/>
            <a:ext cx="536700" cy="536700"/>
          </a:xfrm>
          <a:prstGeom prst="rect">
            <a:avLst/>
          </a:prstGeom>
          <a:solidFill>
            <a:srgbClr val="294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txBox="1"/>
          <p:nvPr>
            <p:ph type="title"/>
          </p:nvPr>
        </p:nvSpPr>
        <p:spPr>
          <a:xfrm>
            <a:off x="442405" y="1045150"/>
            <a:ext cx="2147400" cy="6747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5" name="Google Shape;165;p23"/>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lvl1pPr lvl="0" rtl="0" algn="ctr">
              <a:buNone/>
              <a:defRPr>
                <a:solidFill>
                  <a:srgbClr val="FFFFFF"/>
                </a:solidFill>
              </a:defRPr>
            </a:lvl1pPr>
            <a:lvl2pPr lvl="1" rtl="0" algn="ctr">
              <a:buNone/>
              <a:defRPr>
                <a:solidFill>
                  <a:srgbClr val="FFFFFF"/>
                </a:solidFill>
              </a:defRPr>
            </a:lvl2pPr>
            <a:lvl3pPr lvl="2" rtl="0" algn="ctr">
              <a:buNone/>
              <a:defRPr>
                <a:solidFill>
                  <a:srgbClr val="FFFFFF"/>
                </a:solidFill>
              </a:defRPr>
            </a:lvl3pPr>
            <a:lvl4pPr lvl="3" rtl="0" algn="ctr">
              <a:buNone/>
              <a:defRPr>
                <a:solidFill>
                  <a:srgbClr val="FFFFFF"/>
                </a:solidFill>
              </a:defRPr>
            </a:lvl4pPr>
            <a:lvl5pPr lvl="4" rtl="0" algn="ctr">
              <a:buNone/>
              <a:defRPr>
                <a:solidFill>
                  <a:srgbClr val="FFFFFF"/>
                </a:solidFill>
              </a:defRPr>
            </a:lvl5pPr>
            <a:lvl6pPr lvl="5" rtl="0" algn="ctr">
              <a:buNone/>
              <a:defRPr>
                <a:solidFill>
                  <a:srgbClr val="FFFFFF"/>
                </a:solidFill>
              </a:defRPr>
            </a:lvl6pPr>
            <a:lvl7pPr lvl="6" rtl="0" algn="ctr">
              <a:buNone/>
              <a:defRPr>
                <a:solidFill>
                  <a:srgbClr val="FFFFFF"/>
                </a:solidFill>
              </a:defRPr>
            </a:lvl7pPr>
            <a:lvl8pPr lvl="7" rtl="0" algn="ctr">
              <a:buNone/>
              <a:defRPr>
                <a:solidFill>
                  <a:srgbClr val="FFFFFF"/>
                </a:solidFill>
              </a:defRPr>
            </a:lvl8pPr>
            <a:lvl9pPr lvl="8" rtl="0" algn="ctr">
              <a:buNone/>
              <a:defRPr>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1">
  <p:cSld name="TITLE_ONLY_1">
    <p:spTree>
      <p:nvGrpSpPr>
        <p:cNvPr id="166" name="Shape 166"/>
        <p:cNvGrpSpPr/>
        <p:nvPr/>
      </p:nvGrpSpPr>
      <p:grpSpPr>
        <a:xfrm>
          <a:off x="0" y="0"/>
          <a:ext cx="0" cy="0"/>
          <a:chOff x="0" y="0"/>
          <a:chExt cx="0" cy="0"/>
        </a:xfrm>
      </p:grpSpPr>
      <p:sp>
        <p:nvSpPr>
          <p:cNvPr id="167" name="Google Shape;167;p24"/>
          <p:cNvSpPr/>
          <p:nvPr/>
        </p:nvSpPr>
        <p:spPr>
          <a:xfrm>
            <a:off x="0" y="0"/>
            <a:ext cx="30441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4"/>
          <p:cNvSpPr/>
          <p:nvPr/>
        </p:nvSpPr>
        <p:spPr>
          <a:xfrm>
            <a:off x="3043975" y="0"/>
            <a:ext cx="6099900" cy="5143500"/>
          </a:xfrm>
          <a:prstGeom prst="rect">
            <a:avLst/>
          </a:prstGeom>
          <a:solidFill>
            <a:srgbClr val="325680">
              <a:alpha val="8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9" name="Google Shape;169;p24"/>
          <p:cNvCxnSpPr/>
          <p:nvPr/>
        </p:nvCxnSpPr>
        <p:spPr>
          <a:xfrm>
            <a:off x="534892" y="1796050"/>
            <a:ext cx="452400" cy="0"/>
          </a:xfrm>
          <a:prstGeom prst="straightConnector1">
            <a:avLst/>
          </a:prstGeom>
          <a:noFill/>
          <a:ln cap="flat" cmpd="sng" w="28575">
            <a:solidFill>
              <a:srgbClr val="FFA800"/>
            </a:solidFill>
            <a:prstDash val="solid"/>
            <a:round/>
            <a:headEnd len="med" w="med" type="none"/>
            <a:tailEnd len="med" w="med" type="none"/>
          </a:ln>
        </p:spPr>
      </p:cxnSp>
      <p:sp>
        <p:nvSpPr>
          <p:cNvPr id="170" name="Google Shape;170;p24"/>
          <p:cNvSpPr/>
          <p:nvPr/>
        </p:nvSpPr>
        <p:spPr>
          <a:xfrm>
            <a:off x="0" y="0"/>
            <a:ext cx="536700" cy="536700"/>
          </a:xfrm>
          <a:prstGeom prst="rect">
            <a:avLst/>
          </a:prstGeom>
          <a:solidFill>
            <a:srgbClr val="FFA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4"/>
          <p:cNvSpPr txBox="1"/>
          <p:nvPr>
            <p:ph type="title"/>
          </p:nvPr>
        </p:nvSpPr>
        <p:spPr>
          <a:xfrm>
            <a:off x="442405" y="1045150"/>
            <a:ext cx="2147400" cy="6747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2" name="Google Shape;172;p24"/>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lvl1pPr lvl="0" rtl="0" algn="ctr">
              <a:buNone/>
              <a:defRPr>
                <a:solidFill>
                  <a:srgbClr val="FFFFFF"/>
                </a:solidFill>
              </a:defRPr>
            </a:lvl1pPr>
            <a:lvl2pPr lvl="1" rtl="0" algn="ctr">
              <a:buNone/>
              <a:defRPr>
                <a:solidFill>
                  <a:srgbClr val="FFFFFF"/>
                </a:solidFill>
              </a:defRPr>
            </a:lvl2pPr>
            <a:lvl3pPr lvl="2" rtl="0" algn="ctr">
              <a:buNone/>
              <a:defRPr>
                <a:solidFill>
                  <a:srgbClr val="FFFFFF"/>
                </a:solidFill>
              </a:defRPr>
            </a:lvl3pPr>
            <a:lvl4pPr lvl="3" rtl="0" algn="ctr">
              <a:buNone/>
              <a:defRPr>
                <a:solidFill>
                  <a:srgbClr val="FFFFFF"/>
                </a:solidFill>
              </a:defRPr>
            </a:lvl4pPr>
            <a:lvl5pPr lvl="4" rtl="0" algn="ctr">
              <a:buNone/>
              <a:defRPr>
                <a:solidFill>
                  <a:srgbClr val="FFFFFF"/>
                </a:solidFill>
              </a:defRPr>
            </a:lvl5pPr>
            <a:lvl6pPr lvl="5" rtl="0" algn="ctr">
              <a:buNone/>
              <a:defRPr>
                <a:solidFill>
                  <a:srgbClr val="FFFFFF"/>
                </a:solidFill>
              </a:defRPr>
            </a:lvl6pPr>
            <a:lvl7pPr lvl="6" rtl="0" algn="ctr">
              <a:buNone/>
              <a:defRPr>
                <a:solidFill>
                  <a:srgbClr val="FFFFFF"/>
                </a:solidFill>
              </a:defRPr>
            </a:lvl7pPr>
            <a:lvl8pPr lvl="7" rtl="0" algn="ctr">
              <a:buNone/>
              <a:defRPr>
                <a:solidFill>
                  <a:srgbClr val="FFFFFF"/>
                </a:solidFill>
              </a:defRPr>
            </a:lvl8pPr>
            <a:lvl9pPr lvl="8" rtl="0" algn="ctr">
              <a:buNone/>
              <a:defRPr>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73" name="Shape 173"/>
        <p:cNvGrpSpPr/>
        <p:nvPr/>
      </p:nvGrpSpPr>
      <p:grpSpPr>
        <a:xfrm>
          <a:off x="0" y="0"/>
          <a:ext cx="0" cy="0"/>
          <a:chOff x="0" y="0"/>
          <a:chExt cx="0" cy="0"/>
        </a:xfrm>
      </p:grpSpPr>
      <p:sp>
        <p:nvSpPr>
          <p:cNvPr id="174" name="Google Shape;174;p25"/>
          <p:cNvSpPr/>
          <p:nvPr/>
        </p:nvSpPr>
        <p:spPr>
          <a:xfrm>
            <a:off x="100" y="-5800"/>
            <a:ext cx="9144000" cy="5149500"/>
          </a:xfrm>
          <a:prstGeom prst="rect">
            <a:avLst/>
          </a:prstGeom>
          <a:solidFill>
            <a:srgbClr val="FFA800">
              <a:alpha val="8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5"/>
          <p:cNvSpPr/>
          <p:nvPr/>
        </p:nvSpPr>
        <p:spPr>
          <a:xfrm>
            <a:off x="0" y="-5925"/>
            <a:ext cx="9144000" cy="5149500"/>
          </a:xfrm>
          <a:prstGeom prst="frame">
            <a:avLst>
              <a:gd fmla="val 5041" name="adj1"/>
            </a:avLst>
          </a:prstGeom>
          <a:solidFill>
            <a:srgbClr val="294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5"/>
          <p:cNvSpPr/>
          <p:nvPr/>
        </p:nvSpPr>
        <p:spPr>
          <a:xfrm>
            <a:off x="4303650" y="4607000"/>
            <a:ext cx="536700" cy="536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5"/>
          <p:cNvSpPr txBox="1"/>
          <p:nvPr>
            <p:ph idx="1" type="body"/>
          </p:nvPr>
        </p:nvSpPr>
        <p:spPr>
          <a:xfrm>
            <a:off x="457200" y="4101509"/>
            <a:ext cx="8229600" cy="5196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Clr>
                <a:srgbClr val="294667"/>
              </a:buClr>
              <a:buSzPts val="1200"/>
              <a:buNone/>
              <a:defRPr b="1" sz="1200">
                <a:solidFill>
                  <a:srgbClr val="294667"/>
                </a:solidFill>
              </a:defRPr>
            </a:lvl1pPr>
          </a:lstStyle>
          <a:p/>
        </p:txBody>
      </p:sp>
      <p:sp>
        <p:nvSpPr>
          <p:cNvPr id="178" name="Google Shape;178;p25"/>
          <p:cNvSpPr txBox="1"/>
          <p:nvPr>
            <p:ph idx="12" type="sldNum"/>
          </p:nvPr>
        </p:nvSpPr>
        <p:spPr>
          <a:xfrm>
            <a:off x="4303575" y="4606750"/>
            <a:ext cx="536700" cy="536700"/>
          </a:xfrm>
          <a:prstGeom prst="rect">
            <a:avLst/>
          </a:prstGeom>
        </p:spPr>
        <p:txBody>
          <a:bodyPr anchorCtr="0" anchor="ctr" bIns="91425" lIns="91425" spcFirstLastPara="1" rIns="91425" wrap="square" tIns="91425">
            <a:noAutofit/>
          </a:bodyPr>
          <a:lstStyle>
            <a:lvl1pPr lvl="0" rtl="0" algn="ctr">
              <a:buNone/>
              <a:defRPr>
                <a:solidFill>
                  <a:srgbClr val="294667"/>
                </a:solidFill>
              </a:defRPr>
            </a:lvl1pPr>
            <a:lvl2pPr lvl="1" rtl="0" algn="ctr">
              <a:buNone/>
              <a:defRPr>
                <a:solidFill>
                  <a:srgbClr val="294667"/>
                </a:solidFill>
              </a:defRPr>
            </a:lvl2pPr>
            <a:lvl3pPr lvl="2" rtl="0" algn="ctr">
              <a:buNone/>
              <a:defRPr>
                <a:solidFill>
                  <a:srgbClr val="294667"/>
                </a:solidFill>
              </a:defRPr>
            </a:lvl3pPr>
            <a:lvl4pPr lvl="3" rtl="0" algn="ctr">
              <a:buNone/>
              <a:defRPr>
                <a:solidFill>
                  <a:srgbClr val="294667"/>
                </a:solidFill>
              </a:defRPr>
            </a:lvl4pPr>
            <a:lvl5pPr lvl="4" rtl="0" algn="ctr">
              <a:buNone/>
              <a:defRPr>
                <a:solidFill>
                  <a:srgbClr val="294667"/>
                </a:solidFill>
              </a:defRPr>
            </a:lvl5pPr>
            <a:lvl6pPr lvl="5" rtl="0" algn="ctr">
              <a:buNone/>
              <a:defRPr>
                <a:solidFill>
                  <a:srgbClr val="294667"/>
                </a:solidFill>
              </a:defRPr>
            </a:lvl6pPr>
            <a:lvl7pPr lvl="6" rtl="0" algn="ctr">
              <a:buNone/>
              <a:defRPr>
                <a:solidFill>
                  <a:srgbClr val="294667"/>
                </a:solidFill>
              </a:defRPr>
            </a:lvl7pPr>
            <a:lvl8pPr lvl="7" rtl="0" algn="ctr">
              <a:buNone/>
              <a:defRPr>
                <a:solidFill>
                  <a:srgbClr val="294667"/>
                </a:solidFill>
              </a:defRPr>
            </a:lvl8pPr>
            <a:lvl9pPr lvl="8" rtl="0" algn="ctr">
              <a:buNone/>
              <a:defRPr>
                <a:solidFill>
                  <a:srgbClr val="294667"/>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ark)" type="blank">
  <p:cSld name="BLANK">
    <p:spTree>
      <p:nvGrpSpPr>
        <p:cNvPr id="179" name="Shape 179"/>
        <p:cNvGrpSpPr/>
        <p:nvPr/>
      </p:nvGrpSpPr>
      <p:grpSpPr>
        <a:xfrm>
          <a:off x="0" y="0"/>
          <a:ext cx="0" cy="0"/>
          <a:chOff x="0" y="0"/>
          <a:chExt cx="0" cy="0"/>
        </a:xfrm>
      </p:grpSpPr>
      <p:sp>
        <p:nvSpPr>
          <p:cNvPr id="180" name="Google Shape;180;p26"/>
          <p:cNvSpPr/>
          <p:nvPr/>
        </p:nvSpPr>
        <p:spPr>
          <a:xfrm>
            <a:off x="100" y="-5800"/>
            <a:ext cx="9144000" cy="5149500"/>
          </a:xfrm>
          <a:prstGeom prst="rect">
            <a:avLst/>
          </a:prstGeom>
          <a:solidFill>
            <a:srgbClr val="325680">
              <a:alpha val="8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6"/>
          <p:cNvSpPr/>
          <p:nvPr/>
        </p:nvSpPr>
        <p:spPr>
          <a:xfrm>
            <a:off x="0" y="-5925"/>
            <a:ext cx="9144000" cy="5149500"/>
          </a:xfrm>
          <a:prstGeom prst="frame">
            <a:avLst>
              <a:gd fmla="val 5041" name="adj1"/>
            </a:avLst>
          </a:prstGeom>
          <a:solidFill>
            <a:srgbClr val="FFA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6"/>
          <p:cNvSpPr/>
          <p:nvPr/>
        </p:nvSpPr>
        <p:spPr>
          <a:xfrm>
            <a:off x="4303650" y="4607000"/>
            <a:ext cx="5367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6"/>
          <p:cNvSpPr txBox="1"/>
          <p:nvPr>
            <p:ph idx="12" type="sldNum"/>
          </p:nvPr>
        </p:nvSpPr>
        <p:spPr>
          <a:xfrm>
            <a:off x="4303575" y="4606750"/>
            <a:ext cx="536700" cy="536700"/>
          </a:xfrm>
          <a:prstGeom prst="rect">
            <a:avLst/>
          </a:prstGeom>
        </p:spPr>
        <p:txBody>
          <a:bodyPr anchorCtr="0" anchor="ctr" bIns="91425" lIns="91425" spcFirstLastPara="1" rIns="91425" wrap="square" tIns="91425">
            <a:noAutofit/>
          </a:bodyPr>
          <a:lstStyle>
            <a:lvl1pPr lvl="0" rtl="0" algn="ctr">
              <a:buNone/>
              <a:defRPr>
                <a:solidFill>
                  <a:srgbClr val="294667"/>
                </a:solidFill>
              </a:defRPr>
            </a:lvl1pPr>
            <a:lvl2pPr lvl="1" rtl="0" algn="ctr">
              <a:buNone/>
              <a:defRPr>
                <a:solidFill>
                  <a:srgbClr val="294667"/>
                </a:solidFill>
              </a:defRPr>
            </a:lvl2pPr>
            <a:lvl3pPr lvl="2" rtl="0" algn="ctr">
              <a:buNone/>
              <a:defRPr>
                <a:solidFill>
                  <a:srgbClr val="294667"/>
                </a:solidFill>
              </a:defRPr>
            </a:lvl3pPr>
            <a:lvl4pPr lvl="3" rtl="0" algn="ctr">
              <a:buNone/>
              <a:defRPr>
                <a:solidFill>
                  <a:srgbClr val="294667"/>
                </a:solidFill>
              </a:defRPr>
            </a:lvl4pPr>
            <a:lvl5pPr lvl="4" rtl="0" algn="ctr">
              <a:buNone/>
              <a:defRPr>
                <a:solidFill>
                  <a:srgbClr val="294667"/>
                </a:solidFill>
              </a:defRPr>
            </a:lvl5pPr>
            <a:lvl6pPr lvl="5" rtl="0" algn="ctr">
              <a:buNone/>
              <a:defRPr>
                <a:solidFill>
                  <a:srgbClr val="294667"/>
                </a:solidFill>
              </a:defRPr>
            </a:lvl6pPr>
            <a:lvl7pPr lvl="6" rtl="0" algn="ctr">
              <a:buNone/>
              <a:defRPr>
                <a:solidFill>
                  <a:srgbClr val="294667"/>
                </a:solidFill>
              </a:defRPr>
            </a:lvl7pPr>
            <a:lvl8pPr lvl="7" rtl="0" algn="ctr">
              <a:buNone/>
              <a:defRPr>
                <a:solidFill>
                  <a:srgbClr val="294667"/>
                </a:solidFill>
              </a:defRPr>
            </a:lvl8pPr>
            <a:lvl9pPr lvl="8" rtl="0" algn="ctr">
              <a:buNone/>
              <a:defRPr>
                <a:solidFill>
                  <a:srgbClr val="294667"/>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bright)">
  <p:cSld name="BLANK_1">
    <p:spTree>
      <p:nvGrpSpPr>
        <p:cNvPr id="184" name="Shape 184"/>
        <p:cNvGrpSpPr/>
        <p:nvPr/>
      </p:nvGrpSpPr>
      <p:grpSpPr>
        <a:xfrm>
          <a:off x="0" y="0"/>
          <a:ext cx="0" cy="0"/>
          <a:chOff x="0" y="0"/>
          <a:chExt cx="0" cy="0"/>
        </a:xfrm>
      </p:grpSpPr>
      <p:sp>
        <p:nvSpPr>
          <p:cNvPr id="185" name="Google Shape;185;p27"/>
          <p:cNvSpPr/>
          <p:nvPr/>
        </p:nvSpPr>
        <p:spPr>
          <a:xfrm>
            <a:off x="100" y="-5800"/>
            <a:ext cx="9144000" cy="5149500"/>
          </a:xfrm>
          <a:prstGeom prst="rect">
            <a:avLst/>
          </a:prstGeom>
          <a:solidFill>
            <a:srgbClr val="FFA800">
              <a:alpha val="8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7"/>
          <p:cNvSpPr/>
          <p:nvPr/>
        </p:nvSpPr>
        <p:spPr>
          <a:xfrm>
            <a:off x="0" y="-5925"/>
            <a:ext cx="9144000" cy="5149500"/>
          </a:xfrm>
          <a:prstGeom prst="frame">
            <a:avLst>
              <a:gd fmla="val 5041" name="adj1"/>
            </a:avLst>
          </a:prstGeom>
          <a:solidFill>
            <a:srgbClr val="294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7"/>
          <p:cNvSpPr/>
          <p:nvPr/>
        </p:nvSpPr>
        <p:spPr>
          <a:xfrm>
            <a:off x="4303650" y="4607000"/>
            <a:ext cx="5367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txBox="1"/>
          <p:nvPr>
            <p:ph idx="12" type="sldNum"/>
          </p:nvPr>
        </p:nvSpPr>
        <p:spPr>
          <a:xfrm>
            <a:off x="4303575" y="4606750"/>
            <a:ext cx="536700" cy="536700"/>
          </a:xfrm>
          <a:prstGeom prst="rect">
            <a:avLst/>
          </a:prstGeom>
        </p:spPr>
        <p:txBody>
          <a:bodyPr anchorCtr="0" anchor="ctr" bIns="91425" lIns="91425" spcFirstLastPara="1" rIns="91425" wrap="square" tIns="91425">
            <a:noAutofit/>
          </a:bodyPr>
          <a:lstStyle>
            <a:lvl1pPr lvl="0" rtl="0" algn="ctr">
              <a:buNone/>
              <a:defRPr>
                <a:solidFill>
                  <a:srgbClr val="294667"/>
                </a:solidFill>
              </a:defRPr>
            </a:lvl1pPr>
            <a:lvl2pPr lvl="1" rtl="0" algn="ctr">
              <a:buNone/>
              <a:defRPr>
                <a:solidFill>
                  <a:srgbClr val="294667"/>
                </a:solidFill>
              </a:defRPr>
            </a:lvl2pPr>
            <a:lvl3pPr lvl="2" rtl="0" algn="ctr">
              <a:buNone/>
              <a:defRPr>
                <a:solidFill>
                  <a:srgbClr val="294667"/>
                </a:solidFill>
              </a:defRPr>
            </a:lvl3pPr>
            <a:lvl4pPr lvl="3" rtl="0" algn="ctr">
              <a:buNone/>
              <a:defRPr>
                <a:solidFill>
                  <a:srgbClr val="294667"/>
                </a:solidFill>
              </a:defRPr>
            </a:lvl4pPr>
            <a:lvl5pPr lvl="4" rtl="0" algn="ctr">
              <a:buNone/>
              <a:defRPr>
                <a:solidFill>
                  <a:srgbClr val="294667"/>
                </a:solidFill>
              </a:defRPr>
            </a:lvl5pPr>
            <a:lvl6pPr lvl="5" rtl="0" algn="ctr">
              <a:buNone/>
              <a:defRPr>
                <a:solidFill>
                  <a:srgbClr val="294667"/>
                </a:solidFill>
              </a:defRPr>
            </a:lvl6pPr>
            <a:lvl7pPr lvl="6" rtl="0" algn="ctr">
              <a:buNone/>
              <a:defRPr>
                <a:solidFill>
                  <a:srgbClr val="294667"/>
                </a:solidFill>
              </a:defRPr>
            </a:lvl7pPr>
            <a:lvl8pPr lvl="7" rtl="0" algn="ctr">
              <a:buNone/>
              <a:defRPr>
                <a:solidFill>
                  <a:srgbClr val="294667"/>
                </a:solidFill>
              </a:defRPr>
            </a:lvl8pPr>
            <a:lvl9pPr lvl="8" rtl="0" algn="ctr">
              <a:buNone/>
              <a:defRPr>
                <a:solidFill>
                  <a:srgbClr val="294667"/>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hite)">
  <p:cSld name="BLANK_1_1">
    <p:spTree>
      <p:nvGrpSpPr>
        <p:cNvPr id="189" name="Shape 189"/>
        <p:cNvGrpSpPr/>
        <p:nvPr/>
      </p:nvGrpSpPr>
      <p:grpSpPr>
        <a:xfrm>
          <a:off x="0" y="0"/>
          <a:ext cx="0" cy="0"/>
          <a:chOff x="0" y="0"/>
          <a:chExt cx="0" cy="0"/>
        </a:xfrm>
      </p:grpSpPr>
      <p:sp>
        <p:nvSpPr>
          <p:cNvPr id="190" name="Google Shape;190;p28"/>
          <p:cNvSpPr/>
          <p:nvPr/>
        </p:nvSpPr>
        <p:spPr>
          <a:xfrm>
            <a:off x="0" y="-5925"/>
            <a:ext cx="9144000" cy="5149500"/>
          </a:xfrm>
          <a:prstGeom prst="frame">
            <a:avLst>
              <a:gd fmla="val 5041" name="adj1"/>
            </a:avLst>
          </a:prstGeom>
          <a:solidFill>
            <a:srgbClr val="FFA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8"/>
          <p:cNvSpPr/>
          <p:nvPr/>
        </p:nvSpPr>
        <p:spPr>
          <a:xfrm>
            <a:off x="4303650" y="4607000"/>
            <a:ext cx="536700" cy="536700"/>
          </a:xfrm>
          <a:prstGeom prst="rect">
            <a:avLst/>
          </a:prstGeom>
          <a:solidFill>
            <a:srgbClr val="294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8"/>
          <p:cNvSpPr txBox="1"/>
          <p:nvPr>
            <p:ph idx="12" type="sldNum"/>
          </p:nvPr>
        </p:nvSpPr>
        <p:spPr>
          <a:xfrm>
            <a:off x="4303575" y="4606750"/>
            <a:ext cx="536700" cy="536700"/>
          </a:xfrm>
          <a:prstGeom prst="rect">
            <a:avLst/>
          </a:prstGeom>
          <a:noFill/>
        </p:spPr>
        <p:txBody>
          <a:bodyPr anchorCtr="0" anchor="ctr" bIns="91425" lIns="91425" spcFirstLastPara="1" rIns="91425" wrap="square" tIns="91425">
            <a:noAutofit/>
          </a:bodyPr>
          <a:lstStyle>
            <a:lvl1pPr lvl="0" rtl="0" algn="ctr">
              <a:buNone/>
              <a:defRPr>
                <a:solidFill>
                  <a:srgbClr val="FFFFFF"/>
                </a:solidFill>
              </a:defRPr>
            </a:lvl1pPr>
            <a:lvl2pPr lvl="1" rtl="0" algn="ctr">
              <a:buNone/>
              <a:defRPr>
                <a:solidFill>
                  <a:srgbClr val="FFFFFF"/>
                </a:solidFill>
              </a:defRPr>
            </a:lvl2pPr>
            <a:lvl3pPr lvl="2" rtl="0" algn="ctr">
              <a:buNone/>
              <a:defRPr>
                <a:solidFill>
                  <a:srgbClr val="FFFFFF"/>
                </a:solidFill>
              </a:defRPr>
            </a:lvl3pPr>
            <a:lvl4pPr lvl="3" rtl="0" algn="ctr">
              <a:buNone/>
              <a:defRPr>
                <a:solidFill>
                  <a:srgbClr val="FFFFFF"/>
                </a:solidFill>
              </a:defRPr>
            </a:lvl4pPr>
            <a:lvl5pPr lvl="4" rtl="0" algn="ctr">
              <a:buNone/>
              <a:defRPr>
                <a:solidFill>
                  <a:srgbClr val="FFFFFF"/>
                </a:solidFill>
              </a:defRPr>
            </a:lvl5pPr>
            <a:lvl6pPr lvl="5" rtl="0" algn="ctr">
              <a:buNone/>
              <a:defRPr>
                <a:solidFill>
                  <a:srgbClr val="FFFFFF"/>
                </a:solidFill>
              </a:defRPr>
            </a:lvl6pPr>
            <a:lvl7pPr lvl="6" rtl="0" algn="ctr">
              <a:buNone/>
              <a:defRPr>
                <a:solidFill>
                  <a:srgbClr val="FFFFFF"/>
                </a:solidFill>
              </a:defRPr>
            </a:lvl7pPr>
            <a:lvl8pPr lvl="7" rtl="0" algn="ctr">
              <a:buNone/>
              <a:defRPr>
                <a:solidFill>
                  <a:srgbClr val="FFFFFF"/>
                </a:solidFill>
              </a:defRPr>
            </a:lvl8pPr>
            <a:lvl9pPr lvl="8" rtl="0" algn="ctr">
              <a:buNone/>
              <a:defRPr>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3" name="Shape 23"/>
        <p:cNvGrpSpPr/>
        <p:nvPr/>
      </p:nvGrpSpPr>
      <p:grpSpPr>
        <a:xfrm>
          <a:off x="0" y="0"/>
          <a:ext cx="0" cy="0"/>
          <a:chOff x="0" y="0"/>
          <a:chExt cx="0" cy="0"/>
        </a:xfrm>
      </p:grpSpPr>
      <p:sp>
        <p:nvSpPr>
          <p:cNvPr id="24" name="Google Shape;24;p4"/>
          <p:cNvSpPr/>
          <p:nvPr/>
        </p:nvSpPr>
        <p:spPr>
          <a:xfrm>
            <a:off x="100" y="-5800"/>
            <a:ext cx="9144000" cy="5149500"/>
          </a:xfrm>
          <a:prstGeom prst="rect">
            <a:avLst/>
          </a:prstGeom>
          <a:solidFill>
            <a:srgbClr val="325680">
              <a:alpha val="8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a:off x="0" y="-5925"/>
            <a:ext cx="9144000" cy="5149500"/>
          </a:xfrm>
          <a:prstGeom prst="frame">
            <a:avLst>
              <a:gd fmla="val 5041" name="adj1"/>
            </a:avLst>
          </a:prstGeom>
          <a:solidFill>
            <a:srgbClr val="FFA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4303650" y="0"/>
            <a:ext cx="536700" cy="886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nvSpPr>
        <p:spPr>
          <a:xfrm>
            <a:off x="3593400" y="208667"/>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294667"/>
                </a:solidFill>
              </a:rPr>
              <a:t>“</a:t>
            </a:r>
            <a:endParaRPr b="1" sz="6000">
              <a:solidFill>
                <a:srgbClr val="294667"/>
              </a:solidFill>
            </a:endParaRPr>
          </a:p>
        </p:txBody>
      </p:sp>
      <p:sp>
        <p:nvSpPr>
          <p:cNvPr id="28" name="Google Shape;28;p4"/>
          <p:cNvSpPr/>
          <p:nvPr/>
        </p:nvSpPr>
        <p:spPr>
          <a:xfrm>
            <a:off x="4303650" y="4607000"/>
            <a:ext cx="536700" cy="536700"/>
          </a:xfrm>
          <a:prstGeom prst="rect">
            <a:avLst/>
          </a:prstGeom>
          <a:solidFill>
            <a:srgbClr val="294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txBox="1"/>
          <p:nvPr>
            <p:ph idx="1" type="body"/>
          </p:nvPr>
        </p:nvSpPr>
        <p:spPr>
          <a:xfrm>
            <a:off x="1616475" y="1393325"/>
            <a:ext cx="5911200" cy="3003600"/>
          </a:xfrm>
          <a:prstGeom prst="rect">
            <a:avLst/>
          </a:prstGeom>
        </p:spPr>
        <p:txBody>
          <a:bodyPr anchorCtr="0" anchor="t" bIns="91425" lIns="91425" spcFirstLastPara="1" rIns="91425" wrap="square" tIns="91425">
            <a:noAutofit/>
          </a:bodyPr>
          <a:lstStyle>
            <a:lvl1pPr indent="-419100" lvl="0" marL="457200" rtl="0" algn="ctr">
              <a:spcBef>
                <a:spcPts val="600"/>
              </a:spcBef>
              <a:spcAft>
                <a:spcPts val="0"/>
              </a:spcAft>
              <a:buClr>
                <a:srgbClr val="FFFFFF"/>
              </a:buClr>
              <a:buSzPts val="3000"/>
              <a:buChar char="▫"/>
              <a:defRPr b="1" sz="3000">
                <a:solidFill>
                  <a:srgbClr val="FFFFFF"/>
                </a:solidFill>
              </a:defRPr>
            </a:lvl1pPr>
            <a:lvl2pPr indent="-419100" lvl="1" marL="914400" rtl="0" algn="ctr">
              <a:spcBef>
                <a:spcPts val="0"/>
              </a:spcBef>
              <a:spcAft>
                <a:spcPts val="0"/>
              </a:spcAft>
              <a:buClr>
                <a:srgbClr val="FFFFFF"/>
              </a:buClr>
              <a:buSzPts val="3000"/>
              <a:buChar char="▪"/>
              <a:defRPr b="1" sz="3000">
                <a:solidFill>
                  <a:srgbClr val="FFFFFF"/>
                </a:solidFill>
              </a:defRPr>
            </a:lvl2pPr>
            <a:lvl3pPr indent="-419100" lvl="2" marL="1371600" rtl="0" algn="ctr">
              <a:spcBef>
                <a:spcPts val="0"/>
              </a:spcBef>
              <a:spcAft>
                <a:spcPts val="0"/>
              </a:spcAft>
              <a:buClr>
                <a:srgbClr val="FFFFFF"/>
              </a:buClr>
              <a:buSzPts val="3000"/>
              <a:buChar char="▫"/>
              <a:defRPr b="1" sz="3000">
                <a:solidFill>
                  <a:srgbClr val="FFFFFF"/>
                </a:solidFill>
              </a:defRPr>
            </a:lvl3pPr>
            <a:lvl4pPr indent="-419100" lvl="3" marL="1828800" rtl="0" algn="ctr">
              <a:spcBef>
                <a:spcPts val="0"/>
              </a:spcBef>
              <a:spcAft>
                <a:spcPts val="0"/>
              </a:spcAft>
              <a:buClr>
                <a:srgbClr val="FFFFFF"/>
              </a:buClr>
              <a:buSzPts val="3000"/>
              <a:buChar char="▪"/>
              <a:defRPr b="1" sz="3000">
                <a:solidFill>
                  <a:srgbClr val="FFFFFF"/>
                </a:solidFill>
              </a:defRPr>
            </a:lvl4pPr>
            <a:lvl5pPr indent="-419100" lvl="4" marL="2286000" rtl="0" algn="ctr">
              <a:spcBef>
                <a:spcPts val="0"/>
              </a:spcBef>
              <a:spcAft>
                <a:spcPts val="0"/>
              </a:spcAft>
              <a:buClr>
                <a:srgbClr val="FFFFFF"/>
              </a:buClr>
              <a:buSzPts val="3000"/>
              <a:buChar char="▫"/>
              <a:defRPr b="1" sz="3000">
                <a:solidFill>
                  <a:srgbClr val="FFFFFF"/>
                </a:solidFill>
              </a:defRPr>
            </a:lvl5pPr>
            <a:lvl6pPr indent="-419100" lvl="5" marL="2743200" rtl="0" algn="ctr">
              <a:spcBef>
                <a:spcPts val="0"/>
              </a:spcBef>
              <a:spcAft>
                <a:spcPts val="0"/>
              </a:spcAft>
              <a:buClr>
                <a:srgbClr val="FFFFFF"/>
              </a:buClr>
              <a:buSzPts val="3000"/>
              <a:buChar char="▪"/>
              <a:defRPr b="1" sz="3000">
                <a:solidFill>
                  <a:srgbClr val="FFFFFF"/>
                </a:solidFill>
              </a:defRPr>
            </a:lvl6pPr>
            <a:lvl7pPr indent="-419100" lvl="6" marL="3200400" rtl="0" algn="ctr">
              <a:spcBef>
                <a:spcPts val="0"/>
              </a:spcBef>
              <a:spcAft>
                <a:spcPts val="0"/>
              </a:spcAft>
              <a:buClr>
                <a:srgbClr val="FFFFFF"/>
              </a:buClr>
              <a:buSzPts val="3000"/>
              <a:buChar char="▫"/>
              <a:defRPr b="1" sz="3000">
                <a:solidFill>
                  <a:srgbClr val="FFFFFF"/>
                </a:solidFill>
              </a:defRPr>
            </a:lvl7pPr>
            <a:lvl8pPr indent="-419100" lvl="7" marL="3657600" rtl="0" algn="ctr">
              <a:spcBef>
                <a:spcPts val="0"/>
              </a:spcBef>
              <a:spcAft>
                <a:spcPts val="0"/>
              </a:spcAft>
              <a:buClr>
                <a:srgbClr val="FFFFFF"/>
              </a:buClr>
              <a:buSzPts val="3000"/>
              <a:buChar char="▪"/>
              <a:defRPr b="1" sz="3000">
                <a:solidFill>
                  <a:srgbClr val="FFFFFF"/>
                </a:solidFill>
              </a:defRPr>
            </a:lvl8pPr>
            <a:lvl9pPr indent="-419100" lvl="8" marL="4114800" algn="ctr">
              <a:spcBef>
                <a:spcPts val="0"/>
              </a:spcBef>
              <a:spcAft>
                <a:spcPts val="0"/>
              </a:spcAft>
              <a:buClr>
                <a:srgbClr val="FFFFFF"/>
              </a:buClr>
              <a:buSzPts val="3000"/>
              <a:buChar char="▫"/>
              <a:defRPr b="1" sz="3000">
                <a:solidFill>
                  <a:srgbClr val="FFFFFF"/>
                </a:solidFill>
              </a:defRPr>
            </a:lvl9pPr>
          </a:lstStyle>
          <a:p/>
        </p:txBody>
      </p:sp>
      <p:sp>
        <p:nvSpPr>
          <p:cNvPr id="30" name="Google Shape;30;p4"/>
          <p:cNvSpPr txBox="1"/>
          <p:nvPr>
            <p:ph idx="12" type="sldNum"/>
          </p:nvPr>
        </p:nvSpPr>
        <p:spPr>
          <a:xfrm>
            <a:off x="265275" y="4607475"/>
            <a:ext cx="8616900" cy="536700"/>
          </a:xfrm>
          <a:prstGeom prst="rect">
            <a:avLst/>
          </a:prstGeom>
        </p:spPr>
        <p:txBody>
          <a:bodyPr anchorCtr="0" anchor="ctr" bIns="91425" lIns="91425" spcFirstLastPara="1" rIns="91425" wrap="square" tIns="91425">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 Text right" type="tx">
  <p:cSld name="TITLE_AND_BODY">
    <p:spTree>
      <p:nvGrpSpPr>
        <p:cNvPr id="31" name="Shape 31"/>
        <p:cNvGrpSpPr/>
        <p:nvPr/>
      </p:nvGrpSpPr>
      <p:grpSpPr>
        <a:xfrm>
          <a:off x="0" y="0"/>
          <a:ext cx="0" cy="0"/>
          <a:chOff x="0" y="0"/>
          <a:chExt cx="0" cy="0"/>
        </a:xfrm>
      </p:grpSpPr>
      <p:sp>
        <p:nvSpPr>
          <p:cNvPr id="32" name="Google Shape;32;p5"/>
          <p:cNvSpPr/>
          <p:nvPr/>
        </p:nvSpPr>
        <p:spPr>
          <a:xfrm>
            <a:off x="0" y="0"/>
            <a:ext cx="4572000" cy="5143500"/>
          </a:xfrm>
          <a:prstGeom prst="rect">
            <a:avLst/>
          </a:prstGeom>
          <a:solidFill>
            <a:srgbClr val="FFA800">
              <a:alpha val="8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a:off x="4572000" y="0"/>
            <a:ext cx="4572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txBox="1"/>
          <p:nvPr>
            <p:ph type="title"/>
          </p:nvPr>
        </p:nvSpPr>
        <p:spPr>
          <a:xfrm>
            <a:off x="4994225" y="693650"/>
            <a:ext cx="3692400" cy="7689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4994225" y="1585101"/>
            <a:ext cx="3692400" cy="33408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Clr>
                <a:srgbClr val="FFC200"/>
              </a:buClr>
              <a:buSzPts val="1800"/>
              <a:buChar char="▫"/>
              <a:defRPr/>
            </a:lvl1pPr>
            <a:lvl2pPr indent="-342900" lvl="1" marL="914400">
              <a:spcBef>
                <a:spcPts val="0"/>
              </a:spcBef>
              <a:spcAft>
                <a:spcPts val="0"/>
              </a:spcAft>
              <a:buClr>
                <a:srgbClr val="FFC200"/>
              </a:buClr>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cxnSp>
        <p:nvCxnSpPr>
          <p:cNvPr id="36" name="Google Shape;36;p5"/>
          <p:cNvCxnSpPr/>
          <p:nvPr/>
        </p:nvCxnSpPr>
        <p:spPr>
          <a:xfrm>
            <a:off x="5102787" y="1519975"/>
            <a:ext cx="452400" cy="0"/>
          </a:xfrm>
          <a:prstGeom prst="straightConnector1">
            <a:avLst/>
          </a:prstGeom>
          <a:noFill/>
          <a:ln cap="flat" cmpd="sng" w="28575">
            <a:solidFill>
              <a:srgbClr val="294667"/>
            </a:solidFill>
            <a:prstDash val="solid"/>
            <a:round/>
            <a:headEnd len="med" w="med" type="none"/>
            <a:tailEnd len="med" w="med" type="none"/>
          </a:ln>
        </p:spPr>
      </p:cxnSp>
      <p:sp>
        <p:nvSpPr>
          <p:cNvPr id="37" name="Google Shape;37;p5"/>
          <p:cNvSpPr/>
          <p:nvPr/>
        </p:nvSpPr>
        <p:spPr>
          <a:xfrm>
            <a:off x="0" y="0"/>
            <a:ext cx="536700" cy="536700"/>
          </a:xfrm>
          <a:prstGeom prst="rect">
            <a:avLst/>
          </a:prstGeom>
          <a:solidFill>
            <a:srgbClr val="294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txBox="1"/>
          <p:nvPr>
            <p:ph idx="12" type="sldNum"/>
          </p:nvPr>
        </p:nvSpPr>
        <p:spPr>
          <a:xfrm>
            <a:off x="-6000" y="0"/>
            <a:ext cx="548700" cy="536700"/>
          </a:xfrm>
          <a:prstGeom prst="rect">
            <a:avLst/>
          </a:prstGeom>
          <a:ln>
            <a:noFill/>
          </a:ln>
        </p:spPr>
        <p:txBody>
          <a:bodyPr anchorCtr="0" anchor="ctr" bIns="91425" lIns="91425" spcFirstLastPara="1" rIns="91425" wrap="square" tIns="91425">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 Text left">
  <p:cSld name="TITLE_AND_BODY_1">
    <p:spTree>
      <p:nvGrpSpPr>
        <p:cNvPr id="39" name="Shape 39"/>
        <p:cNvGrpSpPr/>
        <p:nvPr/>
      </p:nvGrpSpPr>
      <p:grpSpPr>
        <a:xfrm>
          <a:off x="0" y="0"/>
          <a:ext cx="0" cy="0"/>
          <a:chOff x="0" y="0"/>
          <a:chExt cx="0" cy="0"/>
        </a:xfrm>
      </p:grpSpPr>
      <p:sp>
        <p:nvSpPr>
          <p:cNvPr id="40" name="Google Shape;40;p6"/>
          <p:cNvSpPr/>
          <p:nvPr/>
        </p:nvSpPr>
        <p:spPr>
          <a:xfrm>
            <a:off x="0" y="0"/>
            <a:ext cx="4572000" cy="5143500"/>
          </a:xfrm>
          <a:prstGeom prst="rect">
            <a:avLst/>
          </a:prstGeom>
          <a:solidFill>
            <a:srgbClr val="FFA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p:nvPr/>
        </p:nvSpPr>
        <p:spPr>
          <a:xfrm>
            <a:off x="4572000" y="0"/>
            <a:ext cx="4572000" cy="5143500"/>
          </a:xfrm>
          <a:prstGeom prst="rect">
            <a:avLst/>
          </a:prstGeom>
          <a:solidFill>
            <a:srgbClr val="325680">
              <a:alpha val="8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txBox="1"/>
          <p:nvPr>
            <p:ph type="title"/>
          </p:nvPr>
        </p:nvSpPr>
        <p:spPr>
          <a:xfrm>
            <a:off x="433768" y="693650"/>
            <a:ext cx="3692400" cy="7689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3" name="Google Shape;43;p6"/>
          <p:cNvSpPr txBox="1"/>
          <p:nvPr>
            <p:ph idx="1" type="body"/>
          </p:nvPr>
        </p:nvSpPr>
        <p:spPr>
          <a:xfrm>
            <a:off x="433768" y="1585101"/>
            <a:ext cx="3692400" cy="33408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Clr>
                <a:srgbClr val="FFFFFF"/>
              </a:buClr>
              <a:buSzPts val="1800"/>
              <a:buChar char="▫"/>
              <a:defRPr>
                <a:solidFill>
                  <a:srgbClr val="FFFFFF"/>
                </a:solidFill>
              </a:defRPr>
            </a:lvl1pPr>
            <a:lvl2pPr indent="-342900" lvl="1" marL="914400" rtl="0">
              <a:spcBef>
                <a:spcPts val="0"/>
              </a:spcBef>
              <a:spcAft>
                <a:spcPts val="0"/>
              </a:spcAft>
              <a:buClr>
                <a:srgbClr val="FFFFFF"/>
              </a:buClr>
              <a:buSzPts val="1800"/>
              <a:buChar char="▪"/>
              <a:defRPr>
                <a:solidFill>
                  <a:srgbClr val="FFFFFF"/>
                </a:solidFill>
              </a:defRPr>
            </a:lvl2pPr>
            <a:lvl3pPr indent="-342900" lvl="2" marL="1371600" rtl="0">
              <a:spcBef>
                <a:spcPts val="0"/>
              </a:spcBef>
              <a:spcAft>
                <a:spcPts val="0"/>
              </a:spcAft>
              <a:buClr>
                <a:srgbClr val="FFFFFF"/>
              </a:buClr>
              <a:buSzPts val="1800"/>
              <a:buChar char="▫"/>
              <a:defRPr>
                <a:solidFill>
                  <a:srgbClr val="FFFFFF"/>
                </a:solidFill>
              </a:defRPr>
            </a:lvl3pPr>
            <a:lvl4pPr indent="-342900" lvl="3" marL="1828800" rtl="0">
              <a:spcBef>
                <a:spcPts val="0"/>
              </a:spcBef>
              <a:spcAft>
                <a:spcPts val="0"/>
              </a:spcAft>
              <a:buClr>
                <a:srgbClr val="FFFFFF"/>
              </a:buClr>
              <a:buSzPts val="1800"/>
              <a:buChar char="▪"/>
              <a:defRPr>
                <a:solidFill>
                  <a:srgbClr val="FFFFFF"/>
                </a:solidFill>
              </a:defRPr>
            </a:lvl4pPr>
            <a:lvl5pPr indent="-342900" lvl="4" marL="2286000" rtl="0">
              <a:spcBef>
                <a:spcPts val="0"/>
              </a:spcBef>
              <a:spcAft>
                <a:spcPts val="0"/>
              </a:spcAft>
              <a:buClr>
                <a:srgbClr val="FFFFFF"/>
              </a:buClr>
              <a:buSzPts val="1800"/>
              <a:buChar char="▫"/>
              <a:defRPr>
                <a:solidFill>
                  <a:srgbClr val="FFFFFF"/>
                </a:solidFill>
              </a:defRPr>
            </a:lvl5pPr>
            <a:lvl6pPr indent="-342900" lvl="5" marL="2743200" rtl="0">
              <a:spcBef>
                <a:spcPts val="0"/>
              </a:spcBef>
              <a:spcAft>
                <a:spcPts val="0"/>
              </a:spcAft>
              <a:buClr>
                <a:srgbClr val="FFFFFF"/>
              </a:buClr>
              <a:buSzPts val="1800"/>
              <a:buChar char="▪"/>
              <a:defRPr>
                <a:solidFill>
                  <a:srgbClr val="FFFFFF"/>
                </a:solidFill>
              </a:defRPr>
            </a:lvl6pPr>
            <a:lvl7pPr indent="-342900" lvl="6" marL="3200400" rtl="0">
              <a:spcBef>
                <a:spcPts val="0"/>
              </a:spcBef>
              <a:spcAft>
                <a:spcPts val="0"/>
              </a:spcAft>
              <a:buClr>
                <a:srgbClr val="FFFFFF"/>
              </a:buClr>
              <a:buSzPts val="1800"/>
              <a:buChar char="▫"/>
              <a:defRPr>
                <a:solidFill>
                  <a:srgbClr val="FFFFFF"/>
                </a:solidFill>
              </a:defRPr>
            </a:lvl7pPr>
            <a:lvl8pPr indent="-342900" lvl="7" marL="3657600" rtl="0">
              <a:spcBef>
                <a:spcPts val="0"/>
              </a:spcBef>
              <a:spcAft>
                <a:spcPts val="0"/>
              </a:spcAft>
              <a:buClr>
                <a:srgbClr val="FFFFFF"/>
              </a:buClr>
              <a:buSzPts val="1800"/>
              <a:buChar char="▪"/>
              <a:defRPr>
                <a:solidFill>
                  <a:srgbClr val="FFFFFF"/>
                </a:solidFill>
              </a:defRPr>
            </a:lvl8pPr>
            <a:lvl9pPr indent="-342900" lvl="8" marL="4114800" rtl="0">
              <a:spcBef>
                <a:spcPts val="0"/>
              </a:spcBef>
              <a:spcAft>
                <a:spcPts val="0"/>
              </a:spcAft>
              <a:buClr>
                <a:srgbClr val="FFFFFF"/>
              </a:buClr>
              <a:buSzPts val="1800"/>
              <a:buChar char="▫"/>
              <a:defRPr>
                <a:solidFill>
                  <a:srgbClr val="FFFFFF"/>
                </a:solidFill>
              </a:defRPr>
            </a:lvl9pPr>
          </a:lstStyle>
          <a:p/>
        </p:txBody>
      </p:sp>
      <p:cxnSp>
        <p:nvCxnSpPr>
          <p:cNvPr id="44" name="Google Shape;44;p6"/>
          <p:cNvCxnSpPr/>
          <p:nvPr/>
        </p:nvCxnSpPr>
        <p:spPr>
          <a:xfrm>
            <a:off x="542330" y="1519975"/>
            <a:ext cx="452400" cy="0"/>
          </a:xfrm>
          <a:prstGeom prst="straightConnector1">
            <a:avLst/>
          </a:prstGeom>
          <a:noFill/>
          <a:ln cap="flat" cmpd="sng" w="28575">
            <a:solidFill>
              <a:srgbClr val="294667"/>
            </a:solidFill>
            <a:prstDash val="solid"/>
            <a:round/>
            <a:headEnd len="med" w="med" type="none"/>
            <a:tailEnd len="med" w="med" type="none"/>
          </a:ln>
        </p:spPr>
      </p:cxnSp>
      <p:sp>
        <p:nvSpPr>
          <p:cNvPr id="45" name="Google Shape;45;p6"/>
          <p:cNvSpPr/>
          <p:nvPr/>
        </p:nvSpPr>
        <p:spPr>
          <a:xfrm>
            <a:off x="0" y="0"/>
            <a:ext cx="5367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txBox="1"/>
          <p:nvPr>
            <p:ph idx="12" type="sldNum"/>
          </p:nvPr>
        </p:nvSpPr>
        <p:spPr>
          <a:xfrm>
            <a:off x="-6000" y="0"/>
            <a:ext cx="548700" cy="536700"/>
          </a:xfrm>
          <a:prstGeom prst="rect">
            <a:avLst/>
          </a:prstGeom>
          <a:noFill/>
          <a:ln>
            <a:noFill/>
          </a:ln>
        </p:spPr>
        <p:txBody>
          <a:bodyPr anchorCtr="0" anchor="ctr" bIns="91425" lIns="91425" spcFirstLastPara="1" rIns="91425" wrap="square" tIns="91425">
            <a:noAutofit/>
          </a:bodyPr>
          <a:lstStyle>
            <a:lvl1pPr lvl="0" rtl="0" algn="ctr">
              <a:buNone/>
              <a:defRPr>
                <a:solidFill>
                  <a:srgbClr val="294667"/>
                </a:solidFill>
              </a:defRPr>
            </a:lvl1pPr>
            <a:lvl2pPr lvl="1" rtl="0" algn="ctr">
              <a:buNone/>
              <a:defRPr>
                <a:solidFill>
                  <a:srgbClr val="294667"/>
                </a:solidFill>
              </a:defRPr>
            </a:lvl2pPr>
            <a:lvl3pPr lvl="2" rtl="0" algn="ctr">
              <a:buNone/>
              <a:defRPr>
                <a:solidFill>
                  <a:srgbClr val="294667"/>
                </a:solidFill>
              </a:defRPr>
            </a:lvl3pPr>
            <a:lvl4pPr lvl="3" rtl="0" algn="ctr">
              <a:buNone/>
              <a:defRPr>
                <a:solidFill>
                  <a:srgbClr val="294667"/>
                </a:solidFill>
              </a:defRPr>
            </a:lvl4pPr>
            <a:lvl5pPr lvl="4" rtl="0" algn="ctr">
              <a:buNone/>
              <a:defRPr>
                <a:solidFill>
                  <a:srgbClr val="294667"/>
                </a:solidFill>
              </a:defRPr>
            </a:lvl5pPr>
            <a:lvl6pPr lvl="5" rtl="0" algn="ctr">
              <a:buNone/>
              <a:defRPr>
                <a:solidFill>
                  <a:srgbClr val="294667"/>
                </a:solidFill>
              </a:defRPr>
            </a:lvl6pPr>
            <a:lvl7pPr lvl="6" rtl="0" algn="ctr">
              <a:buNone/>
              <a:defRPr>
                <a:solidFill>
                  <a:srgbClr val="294667"/>
                </a:solidFill>
              </a:defRPr>
            </a:lvl7pPr>
            <a:lvl8pPr lvl="7" rtl="0" algn="ctr">
              <a:buNone/>
              <a:defRPr>
                <a:solidFill>
                  <a:srgbClr val="294667"/>
                </a:solidFill>
              </a:defRPr>
            </a:lvl8pPr>
            <a:lvl9pPr lvl="8" rtl="0" algn="ctr">
              <a:buNone/>
              <a:defRPr>
                <a:solidFill>
                  <a:srgbClr val="294667"/>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ird - 2 columns right" type="twoColTx">
  <p:cSld name="TITLE_AND_TWO_COLUMNS">
    <p:spTree>
      <p:nvGrpSpPr>
        <p:cNvPr id="47" name="Shape 47"/>
        <p:cNvGrpSpPr/>
        <p:nvPr/>
      </p:nvGrpSpPr>
      <p:grpSpPr>
        <a:xfrm>
          <a:off x="0" y="0"/>
          <a:ext cx="0" cy="0"/>
          <a:chOff x="0" y="0"/>
          <a:chExt cx="0" cy="0"/>
        </a:xfrm>
      </p:grpSpPr>
      <p:sp>
        <p:nvSpPr>
          <p:cNvPr id="48" name="Google Shape;48;p7"/>
          <p:cNvSpPr/>
          <p:nvPr/>
        </p:nvSpPr>
        <p:spPr>
          <a:xfrm>
            <a:off x="0" y="0"/>
            <a:ext cx="3044100" cy="5143500"/>
          </a:xfrm>
          <a:prstGeom prst="rect">
            <a:avLst/>
          </a:prstGeom>
          <a:solidFill>
            <a:srgbClr val="FFA800">
              <a:alpha val="8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7"/>
          <p:cNvSpPr/>
          <p:nvPr/>
        </p:nvSpPr>
        <p:spPr>
          <a:xfrm>
            <a:off x="3043975" y="0"/>
            <a:ext cx="60999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p:nvPr/>
        </p:nvSpPr>
        <p:spPr>
          <a:xfrm>
            <a:off x="0" y="0"/>
            <a:ext cx="536700" cy="536700"/>
          </a:xfrm>
          <a:prstGeom prst="rect">
            <a:avLst/>
          </a:prstGeom>
          <a:solidFill>
            <a:srgbClr val="294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txBox="1"/>
          <p:nvPr>
            <p:ph type="title"/>
          </p:nvPr>
        </p:nvSpPr>
        <p:spPr>
          <a:xfrm>
            <a:off x="3468200" y="796375"/>
            <a:ext cx="5218800" cy="6693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7"/>
          <p:cNvSpPr txBox="1"/>
          <p:nvPr>
            <p:ph idx="1" type="body"/>
          </p:nvPr>
        </p:nvSpPr>
        <p:spPr>
          <a:xfrm>
            <a:off x="3467825" y="1614875"/>
            <a:ext cx="2532900" cy="31587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53" name="Google Shape;53;p7"/>
          <p:cNvSpPr txBox="1"/>
          <p:nvPr>
            <p:ph idx="2" type="body"/>
          </p:nvPr>
        </p:nvSpPr>
        <p:spPr>
          <a:xfrm>
            <a:off x="6153578" y="1614875"/>
            <a:ext cx="2532900" cy="31587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54" name="Google Shape;54;p7"/>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cxnSp>
        <p:nvCxnSpPr>
          <p:cNvPr id="55" name="Google Shape;55;p7"/>
          <p:cNvCxnSpPr/>
          <p:nvPr/>
        </p:nvCxnSpPr>
        <p:spPr>
          <a:xfrm>
            <a:off x="3578787" y="1519975"/>
            <a:ext cx="452400" cy="0"/>
          </a:xfrm>
          <a:prstGeom prst="straightConnector1">
            <a:avLst/>
          </a:prstGeom>
          <a:noFill/>
          <a:ln cap="flat" cmpd="sng" w="28575">
            <a:solidFill>
              <a:srgbClr val="294667"/>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ird - 2 columns left">
  <p:cSld name="TITLE_AND_TWO_COLUMNS_2">
    <p:spTree>
      <p:nvGrpSpPr>
        <p:cNvPr id="56" name="Shape 56"/>
        <p:cNvGrpSpPr/>
        <p:nvPr/>
      </p:nvGrpSpPr>
      <p:grpSpPr>
        <a:xfrm>
          <a:off x="0" y="0"/>
          <a:ext cx="0" cy="0"/>
          <a:chOff x="0" y="0"/>
          <a:chExt cx="0" cy="0"/>
        </a:xfrm>
      </p:grpSpPr>
      <p:sp>
        <p:nvSpPr>
          <p:cNvPr id="57" name="Google Shape;57;p8"/>
          <p:cNvSpPr/>
          <p:nvPr/>
        </p:nvSpPr>
        <p:spPr>
          <a:xfrm flipH="1">
            <a:off x="6099775" y="0"/>
            <a:ext cx="3044100" cy="5143500"/>
          </a:xfrm>
          <a:prstGeom prst="rect">
            <a:avLst/>
          </a:prstGeom>
          <a:solidFill>
            <a:srgbClr val="325680">
              <a:alpha val="8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flipH="1">
            <a:off x="0" y="0"/>
            <a:ext cx="6099900" cy="5143500"/>
          </a:xfrm>
          <a:prstGeom prst="rect">
            <a:avLst/>
          </a:prstGeom>
          <a:solidFill>
            <a:srgbClr val="FFA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8"/>
          <p:cNvSpPr/>
          <p:nvPr/>
        </p:nvSpPr>
        <p:spPr>
          <a:xfrm>
            <a:off x="0" y="0"/>
            <a:ext cx="5367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8"/>
          <p:cNvSpPr txBox="1"/>
          <p:nvPr>
            <p:ph type="title"/>
          </p:nvPr>
        </p:nvSpPr>
        <p:spPr>
          <a:xfrm>
            <a:off x="434706" y="796375"/>
            <a:ext cx="5218800" cy="6693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 name="Google Shape;61;p8"/>
          <p:cNvSpPr txBox="1"/>
          <p:nvPr>
            <p:ph idx="1" type="body"/>
          </p:nvPr>
        </p:nvSpPr>
        <p:spPr>
          <a:xfrm>
            <a:off x="434331" y="1614875"/>
            <a:ext cx="2532900" cy="3158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Clr>
                <a:srgbClr val="FFFFFF"/>
              </a:buClr>
              <a:buSzPts val="1400"/>
              <a:buChar char="▫"/>
              <a:defRPr sz="1400">
                <a:solidFill>
                  <a:srgbClr val="FFFFFF"/>
                </a:solidFill>
              </a:defRPr>
            </a:lvl1pPr>
            <a:lvl2pPr indent="-317500" lvl="1" marL="914400" rtl="0">
              <a:spcBef>
                <a:spcPts val="0"/>
              </a:spcBef>
              <a:spcAft>
                <a:spcPts val="0"/>
              </a:spcAft>
              <a:buClr>
                <a:srgbClr val="FFFFFF"/>
              </a:buClr>
              <a:buSzPts val="1400"/>
              <a:buChar char="▪"/>
              <a:defRPr sz="1400">
                <a:solidFill>
                  <a:srgbClr val="FFFFFF"/>
                </a:solidFill>
              </a:defRPr>
            </a:lvl2pPr>
            <a:lvl3pPr indent="-317500" lvl="2" marL="1371600" rtl="0">
              <a:spcBef>
                <a:spcPts val="0"/>
              </a:spcBef>
              <a:spcAft>
                <a:spcPts val="0"/>
              </a:spcAft>
              <a:buClr>
                <a:srgbClr val="FFFFFF"/>
              </a:buClr>
              <a:buSzPts val="1400"/>
              <a:buChar char="▫"/>
              <a:defRPr sz="1400">
                <a:solidFill>
                  <a:srgbClr val="FFFFFF"/>
                </a:solidFill>
              </a:defRPr>
            </a:lvl3pPr>
            <a:lvl4pPr indent="-317500" lvl="3" marL="1828800" rtl="0">
              <a:spcBef>
                <a:spcPts val="0"/>
              </a:spcBef>
              <a:spcAft>
                <a:spcPts val="0"/>
              </a:spcAft>
              <a:buClr>
                <a:srgbClr val="FFFFFF"/>
              </a:buClr>
              <a:buSzPts val="1400"/>
              <a:buChar char="▪"/>
              <a:defRPr sz="1400">
                <a:solidFill>
                  <a:srgbClr val="FFFFFF"/>
                </a:solidFill>
              </a:defRPr>
            </a:lvl4pPr>
            <a:lvl5pPr indent="-317500" lvl="4" marL="2286000" rtl="0">
              <a:spcBef>
                <a:spcPts val="0"/>
              </a:spcBef>
              <a:spcAft>
                <a:spcPts val="0"/>
              </a:spcAft>
              <a:buClr>
                <a:srgbClr val="FFFFFF"/>
              </a:buClr>
              <a:buSzPts val="1400"/>
              <a:buChar char="▫"/>
              <a:defRPr sz="1400">
                <a:solidFill>
                  <a:srgbClr val="FFFFFF"/>
                </a:solidFill>
              </a:defRPr>
            </a:lvl5pPr>
            <a:lvl6pPr indent="-317500" lvl="5" marL="2743200" rtl="0">
              <a:spcBef>
                <a:spcPts val="0"/>
              </a:spcBef>
              <a:spcAft>
                <a:spcPts val="0"/>
              </a:spcAft>
              <a:buClr>
                <a:srgbClr val="FFFFFF"/>
              </a:buClr>
              <a:buSzPts val="1400"/>
              <a:buChar char="▪"/>
              <a:defRPr sz="1400">
                <a:solidFill>
                  <a:srgbClr val="FFFFFF"/>
                </a:solidFill>
              </a:defRPr>
            </a:lvl6pPr>
            <a:lvl7pPr indent="-317500" lvl="6" marL="3200400" rtl="0">
              <a:spcBef>
                <a:spcPts val="0"/>
              </a:spcBef>
              <a:spcAft>
                <a:spcPts val="0"/>
              </a:spcAft>
              <a:buClr>
                <a:srgbClr val="FFFFFF"/>
              </a:buClr>
              <a:buSzPts val="1400"/>
              <a:buChar char="▫"/>
              <a:defRPr sz="1400">
                <a:solidFill>
                  <a:srgbClr val="FFFFFF"/>
                </a:solidFill>
              </a:defRPr>
            </a:lvl7pPr>
            <a:lvl8pPr indent="-317500" lvl="7" marL="3657600" rtl="0">
              <a:spcBef>
                <a:spcPts val="0"/>
              </a:spcBef>
              <a:spcAft>
                <a:spcPts val="0"/>
              </a:spcAft>
              <a:buClr>
                <a:srgbClr val="FFFFFF"/>
              </a:buClr>
              <a:buSzPts val="1400"/>
              <a:buChar char="▪"/>
              <a:defRPr sz="1400">
                <a:solidFill>
                  <a:srgbClr val="FFFFFF"/>
                </a:solidFill>
              </a:defRPr>
            </a:lvl8pPr>
            <a:lvl9pPr indent="-317500" lvl="8" marL="4114800" rtl="0">
              <a:spcBef>
                <a:spcPts val="0"/>
              </a:spcBef>
              <a:spcAft>
                <a:spcPts val="0"/>
              </a:spcAft>
              <a:buClr>
                <a:srgbClr val="FFFFFF"/>
              </a:buClr>
              <a:buSzPts val="1400"/>
              <a:buChar char="▫"/>
              <a:defRPr sz="1400">
                <a:solidFill>
                  <a:srgbClr val="FFFFFF"/>
                </a:solidFill>
              </a:defRPr>
            </a:lvl9pPr>
          </a:lstStyle>
          <a:p/>
        </p:txBody>
      </p:sp>
      <p:sp>
        <p:nvSpPr>
          <p:cNvPr id="62" name="Google Shape;62;p8"/>
          <p:cNvSpPr txBox="1"/>
          <p:nvPr>
            <p:ph idx="2" type="body"/>
          </p:nvPr>
        </p:nvSpPr>
        <p:spPr>
          <a:xfrm>
            <a:off x="3120084" y="1614875"/>
            <a:ext cx="2532900" cy="3158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Clr>
                <a:srgbClr val="FFFFFF"/>
              </a:buClr>
              <a:buSzPts val="1400"/>
              <a:buChar char="▫"/>
              <a:defRPr sz="1400">
                <a:solidFill>
                  <a:srgbClr val="FFFFFF"/>
                </a:solidFill>
              </a:defRPr>
            </a:lvl1pPr>
            <a:lvl2pPr indent="-317500" lvl="1" marL="914400" rtl="0">
              <a:spcBef>
                <a:spcPts val="0"/>
              </a:spcBef>
              <a:spcAft>
                <a:spcPts val="0"/>
              </a:spcAft>
              <a:buClr>
                <a:srgbClr val="FFFFFF"/>
              </a:buClr>
              <a:buSzPts val="1400"/>
              <a:buChar char="▪"/>
              <a:defRPr sz="1400">
                <a:solidFill>
                  <a:srgbClr val="FFFFFF"/>
                </a:solidFill>
              </a:defRPr>
            </a:lvl2pPr>
            <a:lvl3pPr indent="-317500" lvl="2" marL="1371600" rtl="0">
              <a:spcBef>
                <a:spcPts val="0"/>
              </a:spcBef>
              <a:spcAft>
                <a:spcPts val="0"/>
              </a:spcAft>
              <a:buClr>
                <a:srgbClr val="FFFFFF"/>
              </a:buClr>
              <a:buSzPts val="1400"/>
              <a:buChar char="▫"/>
              <a:defRPr sz="1400">
                <a:solidFill>
                  <a:srgbClr val="FFFFFF"/>
                </a:solidFill>
              </a:defRPr>
            </a:lvl3pPr>
            <a:lvl4pPr indent="-317500" lvl="3" marL="1828800" rtl="0">
              <a:spcBef>
                <a:spcPts val="0"/>
              </a:spcBef>
              <a:spcAft>
                <a:spcPts val="0"/>
              </a:spcAft>
              <a:buClr>
                <a:srgbClr val="FFFFFF"/>
              </a:buClr>
              <a:buSzPts val="1400"/>
              <a:buChar char="▪"/>
              <a:defRPr sz="1400">
                <a:solidFill>
                  <a:srgbClr val="FFFFFF"/>
                </a:solidFill>
              </a:defRPr>
            </a:lvl4pPr>
            <a:lvl5pPr indent="-317500" lvl="4" marL="2286000" rtl="0">
              <a:spcBef>
                <a:spcPts val="0"/>
              </a:spcBef>
              <a:spcAft>
                <a:spcPts val="0"/>
              </a:spcAft>
              <a:buClr>
                <a:srgbClr val="FFFFFF"/>
              </a:buClr>
              <a:buSzPts val="1400"/>
              <a:buChar char="▫"/>
              <a:defRPr sz="1400">
                <a:solidFill>
                  <a:srgbClr val="FFFFFF"/>
                </a:solidFill>
              </a:defRPr>
            </a:lvl5pPr>
            <a:lvl6pPr indent="-317500" lvl="5" marL="2743200" rtl="0">
              <a:spcBef>
                <a:spcPts val="0"/>
              </a:spcBef>
              <a:spcAft>
                <a:spcPts val="0"/>
              </a:spcAft>
              <a:buClr>
                <a:srgbClr val="FFFFFF"/>
              </a:buClr>
              <a:buSzPts val="1400"/>
              <a:buChar char="▪"/>
              <a:defRPr sz="1400">
                <a:solidFill>
                  <a:srgbClr val="FFFFFF"/>
                </a:solidFill>
              </a:defRPr>
            </a:lvl6pPr>
            <a:lvl7pPr indent="-317500" lvl="6" marL="3200400" rtl="0">
              <a:spcBef>
                <a:spcPts val="0"/>
              </a:spcBef>
              <a:spcAft>
                <a:spcPts val="0"/>
              </a:spcAft>
              <a:buClr>
                <a:srgbClr val="FFFFFF"/>
              </a:buClr>
              <a:buSzPts val="1400"/>
              <a:buChar char="▫"/>
              <a:defRPr sz="1400">
                <a:solidFill>
                  <a:srgbClr val="FFFFFF"/>
                </a:solidFill>
              </a:defRPr>
            </a:lvl7pPr>
            <a:lvl8pPr indent="-317500" lvl="7" marL="3657600" rtl="0">
              <a:spcBef>
                <a:spcPts val="0"/>
              </a:spcBef>
              <a:spcAft>
                <a:spcPts val="0"/>
              </a:spcAft>
              <a:buClr>
                <a:srgbClr val="FFFFFF"/>
              </a:buClr>
              <a:buSzPts val="1400"/>
              <a:buChar char="▪"/>
              <a:defRPr sz="1400">
                <a:solidFill>
                  <a:srgbClr val="FFFFFF"/>
                </a:solidFill>
              </a:defRPr>
            </a:lvl8pPr>
            <a:lvl9pPr indent="-317500" lvl="8" marL="4114800" rtl="0">
              <a:spcBef>
                <a:spcPts val="0"/>
              </a:spcBef>
              <a:spcAft>
                <a:spcPts val="0"/>
              </a:spcAft>
              <a:buClr>
                <a:srgbClr val="FFFFFF"/>
              </a:buClr>
              <a:buSzPts val="1400"/>
              <a:buChar char="▫"/>
              <a:defRPr sz="1400">
                <a:solidFill>
                  <a:srgbClr val="FFFFFF"/>
                </a:solidFill>
              </a:defRPr>
            </a:lvl9pPr>
          </a:lstStyle>
          <a:p/>
        </p:txBody>
      </p:sp>
      <p:sp>
        <p:nvSpPr>
          <p:cNvPr id="63" name="Google Shape;63;p8"/>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lvl1pPr lvl="0" rtl="0" algn="ctr">
              <a:buNone/>
              <a:defRPr>
                <a:solidFill>
                  <a:srgbClr val="294667"/>
                </a:solidFill>
              </a:defRPr>
            </a:lvl1pPr>
            <a:lvl2pPr lvl="1" rtl="0" algn="ctr">
              <a:buNone/>
              <a:defRPr>
                <a:solidFill>
                  <a:srgbClr val="294667"/>
                </a:solidFill>
              </a:defRPr>
            </a:lvl2pPr>
            <a:lvl3pPr lvl="2" rtl="0" algn="ctr">
              <a:buNone/>
              <a:defRPr>
                <a:solidFill>
                  <a:srgbClr val="294667"/>
                </a:solidFill>
              </a:defRPr>
            </a:lvl3pPr>
            <a:lvl4pPr lvl="3" rtl="0" algn="ctr">
              <a:buNone/>
              <a:defRPr>
                <a:solidFill>
                  <a:srgbClr val="294667"/>
                </a:solidFill>
              </a:defRPr>
            </a:lvl4pPr>
            <a:lvl5pPr lvl="4" rtl="0" algn="ctr">
              <a:buNone/>
              <a:defRPr>
                <a:solidFill>
                  <a:srgbClr val="294667"/>
                </a:solidFill>
              </a:defRPr>
            </a:lvl5pPr>
            <a:lvl6pPr lvl="5" rtl="0" algn="ctr">
              <a:buNone/>
              <a:defRPr>
                <a:solidFill>
                  <a:srgbClr val="294667"/>
                </a:solidFill>
              </a:defRPr>
            </a:lvl6pPr>
            <a:lvl7pPr lvl="6" rtl="0" algn="ctr">
              <a:buNone/>
              <a:defRPr>
                <a:solidFill>
                  <a:srgbClr val="294667"/>
                </a:solidFill>
              </a:defRPr>
            </a:lvl7pPr>
            <a:lvl8pPr lvl="7" rtl="0" algn="ctr">
              <a:buNone/>
              <a:defRPr>
                <a:solidFill>
                  <a:srgbClr val="294667"/>
                </a:solidFill>
              </a:defRPr>
            </a:lvl8pPr>
            <a:lvl9pPr lvl="8" rtl="0" algn="ctr">
              <a:buNone/>
              <a:defRPr>
                <a:solidFill>
                  <a:srgbClr val="294667"/>
                </a:solidFill>
              </a:defRPr>
            </a:lvl9pPr>
          </a:lstStyle>
          <a:p>
            <a:pPr indent="0" lvl="0" marL="0" rtl="0" algn="ctr">
              <a:spcBef>
                <a:spcPts val="0"/>
              </a:spcBef>
              <a:spcAft>
                <a:spcPts val="0"/>
              </a:spcAft>
              <a:buNone/>
            </a:pPr>
            <a:fld id="{00000000-1234-1234-1234-123412341234}" type="slidenum">
              <a:rPr lang="en"/>
              <a:t>‹#›</a:t>
            </a:fld>
            <a:endParaRPr/>
          </a:p>
        </p:txBody>
      </p:sp>
      <p:cxnSp>
        <p:nvCxnSpPr>
          <p:cNvPr id="64" name="Google Shape;64;p8"/>
          <p:cNvCxnSpPr/>
          <p:nvPr/>
        </p:nvCxnSpPr>
        <p:spPr>
          <a:xfrm>
            <a:off x="545293" y="1519975"/>
            <a:ext cx="452400" cy="0"/>
          </a:xfrm>
          <a:prstGeom prst="straightConnector1">
            <a:avLst/>
          </a:prstGeom>
          <a:noFill/>
          <a:ln cap="flat" cmpd="sng" w="28575">
            <a:solidFill>
              <a:srgbClr val="294667"/>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white)" type="titleOnly">
  <p:cSld name="TITLE_ONLY">
    <p:spTree>
      <p:nvGrpSpPr>
        <p:cNvPr id="65" name="Shape 65"/>
        <p:cNvGrpSpPr/>
        <p:nvPr/>
      </p:nvGrpSpPr>
      <p:grpSpPr>
        <a:xfrm>
          <a:off x="0" y="0"/>
          <a:ext cx="0" cy="0"/>
          <a:chOff x="0" y="0"/>
          <a:chExt cx="0" cy="0"/>
        </a:xfrm>
      </p:grpSpPr>
      <p:sp>
        <p:nvSpPr>
          <p:cNvPr id="66" name="Google Shape;66;p9"/>
          <p:cNvSpPr/>
          <p:nvPr/>
        </p:nvSpPr>
        <p:spPr>
          <a:xfrm>
            <a:off x="0" y="0"/>
            <a:ext cx="3044100" cy="5143500"/>
          </a:xfrm>
          <a:prstGeom prst="rect">
            <a:avLst/>
          </a:prstGeom>
          <a:solidFill>
            <a:srgbClr val="FFA800">
              <a:alpha val="8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9"/>
          <p:cNvSpPr/>
          <p:nvPr/>
        </p:nvSpPr>
        <p:spPr>
          <a:xfrm>
            <a:off x="3043975" y="0"/>
            <a:ext cx="60999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 name="Google Shape;68;p9"/>
          <p:cNvCxnSpPr/>
          <p:nvPr/>
        </p:nvCxnSpPr>
        <p:spPr>
          <a:xfrm>
            <a:off x="534892" y="1796050"/>
            <a:ext cx="452400" cy="0"/>
          </a:xfrm>
          <a:prstGeom prst="straightConnector1">
            <a:avLst/>
          </a:prstGeom>
          <a:noFill/>
          <a:ln cap="flat" cmpd="sng" w="28575">
            <a:solidFill>
              <a:srgbClr val="294667"/>
            </a:solidFill>
            <a:prstDash val="solid"/>
            <a:round/>
            <a:headEnd len="med" w="med" type="none"/>
            <a:tailEnd len="med" w="med" type="none"/>
          </a:ln>
        </p:spPr>
      </p:cxnSp>
      <p:sp>
        <p:nvSpPr>
          <p:cNvPr id="69" name="Google Shape;69;p9"/>
          <p:cNvSpPr/>
          <p:nvPr/>
        </p:nvSpPr>
        <p:spPr>
          <a:xfrm>
            <a:off x="0" y="0"/>
            <a:ext cx="536700" cy="536700"/>
          </a:xfrm>
          <a:prstGeom prst="rect">
            <a:avLst/>
          </a:prstGeom>
          <a:solidFill>
            <a:srgbClr val="294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txBox="1"/>
          <p:nvPr>
            <p:ph type="title"/>
          </p:nvPr>
        </p:nvSpPr>
        <p:spPr>
          <a:xfrm>
            <a:off x="442405" y="1045150"/>
            <a:ext cx="2147400" cy="6747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9"/>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1">
  <p:cSld name="TITLE_ONLY_1">
    <p:spTree>
      <p:nvGrpSpPr>
        <p:cNvPr id="72" name="Shape 72"/>
        <p:cNvGrpSpPr/>
        <p:nvPr/>
      </p:nvGrpSpPr>
      <p:grpSpPr>
        <a:xfrm>
          <a:off x="0" y="0"/>
          <a:ext cx="0" cy="0"/>
          <a:chOff x="0" y="0"/>
          <a:chExt cx="0" cy="0"/>
        </a:xfrm>
      </p:grpSpPr>
      <p:sp>
        <p:nvSpPr>
          <p:cNvPr id="73" name="Google Shape;73;p10"/>
          <p:cNvSpPr/>
          <p:nvPr/>
        </p:nvSpPr>
        <p:spPr>
          <a:xfrm>
            <a:off x="0" y="0"/>
            <a:ext cx="30441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p:nvPr/>
        </p:nvSpPr>
        <p:spPr>
          <a:xfrm>
            <a:off x="3043975" y="0"/>
            <a:ext cx="6099900" cy="5143500"/>
          </a:xfrm>
          <a:prstGeom prst="rect">
            <a:avLst/>
          </a:prstGeom>
          <a:solidFill>
            <a:srgbClr val="325680">
              <a:alpha val="86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 name="Google Shape;75;p10"/>
          <p:cNvCxnSpPr/>
          <p:nvPr/>
        </p:nvCxnSpPr>
        <p:spPr>
          <a:xfrm>
            <a:off x="534892" y="1796050"/>
            <a:ext cx="452400" cy="0"/>
          </a:xfrm>
          <a:prstGeom prst="straightConnector1">
            <a:avLst/>
          </a:prstGeom>
          <a:noFill/>
          <a:ln cap="flat" cmpd="sng" w="28575">
            <a:solidFill>
              <a:srgbClr val="FFA800"/>
            </a:solidFill>
            <a:prstDash val="solid"/>
            <a:round/>
            <a:headEnd len="med" w="med" type="none"/>
            <a:tailEnd len="med" w="med" type="none"/>
          </a:ln>
        </p:spPr>
      </p:cxnSp>
      <p:sp>
        <p:nvSpPr>
          <p:cNvPr id="76" name="Google Shape;76;p10"/>
          <p:cNvSpPr/>
          <p:nvPr/>
        </p:nvSpPr>
        <p:spPr>
          <a:xfrm>
            <a:off x="0" y="0"/>
            <a:ext cx="536700" cy="536700"/>
          </a:xfrm>
          <a:prstGeom prst="rect">
            <a:avLst/>
          </a:prstGeom>
          <a:solidFill>
            <a:srgbClr val="FFA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0"/>
          <p:cNvSpPr txBox="1"/>
          <p:nvPr>
            <p:ph type="title"/>
          </p:nvPr>
        </p:nvSpPr>
        <p:spPr>
          <a:xfrm>
            <a:off x="442405" y="1045150"/>
            <a:ext cx="2147400" cy="6747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8" name="Google Shape;78;p10"/>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lvl1pPr lvl="0" rtl="0" algn="ctr">
              <a:buNone/>
              <a:defRPr>
                <a:solidFill>
                  <a:srgbClr val="FFFFFF"/>
                </a:solidFill>
              </a:defRPr>
            </a:lvl1pPr>
            <a:lvl2pPr lvl="1" rtl="0" algn="ctr">
              <a:buNone/>
              <a:defRPr>
                <a:solidFill>
                  <a:srgbClr val="FFFFFF"/>
                </a:solidFill>
              </a:defRPr>
            </a:lvl2pPr>
            <a:lvl3pPr lvl="2" rtl="0" algn="ctr">
              <a:buNone/>
              <a:defRPr>
                <a:solidFill>
                  <a:srgbClr val="FFFFFF"/>
                </a:solidFill>
              </a:defRPr>
            </a:lvl3pPr>
            <a:lvl4pPr lvl="3" rtl="0" algn="ctr">
              <a:buNone/>
              <a:defRPr>
                <a:solidFill>
                  <a:srgbClr val="FFFFFF"/>
                </a:solidFill>
              </a:defRPr>
            </a:lvl4pPr>
            <a:lvl5pPr lvl="4" rtl="0" algn="ctr">
              <a:buNone/>
              <a:defRPr>
                <a:solidFill>
                  <a:srgbClr val="FFFFFF"/>
                </a:solidFill>
              </a:defRPr>
            </a:lvl5pPr>
            <a:lvl6pPr lvl="5" rtl="0" algn="ctr">
              <a:buNone/>
              <a:defRPr>
                <a:solidFill>
                  <a:srgbClr val="FFFFFF"/>
                </a:solidFill>
              </a:defRPr>
            </a:lvl6pPr>
            <a:lvl7pPr lvl="6" rtl="0" algn="ctr">
              <a:buNone/>
              <a:defRPr>
                <a:solidFill>
                  <a:srgbClr val="FFFFFF"/>
                </a:solidFill>
              </a:defRPr>
            </a:lvl7pPr>
            <a:lvl8pPr lvl="7" rtl="0" algn="ctr">
              <a:buNone/>
              <a:defRPr>
                <a:solidFill>
                  <a:srgbClr val="FFFFFF"/>
                </a:solidFill>
              </a:defRPr>
            </a:lvl8pPr>
            <a:lvl9pPr lvl="8" rtl="0" algn="ctr">
              <a:buNone/>
              <a:defRPr>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1pPr>
            <a:lvl2pPr lvl="1">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2pPr>
            <a:lvl3pPr lvl="2">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3pPr>
            <a:lvl4pPr lvl="3">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4pPr>
            <a:lvl5pPr lvl="4">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5pPr>
            <a:lvl6pPr lvl="5">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6pPr>
            <a:lvl7pPr lvl="6">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7pPr>
            <a:lvl8pPr lvl="7">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8pPr>
            <a:lvl9pPr lvl="8">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342900" lvl="0" marL="457200">
              <a:spcBef>
                <a:spcPts val="60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1pPr>
            <a:lvl2pPr indent="-342900" lvl="1" marL="9144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2pPr>
            <a:lvl3pPr indent="-342900" lvl="2" marL="13716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3pPr>
            <a:lvl4pPr indent="-342900" lvl="3" marL="18288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4pPr>
            <a:lvl5pPr indent="-342900" lvl="4" marL="22860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5pPr>
            <a:lvl6pPr indent="-342900" lvl="5" marL="27432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6pPr>
            <a:lvl7pPr indent="-342900" lvl="6" marL="32004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7pPr>
            <a:lvl8pPr indent="-342900" lvl="7" marL="36576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8pPr>
            <a:lvl9pPr indent="-342900" lvl="8" marL="41148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lgn="r">
              <a:buNone/>
              <a:defRPr b="1" sz="1300">
                <a:solidFill>
                  <a:srgbClr val="021028"/>
                </a:solidFill>
                <a:latin typeface="Open Sans"/>
                <a:ea typeface="Open Sans"/>
                <a:cs typeface="Open Sans"/>
                <a:sym typeface="Open Sans"/>
              </a:defRPr>
            </a:lvl1pPr>
            <a:lvl2pPr lvl="1" algn="r">
              <a:buNone/>
              <a:defRPr b="1" sz="1300">
                <a:solidFill>
                  <a:srgbClr val="021028"/>
                </a:solidFill>
                <a:latin typeface="Open Sans"/>
                <a:ea typeface="Open Sans"/>
                <a:cs typeface="Open Sans"/>
                <a:sym typeface="Open Sans"/>
              </a:defRPr>
            </a:lvl2pPr>
            <a:lvl3pPr lvl="2" algn="r">
              <a:buNone/>
              <a:defRPr b="1" sz="1300">
                <a:solidFill>
                  <a:srgbClr val="021028"/>
                </a:solidFill>
                <a:latin typeface="Open Sans"/>
                <a:ea typeface="Open Sans"/>
                <a:cs typeface="Open Sans"/>
                <a:sym typeface="Open Sans"/>
              </a:defRPr>
            </a:lvl3pPr>
            <a:lvl4pPr lvl="3" algn="r">
              <a:buNone/>
              <a:defRPr b="1" sz="1300">
                <a:solidFill>
                  <a:srgbClr val="021028"/>
                </a:solidFill>
                <a:latin typeface="Open Sans"/>
                <a:ea typeface="Open Sans"/>
                <a:cs typeface="Open Sans"/>
                <a:sym typeface="Open Sans"/>
              </a:defRPr>
            </a:lvl4pPr>
            <a:lvl5pPr lvl="4" algn="r">
              <a:buNone/>
              <a:defRPr b="1" sz="1300">
                <a:solidFill>
                  <a:srgbClr val="021028"/>
                </a:solidFill>
                <a:latin typeface="Open Sans"/>
                <a:ea typeface="Open Sans"/>
                <a:cs typeface="Open Sans"/>
                <a:sym typeface="Open Sans"/>
              </a:defRPr>
            </a:lvl5pPr>
            <a:lvl6pPr lvl="5" algn="r">
              <a:buNone/>
              <a:defRPr b="1" sz="1300">
                <a:solidFill>
                  <a:srgbClr val="021028"/>
                </a:solidFill>
                <a:latin typeface="Open Sans"/>
                <a:ea typeface="Open Sans"/>
                <a:cs typeface="Open Sans"/>
                <a:sym typeface="Open Sans"/>
              </a:defRPr>
            </a:lvl6pPr>
            <a:lvl7pPr lvl="6" algn="r">
              <a:buNone/>
              <a:defRPr b="1" sz="1300">
                <a:solidFill>
                  <a:srgbClr val="021028"/>
                </a:solidFill>
                <a:latin typeface="Open Sans"/>
                <a:ea typeface="Open Sans"/>
                <a:cs typeface="Open Sans"/>
                <a:sym typeface="Open Sans"/>
              </a:defRPr>
            </a:lvl7pPr>
            <a:lvl8pPr lvl="7" algn="r">
              <a:buNone/>
              <a:defRPr b="1" sz="1300">
                <a:solidFill>
                  <a:srgbClr val="021028"/>
                </a:solidFill>
                <a:latin typeface="Open Sans"/>
                <a:ea typeface="Open Sans"/>
                <a:cs typeface="Open Sans"/>
                <a:sym typeface="Open Sans"/>
              </a:defRPr>
            </a:lvl8pPr>
            <a:lvl9pPr lvl="8" algn="r">
              <a:buNone/>
              <a:defRPr b="1" sz="1300">
                <a:solidFill>
                  <a:srgbClr val="02102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99" name="Shape 99"/>
        <p:cNvGrpSpPr/>
        <p:nvPr/>
      </p:nvGrpSpPr>
      <p:grpSpPr>
        <a:xfrm>
          <a:off x="0" y="0"/>
          <a:ext cx="0" cy="0"/>
          <a:chOff x="0" y="0"/>
          <a:chExt cx="0" cy="0"/>
        </a:xfrm>
      </p:grpSpPr>
      <p:sp>
        <p:nvSpPr>
          <p:cNvPr id="100" name="Google Shape;100;p15"/>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1pPr>
            <a:lvl2pPr lvl="1" rtl="0">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2pPr>
            <a:lvl3pPr lvl="2" rtl="0">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3pPr>
            <a:lvl4pPr lvl="3" rtl="0">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4pPr>
            <a:lvl5pPr lvl="4" rtl="0">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5pPr>
            <a:lvl6pPr lvl="5" rtl="0">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6pPr>
            <a:lvl7pPr lvl="6" rtl="0">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7pPr>
            <a:lvl8pPr lvl="7" rtl="0">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8pPr>
            <a:lvl9pPr lvl="8" rtl="0">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9pPr>
          </a:lstStyle>
          <a:p/>
        </p:txBody>
      </p:sp>
      <p:sp>
        <p:nvSpPr>
          <p:cNvPr id="101" name="Google Shape;101;p15"/>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342900" lvl="0" marL="457200" rtl="0">
              <a:spcBef>
                <a:spcPts val="60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1pPr>
            <a:lvl2pPr indent="-342900" lvl="1" marL="914400" rtl="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2pPr>
            <a:lvl3pPr indent="-342900" lvl="2" marL="1371600" rtl="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3pPr>
            <a:lvl4pPr indent="-342900" lvl="3" marL="1828800" rtl="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4pPr>
            <a:lvl5pPr indent="-342900" lvl="4" marL="2286000" rtl="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5pPr>
            <a:lvl6pPr indent="-342900" lvl="5" marL="2743200" rtl="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6pPr>
            <a:lvl7pPr indent="-342900" lvl="6" marL="3200400" rtl="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7pPr>
            <a:lvl8pPr indent="-342900" lvl="7" marL="3657600" rtl="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8pPr>
            <a:lvl9pPr indent="-342900" lvl="8" marL="4114800" rtl="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9pPr>
          </a:lstStyle>
          <a:p/>
        </p:txBody>
      </p:sp>
      <p:sp>
        <p:nvSpPr>
          <p:cNvPr id="102" name="Google Shape;102;p15"/>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b="1" sz="1300">
                <a:solidFill>
                  <a:srgbClr val="021028"/>
                </a:solidFill>
                <a:latin typeface="Open Sans"/>
                <a:ea typeface="Open Sans"/>
                <a:cs typeface="Open Sans"/>
                <a:sym typeface="Open Sans"/>
              </a:defRPr>
            </a:lvl1pPr>
            <a:lvl2pPr lvl="1" rtl="0" algn="r">
              <a:buNone/>
              <a:defRPr b="1" sz="1300">
                <a:solidFill>
                  <a:srgbClr val="021028"/>
                </a:solidFill>
                <a:latin typeface="Open Sans"/>
                <a:ea typeface="Open Sans"/>
                <a:cs typeface="Open Sans"/>
                <a:sym typeface="Open Sans"/>
              </a:defRPr>
            </a:lvl2pPr>
            <a:lvl3pPr lvl="2" rtl="0" algn="r">
              <a:buNone/>
              <a:defRPr b="1" sz="1300">
                <a:solidFill>
                  <a:srgbClr val="021028"/>
                </a:solidFill>
                <a:latin typeface="Open Sans"/>
                <a:ea typeface="Open Sans"/>
                <a:cs typeface="Open Sans"/>
                <a:sym typeface="Open Sans"/>
              </a:defRPr>
            </a:lvl3pPr>
            <a:lvl4pPr lvl="3" rtl="0" algn="r">
              <a:buNone/>
              <a:defRPr b="1" sz="1300">
                <a:solidFill>
                  <a:srgbClr val="021028"/>
                </a:solidFill>
                <a:latin typeface="Open Sans"/>
                <a:ea typeface="Open Sans"/>
                <a:cs typeface="Open Sans"/>
                <a:sym typeface="Open Sans"/>
              </a:defRPr>
            </a:lvl4pPr>
            <a:lvl5pPr lvl="4" rtl="0" algn="r">
              <a:buNone/>
              <a:defRPr b="1" sz="1300">
                <a:solidFill>
                  <a:srgbClr val="021028"/>
                </a:solidFill>
                <a:latin typeface="Open Sans"/>
                <a:ea typeface="Open Sans"/>
                <a:cs typeface="Open Sans"/>
                <a:sym typeface="Open Sans"/>
              </a:defRPr>
            </a:lvl5pPr>
            <a:lvl6pPr lvl="5" rtl="0" algn="r">
              <a:buNone/>
              <a:defRPr b="1" sz="1300">
                <a:solidFill>
                  <a:srgbClr val="021028"/>
                </a:solidFill>
                <a:latin typeface="Open Sans"/>
                <a:ea typeface="Open Sans"/>
                <a:cs typeface="Open Sans"/>
                <a:sym typeface="Open Sans"/>
              </a:defRPr>
            </a:lvl6pPr>
            <a:lvl7pPr lvl="6" rtl="0" algn="r">
              <a:buNone/>
              <a:defRPr b="1" sz="1300">
                <a:solidFill>
                  <a:srgbClr val="021028"/>
                </a:solidFill>
                <a:latin typeface="Open Sans"/>
                <a:ea typeface="Open Sans"/>
                <a:cs typeface="Open Sans"/>
                <a:sym typeface="Open Sans"/>
              </a:defRPr>
            </a:lvl7pPr>
            <a:lvl8pPr lvl="7" rtl="0" algn="r">
              <a:buNone/>
              <a:defRPr b="1" sz="1300">
                <a:solidFill>
                  <a:srgbClr val="021028"/>
                </a:solidFill>
                <a:latin typeface="Open Sans"/>
                <a:ea typeface="Open Sans"/>
                <a:cs typeface="Open Sans"/>
                <a:sym typeface="Open Sans"/>
              </a:defRPr>
            </a:lvl8pPr>
            <a:lvl9pPr lvl="8" rtl="0" algn="r">
              <a:buNone/>
              <a:defRPr b="1" sz="1300">
                <a:solidFill>
                  <a:srgbClr val="02102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6.jpg"/><Relationship Id="rId4" Type="http://schemas.openxmlformats.org/officeDocument/2006/relationships/hyperlink" Target="https://teamtreehouse.com/library/javascript-loops-arrays-and-object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8.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 Id="rId3" Type="http://schemas.openxmlformats.org/officeDocument/2006/relationships/image" Target="../media/image17.jpg"/><Relationship Id="rId4" Type="http://schemas.openxmlformats.org/officeDocument/2006/relationships/hyperlink" Target="https://teamtreehouse.com/library/jquery-basics-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6" name="Shape 196"/>
        <p:cNvGrpSpPr/>
        <p:nvPr/>
      </p:nvGrpSpPr>
      <p:grpSpPr>
        <a:xfrm>
          <a:off x="0" y="0"/>
          <a:ext cx="0" cy="0"/>
          <a:chOff x="0" y="0"/>
          <a:chExt cx="0" cy="0"/>
        </a:xfrm>
      </p:grpSpPr>
      <p:sp>
        <p:nvSpPr>
          <p:cNvPr id="197" name="Google Shape;197;p29"/>
          <p:cNvSpPr txBox="1"/>
          <p:nvPr>
            <p:ph type="ctrTitle"/>
          </p:nvPr>
        </p:nvSpPr>
        <p:spPr>
          <a:xfrm>
            <a:off x="3679325" y="2851038"/>
            <a:ext cx="49038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JavaScript 104</a:t>
            </a:r>
            <a:endParaRPr/>
          </a:p>
          <a:p>
            <a:pPr indent="0" lvl="0" marL="0" rtl="0" algn="l">
              <a:spcBef>
                <a:spcPts val="0"/>
              </a:spcBef>
              <a:spcAft>
                <a:spcPts val="0"/>
              </a:spcAft>
              <a:buNone/>
            </a:pPr>
            <a:r>
              <a:rPr lang="en" sz="1800"/>
              <a:t>Arrays, Objects, Loops</a:t>
            </a:r>
            <a:endParaRPr sz="1800"/>
          </a:p>
        </p:txBody>
      </p:sp>
      <p:grpSp>
        <p:nvGrpSpPr>
          <p:cNvPr id="198" name="Google Shape;198;p29"/>
          <p:cNvGrpSpPr/>
          <p:nvPr/>
        </p:nvGrpSpPr>
        <p:grpSpPr>
          <a:xfrm>
            <a:off x="1948869" y="2976126"/>
            <a:ext cx="927254" cy="961971"/>
            <a:chOff x="2583100" y="2973775"/>
            <a:chExt cx="461550" cy="437200"/>
          </a:xfrm>
        </p:grpSpPr>
        <p:sp>
          <p:nvSpPr>
            <p:cNvPr id="199" name="Google Shape;199;p29"/>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solidFill>
              <a:srgbClr val="D89F39"/>
            </a:solidFill>
            <a:ln cap="rnd" cmpd="sng" w="19050">
              <a:solidFill>
                <a:srgbClr val="D89F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9"/>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solidFill>
              <a:srgbClr val="D89F39"/>
            </a:solidFill>
            <a:ln cap="rnd" cmpd="sng" w="19050">
              <a:solidFill>
                <a:srgbClr val="D89F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61" name="Shape 261"/>
        <p:cNvGrpSpPr/>
        <p:nvPr/>
      </p:nvGrpSpPr>
      <p:grpSpPr>
        <a:xfrm>
          <a:off x="0" y="0"/>
          <a:ext cx="0" cy="0"/>
          <a:chOff x="0" y="0"/>
          <a:chExt cx="0" cy="0"/>
        </a:xfrm>
      </p:grpSpPr>
      <p:sp>
        <p:nvSpPr>
          <p:cNvPr id="262" name="Google Shape;262;p38"/>
          <p:cNvSpPr txBox="1"/>
          <p:nvPr>
            <p:ph idx="1" type="body"/>
          </p:nvPr>
        </p:nvSpPr>
        <p:spPr>
          <a:xfrm>
            <a:off x="3467825" y="1614875"/>
            <a:ext cx="5520000" cy="121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An object’s </a:t>
            </a:r>
            <a:r>
              <a:rPr b="1" lang="en"/>
              <a:t>properties</a:t>
            </a:r>
            <a:r>
              <a:rPr lang="en"/>
              <a:t> are accessed via </a:t>
            </a:r>
            <a:r>
              <a:rPr b="1" lang="en"/>
              <a:t>dot notation</a:t>
            </a:r>
            <a:r>
              <a:rPr lang="en"/>
              <a:t>. For example, to retrieve the value of the property </a:t>
            </a:r>
            <a:r>
              <a:rPr b="1" i="1" lang="en"/>
              <a:t>fname</a:t>
            </a:r>
            <a:r>
              <a:rPr lang="en"/>
              <a:t> in the </a:t>
            </a:r>
            <a:r>
              <a:rPr i="1" lang="en"/>
              <a:t>myFirstObj </a:t>
            </a:r>
            <a:r>
              <a:rPr lang="en"/>
              <a:t>variable:</a:t>
            </a:r>
            <a:endParaRPr/>
          </a:p>
        </p:txBody>
      </p:sp>
      <p:sp>
        <p:nvSpPr>
          <p:cNvPr id="263" name="Google Shape;263;p38"/>
          <p:cNvSpPr txBox="1"/>
          <p:nvPr>
            <p:ph type="title"/>
          </p:nvPr>
        </p:nvSpPr>
        <p:spPr>
          <a:xfrm>
            <a:off x="3468200" y="796375"/>
            <a:ext cx="5218800" cy="66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 Basics</a:t>
            </a:r>
            <a:endParaRPr/>
          </a:p>
        </p:txBody>
      </p:sp>
      <p:sp>
        <p:nvSpPr>
          <p:cNvPr id="264" name="Google Shape;264;p38"/>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65" name="Google Shape;265;p38"/>
          <p:cNvSpPr txBox="1"/>
          <p:nvPr/>
        </p:nvSpPr>
        <p:spPr>
          <a:xfrm>
            <a:off x="3436475" y="2511225"/>
            <a:ext cx="5477100" cy="719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050">
                <a:solidFill>
                  <a:schemeClr val="dk1"/>
                </a:solidFill>
                <a:highlight>
                  <a:schemeClr val="lt1"/>
                </a:highlight>
                <a:latin typeface="Courier New"/>
                <a:ea typeface="Courier New"/>
                <a:cs typeface="Courier New"/>
                <a:sym typeface="Courier New"/>
              </a:rPr>
              <a:t>var myFirstObj </a:t>
            </a:r>
            <a:r>
              <a:rPr b="1" lang="en" sz="1050">
                <a:solidFill>
                  <a:srgbClr val="687687"/>
                </a:solidFill>
                <a:highlight>
                  <a:schemeClr val="lt1"/>
                </a:highlight>
                <a:latin typeface="Courier New"/>
                <a:ea typeface="Courier New"/>
                <a:cs typeface="Courier New"/>
                <a:sym typeface="Courier New"/>
              </a:rPr>
              <a:t>=</a:t>
            </a:r>
            <a:r>
              <a:rPr b="1" lang="en" sz="1050">
                <a:solidFill>
                  <a:schemeClr val="dk1"/>
                </a:solidFill>
                <a:highlight>
                  <a:schemeClr val="lt1"/>
                </a:highlight>
                <a:latin typeface="Courier New"/>
                <a:ea typeface="Courier New"/>
                <a:cs typeface="Courier New"/>
                <a:sym typeface="Courier New"/>
              </a:rPr>
              <a:t> {</a:t>
            </a:r>
            <a:br>
              <a:rPr b="1" lang="en" sz="1050">
                <a:solidFill>
                  <a:schemeClr val="dk1"/>
                </a:solidFill>
                <a:highlight>
                  <a:schemeClr val="lt1"/>
                </a:highlight>
                <a:latin typeface="Courier New"/>
                <a:ea typeface="Courier New"/>
                <a:cs typeface="Courier New"/>
                <a:sym typeface="Courier New"/>
              </a:rPr>
            </a:br>
            <a:r>
              <a:rPr b="1" lang="en" sz="1050">
                <a:solidFill>
                  <a:schemeClr val="dk1"/>
                </a:solidFill>
                <a:highlight>
                  <a:schemeClr val="lt1"/>
                </a:highlight>
                <a:latin typeface="Courier New"/>
                <a:ea typeface="Courier New"/>
                <a:cs typeface="Courier New"/>
                <a:sym typeface="Courier New"/>
              </a:rPr>
              <a:t>  fname: </a:t>
            </a:r>
            <a:r>
              <a:rPr b="1" lang="en" sz="1050">
                <a:solidFill>
                  <a:srgbClr val="D80800"/>
                </a:solidFill>
                <a:highlight>
                  <a:schemeClr val="lt1"/>
                </a:highlight>
                <a:latin typeface="Courier New"/>
                <a:ea typeface="Courier New"/>
                <a:cs typeface="Courier New"/>
                <a:sym typeface="Courier New"/>
              </a:rPr>
              <a:t>'Philip'</a:t>
            </a:r>
            <a:r>
              <a:rPr b="1" lang="en" sz="1050">
                <a:solidFill>
                  <a:schemeClr val="dk1"/>
                </a:solidFill>
                <a:highlight>
                  <a:schemeClr val="lt1"/>
                </a:highlight>
                <a:latin typeface="Courier New"/>
                <a:ea typeface="Courier New"/>
                <a:cs typeface="Courier New"/>
                <a:sym typeface="Courier New"/>
              </a:rPr>
              <a:t>,</a:t>
            </a:r>
            <a:br>
              <a:rPr b="1" lang="en" sz="1050">
                <a:solidFill>
                  <a:schemeClr val="dk1"/>
                </a:solidFill>
                <a:highlight>
                  <a:schemeClr val="lt1"/>
                </a:highlight>
                <a:latin typeface="Courier New"/>
                <a:ea typeface="Courier New"/>
                <a:cs typeface="Courier New"/>
                <a:sym typeface="Courier New"/>
              </a:rPr>
            </a:br>
            <a:r>
              <a:rPr b="1" lang="en" sz="1050">
                <a:solidFill>
                  <a:schemeClr val="dk1"/>
                </a:solidFill>
                <a:highlight>
                  <a:schemeClr val="lt1"/>
                </a:highlight>
                <a:latin typeface="Courier New"/>
                <a:ea typeface="Courier New"/>
                <a:cs typeface="Courier New"/>
                <a:sym typeface="Courier New"/>
              </a:rPr>
              <a:t>  lname: </a:t>
            </a:r>
            <a:r>
              <a:rPr b="1" lang="en" sz="1050">
                <a:solidFill>
                  <a:srgbClr val="D80800"/>
                </a:solidFill>
                <a:highlight>
                  <a:schemeClr val="lt1"/>
                </a:highlight>
                <a:latin typeface="Courier New"/>
                <a:ea typeface="Courier New"/>
                <a:cs typeface="Courier New"/>
                <a:sym typeface="Courier New"/>
              </a:rPr>
              <a:t>'Fry'</a:t>
            </a:r>
            <a:r>
              <a:rPr b="1" lang="en" sz="1050">
                <a:solidFill>
                  <a:schemeClr val="dk1"/>
                </a:solidFill>
                <a:highlight>
                  <a:schemeClr val="lt1"/>
                </a:highlight>
                <a:latin typeface="Courier New"/>
                <a:ea typeface="Courier New"/>
                <a:cs typeface="Courier New"/>
                <a:sym typeface="Courier New"/>
              </a:rPr>
              <a:t>,</a:t>
            </a:r>
            <a:br>
              <a:rPr b="1" lang="en" sz="1050">
                <a:solidFill>
                  <a:schemeClr val="dk1"/>
                </a:solidFill>
                <a:highlight>
                  <a:schemeClr val="lt1"/>
                </a:highlight>
                <a:latin typeface="Courier New"/>
                <a:ea typeface="Courier New"/>
                <a:cs typeface="Courier New"/>
                <a:sym typeface="Courier New"/>
              </a:rPr>
            </a:br>
            <a:r>
              <a:rPr b="1" lang="en" sz="1050">
                <a:solidFill>
                  <a:schemeClr val="dk1"/>
                </a:solidFill>
                <a:highlight>
                  <a:schemeClr val="lt1"/>
                </a:highlight>
                <a:latin typeface="Courier New"/>
                <a:ea typeface="Courier New"/>
                <a:cs typeface="Courier New"/>
                <a:sym typeface="Courier New"/>
              </a:rPr>
              <a:t>  do_it: function(){</a:t>
            </a:r>
            <a:br>
              <a:rPr b="1" lang="en" sz="1050">
                <a:solidFill>
                  <a:schemeClr val="dk1"/>
                </a:solidFill>
                <a:highlight>
                  <a:schemeClr val="lt1"/>
                </a:highlight>
                <a:latin typeface="Courier New"/>
                <a:ea typeface="Courier New"/>
                <a:cs typeface="Courier New"/>
                <a:sym typeface="Courier New"/>
              </a:rPr>
            </a:br>
            <a:r>
              <a:rPr b="1" lang="en" sz="1050">
                <a:solidFill>
                  <a:schemeClr val="dk1"/>
                </a:solidFill>
                <a:highlight>
                  <a:schemeClr val="lt1"/>
                </a:highlight>
                <a:latin typeface="Courier New"/>
                <a:ea typeface="Courier New"/>
                <a:cs typeface="Courier New"/>
                <a:sym typeface="Courier New"/>
              </a:rPr>
              <a:t>    </a:t>
            </a:r>
            <a:r>
              <a:rPr b="1" i="1" lang="en" sz="1050">
                <a:solidFill>
                  <a:schemeClr val="dk1"/>
                </a:solidFill>
                <a:highlight>
                  <a:schemeClr val="lt1"/>
                </a:highlight>
                <a:latin typeface="Courier New"/>
                <a:ea typeface="Courier New"/>
                <a:cs typeface="Courier New"/>
                <a:sym typeface="Courier New"/>
              </a:rPr>
              <a:t>console</a:t>
            </a:r>
            <a:r>
              <a:rPr b="1" lang="en" sz="1050">
                <a:solidFill>
                  <a:srgbClr val="3C4C72"/>
                </a:solidFill>
                <a:highlight>
                  <a:schemeClr val="lt1"/>
                </a:highlight>
                <a:latin typeface="Courier New"/>
                <a:ea typeface="Courier New"/>
                <a:cs typeface="Courier New"/>
                <a:sym typeface="Courier New"/>
              </a:rPr>
              <a:t>.log</a:t>
            </a:r>
            <a:r>
              <a:rPr b="1" lang="en" sz="1050">
                <a:solidFill>
                  <a:schemeClr val="dk1"/>
                </a:solidFill>
                <a:highlight>
                  <a:schemeClr val="lt1"/>
                </a:highlight>
                <a:latin typeface="Courier New"/>
                <a:ea typeface="Courier New"/>
                <a:cs typeface="Courier New"/>
                <a:sym typeface="Courier New"/>
              </a:rPr>
              <a:t>(</a:t>
            </a:r>
            <a:r>
              <a:rPr b="1" lang="en" sz="1050">
                <a:solidFill>
                  <a:srgbClr val="D80800"/>
                </a:solidFill>
                <a:highlight>
                  <a:schemeClr val="lt1"/>
                </a:highlight>
                <a:latin typeface="Courier New"/>
                <a:ea typeface="Courier New"/>
                <a:cs typeface="Courier New"/>
                <a:sym typeface="Courier New"/>
              </a:rPr>
              <a:t>'How are you?'</a:t>
            </a:r>
            <a:r>
              <a:rPr b="1" lang="en" sz="1050">
                <a:solidFill>
                  <a:schemeClr val="dk1"/>
                </a:solidFill>
                <a:highlight>
                  <a:schemeClr val="lt1"/>
                </a:highlight>
                <a:latin typeface="Courier New"/>
                <a:ea typeface="Courier New"/>
                <a:cs typeface="Courier New"/>
                <a:sym typeface="Courier New"/>
              </a:rPr>
              <a:t>);</a:t>
            </a:r>
            <a:br>
              <a:rPr b="1" lang="en" sz="1050">
                <a:solidFill>
                  <a:schemeClr val="dk1"/>
                </a:solidFill>
                <a:highlight>
                  <a:schemeClr val="lt1"/>
                </a:highlight>
                <a:latin typeface="Courier New"/>
                <a:ea typeface="Courier New"/>
                <a:cs typeface="Courier New"/>
                <a:sym typeface="Courier New"/>
              </a:rPr>
            </a:br>
            <a:r>
              <a:rPr b="1" lang="en" sz="1050">
                <a:solidFill>
                  <a:schemeClr val="dk1"/>
                </a:solidFill>
                <a:highlight>
                  <a:schemeClr val="lt1"/>
                </a:highlight>
                <a:latin typeface="Courier New"/>
                <a:ea typeface="Courier New"/>
                <a:cs typeface="Courier New"/>
                <a:sym typeface="Courier New"/>
              </a:rPr>
              <a:t>  }</a:t>
            </a:r>
            <a:br>
              <a:rPr b="1" lang="en" sz="1050">
                <a:solidFill>
                  <a:schemeClr val="dk1"/>
                </a:solidFill>
                <a:highlight>
                  <a:schemeClr val="lt1"/>
                </a:highlight>
                <a:latin typeface="Courier New"/>
                <a:ea typeface="Courier New"/>
                <a:cs typeface="Courier New"/>
                <a:sym typeface="Courier New"/>
              </a:rPr>
            </a:br>
            <a:r>
              <a:rPr b="1" lang="en" sz="1050">
                <a:solidFill>
                  <a:schemeClr val="dk1"/>
                </a:solidFill>
                <a:highlight>
                  <a:schemeClr val="lt1"/>
                </a:highlight>
                <a:latin typeface="Courier New"/>
                <a:ea typeface="Courier New"/>
                <a:cs typeface="Courier New"/>
                <a:sym typeface="Courier New"/>
              </a:rPr>
              <a:t>}</a:t>
            </a:r>
            <a:endParaRPr b="1">
              <a:solidFill>
                <a:schemeClr val="dk1"/>
              </a:solidFill>
            </a:endParaRPr>
          </a:p>
          <a:p>
            <a:pPr indent="0" lvl="0" marL="0" rtl="0" algn="l">
              <a:lnSpc>
                <a:spcPct val="150000"/>
              </a:lnSpc>
              <a:spcBef>
                <a:spcPts val="0"/>
              </a:spcBef>
              <a:spcAft>
                <a:spcPts val="0"/>
              </a:spcAft>
              <a:buNone/>
            </a:pPr>
            <a:r>
              <a:t/>
            </a:r>
            <a:endParaRPr b="1"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050">
                <a:solidFill>
                  <a:schemeClr val="dk1"/>
                </a:solidFill>
                <a:highlight>
                  <a:srgbClr val="FFFFFF"/>
                </a:highlight>
                <a:latin typeface="Courier New"/>
                <a:ea typeface="Courier New"/>
                <a:cs typeface="Courier New"/>
                <a:sym typeface="Courier New"/>
              </a:rPr>
              <a:t>console.log( myFirstObj.fname ); // Logs </a:t>
            </a:r>
            <a:r>
              <a:rPr b="1" lang="en" sz="1050">
                <a:solidFill>
                  <a:schemeClr val="dk1"/>
                </a:solidFill>
                <a:highlight>
                  <a:schemeClr val="lt1"/>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Philip</a:t>
            </a:r>
            <a:r>
              <a:rPr b="1" lang="en" sz="1050">
                <a:solidFill>
                  <a:schemeClr val="dk1"/>
                </a:solidFill>
                <a:highlight>
                  <a:schemeClr val="lt1"/>
                </a:highlight>
                <a:latin typeface="Courier New"/>
                <a:ea typeface="Courier New"/>
                <a:cs typeface="Courier New"/>
                <a:sym typeface="Courier New"/>
              </a:rPr>
              <a:t>'</a:t>
            </a:r>
            <a:endParaRPr b="1"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050">
                <a:solidFill>
                  <a:schemeClr val="dk1"/>
                </a:solidFill>
                <a:highlight>
                  <a:srgbClr val="FFFFFF"/>
                </a:highlight>
                <a:latin typeface="Courier New"/>
                <a:ea typeface="Courier New"/>
                <a:cs typeface="Courier New"/>
                <a:sym typeface="Courier New"/>
              </a:rPr>
              <a:t>myFirstObj.do_it(); // Logs </a:t>
            </a:r>
            <a:r>
              <a:rPr b="1" lang="en" sz="1050">
                <a:highlight>
                  <a:schemeClr val="lt1"/>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How are you?</a:t>
            </a:r>
            <a:r>
              <a:rPr b="1" lang="en" sz="1050">
                <a:solidFill>
                  <a:schemeClr val="dk1"/>
                </a:solidFill>
                <a:highlight>
                  <a:schemeClr val="lt1"/>
                </a:highlight>
                <a:latin typeface="Courier New"/>
                <a:ea typeface="Courier New"/>
                <a:cs typeface="Courier New"/>
                <a:sym typeface="Courier New"/>
              </a:rPr>
              <a:t>'</a:t>
            </a:r>
            <a:endParaRPr b="1"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69" name="Shape 269"/>
        <p:cNvGrpSpPr/>
        <p:nvPr/>
      </p:nvGrpSpPr>
      <p:grpSpPr>
        <a:xfrm>
          <a:off x="0" y="0"/>
          <a:ext cx="0" cy="0"/>
          <a:chOff x="0" y="0"/>
          <a:chExt cx="0" cy="0"/>
        </a:xfrm>
      </p:grpSpPr>
      <p:sp>
        <p:nvSpPr>
          <p:cNvPr id="270" name="Google Shape;270;p39"/>
          <p:cNvSpPr txBox="1"/>
          <p:nvPr>
            <p:ph idx="1" type="body"/>
          </p:nvPr>
        </p:nvSpPr>
        <p:spPr>
          <a:xfrm>
            <a:off x="3467825" y="1538675"/>
            <a:ext cx="5520000" cy="121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Let's look at this in context of characters from our favorite TV show. Though it's useful to have an array of names, I probably want more information about each character. So, let’s build an object that contains some information:</a:t>
            </a:r>
            <a:endParaRPr/>
          </a:p>
        </p:txBody>
      </p:sp>
      <p:sp>
        <p:nvSpPr>
          <p:cNvPr id="271" name="Google Shape;271;p39"/>
          <p:cNvSpPr txBox="1"/>
          <p:nvPr>
            <p:ph type="title"/>
          </p:nvPr>
        </p:nvSpPr>
        <p:spPr>
          <a:xfrm>
            <a:off x="3468200" y="796375"/>
            <a:ext cx="5218800" cy="66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 - Practical Example</a:t>
            </a:r>
            <a:endParaRPr/>
          </a:p>
        </p:txBody>
      </p:sp>
      <p:sp>
        <p:nvSpPr>
          <p:cNvPr id="272" name="Google Shape;272;p39"/>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73" name="Google Shape;273;p39"/>
          <p:cNvSpPr txBox="1"/>
          <p:nvPr/>
        </p:nvSpPr>
        <p:spPr>
          <a:xfrm>
            <a:off x="3449475" y="2635600"/>
            <a:ext cx="5477100" cy="2536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050">
                <a:solidFill>
                  <a:schemeClr val="dk1"/>
                </a:solidFill>
                <a:highlight>
                  <a:srgbClr val="FFFFFF"/>
                </a:highlight>
                <a:latin typeface="Courier New"/>
                <a:ea typeface="Courier New"/>
                <a:cs typeface="Courier New"/>
                <a:sym typeface="Courier New"/>
              </a:rPr>
              <a:t>var character1 </a:t>
            </a:r>
            <a:r>
              <a:rPr b="1" lang="en" sz="1050">
                <a:solidFill>
                  <a:srgbClr val="687687"/>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 {</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name: </a:t>
            </a:r>
            <a:r>
              <a:rPr b="1" lang="en" sz="1050">
                <a:solidFill>
                  <a:srgbClr val="D80800"/>
                </a:solidFill>
                <a:highlight>
                  <a:srgbClr val="FFFFFF"/>
                </a:highlight>
                <a:latin typeface="Courier New"/>
                <a:ea typeface="Courier New"/>
                <a:cs typeface="Courier New"/>
                <a:sym typeface="Courier New"/>
              </a:rPr>
              <a:t>'Fry'</a:t>
            </a:r>
            <a:r>
              <a:rPr b="1" lang="en" sz="1050">
                <a:solidFill>
                  <a:schemeClr val="dk1"/>
                </a:solidFill>
                <a:highlight>
                  <a:srgbClr val="FFFFFF"/>
                </a:highlight>
                <a:latin typeface="Courier New"/>
                <a:ea typeface="Courier New"/>
                <a:cs typeface="Courier New"/>
                <a:sym typeface="Courier New"/>
              </a:rPr>
              <a:t>,</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age: </a:t>
            </a:r>
            <a:r>
              <a:rPr b="1" i="1" lang="en" sz="1050">
                <a:solidFill>
                  <a:srgbClr val="CD0000"/>
                </a:solidFill>
                <a:highlight>
                  <a:srgbClr val="FFFFFF"/>
                </a:highlight>
                <a:latin typeface="Courier New"/>
                <a:ea typeface="Courier New"/>
                <a:cs typeface="Courier New"/>
                <a:sym typeface="Courier New"/>
              </a:rPr>
              <a:t>25</a:t>
            </a:r>
            <a:r>
              <a:rPr b="1" lang="en" sz="1050">
                <a:solidFill>
                  <a:schemeClr val="dk1"/>
                </a:solidFill>
                <a:highlight>
                  <a:srgbClr val="FFFFFF"/>
                </a:highlight>
                <a:latin typeface="Courier New"/>
                <a:ea typeface="Courier New"/>
                <a:cs typeface="Courier New"/>
                <a:sym typeface="Courier New"/>
              </a:rPr>
              <a:t>,</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location: </a:t>
            </a:r>
            <a:r>
              <a:rPr b="1" lang="en" sz="1050">
                <a:solidFill>
                  <a:srgbClr val="D80800"/>
                </a:solidFill>
                <a:highlight>
                  <a:srgbClr val="FFFFFF"/>
                </a:highlight>
                <a:latin typeface="Courier New"/>
                <a:ea typeface="Courier New"/>
                <a:cs typeface="Courier New"/>
                <a:sym typeface="Courier New"/>
              </a:rPr>
              <a:t>'Earth'</a:t>
            </a:r>
            <a:r>
              <a:rPr b="1" lang="en" sz="1050">
                <a:solidFill>
                  <a:schemeClr val="dk1"/>
                </a:solidFill>
                <a:highlight>
                  <a:srgbClr val="FFFFFF"/>
                </a:highlight>
                <a:latin typeface="Courier New"/>
                <a:ea typeface="Courier New"/>
                <a:cs typeface="Courier New"/>
                <a:sym typeface="Courier New"/>
              </a:rPr>
              <a:t>,</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species: </a:t>
            </a:r>
            <a:r>
              <a:rPr b="1" lang="en" sz="1050">
                <a:solidFill>
                  <a:srgbClr val="D80800"/>
                </a:solidFill>
                <a:highlight>
                  <a:srgbClr val="FFFFFF"/>
                </a:highlight>
                <a:latin typeface="Courier New"/>
                <a:ea typeface="Courier New"/>
                <a:cs typeface="Courier New"/>
                <a:sym typeface="Courier New"/>
              </a:rPr>
              <a:t>'Human'</a:t>
            </a:r>
            <a:r>
              <a:rPr b="1" lang="en" sz="1050">
                <a:solidFill>
                  <a:schemeClr val="dk1"/>
                </a:solidFill>
                <a:highlight>
                  <a:srgbClr val="FFFFFF"/>
                </a:highlight>
                <a:latin typeface="Courier New"/>
                <a:ea typeface="Courier New"/>
                <a:cs typeface="Courier New"/>
                <a:sym typeface="Courier New"/>
              </a:rPr>
              <a:t>,</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famousSayings: [</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a:t>
            </a:r>
            <a:r>
              <a:rPr b="1" lang="en" sz="1050">
                <a:solidFill>
                  <a:srgbClr val="D80800"/>
                </a:solidFill>
                <a:highlight>
                  <a:srgbClr val="FFFFFF"/>
                </a:highlight>
                <a:latin typeface="Courier New"/>
                <a:ea typeface="Courier New"/>
                <a:cs typeface="Courier New"/>
                <a:sym typeface="Courier New"/>
              </a:rPr>
              <a:t>'Shut up and take my money.'</a:t>
            </a:r>
            <a:r>
              <a:rPr b="1" lang="en" sz="1050">
                <a:solidFill>
                  <a:schemeClr val="dk1"/>
                </a:solidFill>
                <a:highlight>
                  <a:srgbClr val="FFFFFF"/>
                </a:highlight>
                <a:latin typeface="Courier New"/>
                <a:ea typeface="Courier New"/>
                <a:cs typeface="Courier New"/>
                <a:sym typeface="Courier New"/>
              </a:rPr>
              <a:t>,</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a:t>
            </a:r>
            <a:r>
              <a:rPr b="1" lang="en" sz="1050">
                <a:solidFill>
                  <a:srgbClr val="D80800"/>
                </a:solidFill>
                <a:highlight>
                  <a:srgbClr val="FFFFFF"/>
                </a:highlight>
                <a:latin typeface="Courier New"/>
                <a:ea typeface="Courier New"/>
                <a:cs typeface="Courier New"/>
                <a:sym typeface="Courier New"/>
              </a:rPr>
              <a:t>'I</a:t>
            </a:r>
            <a:r>
              <a:rPr b="1" lang="en" sz="1050">
                <a:solidFill>
                  <a:srgbClr val="26B31A"/>
                </a:solidFill>
                <a:highlight>
                  <a:srgbClr val="FFFFFF"/>
                </a:highlight>
                <a:latin typeface="Courier New"/>
                <a:ea typeface="Courier New"/>
                <a:cs typeface="Courier New"/>
                <a:sym typeface="Courier New"/>
              </a:rPr>
              <a:t>\'</a:t>
            </a:r>
            <a:r>
              <a:rPr b="1" lang="en" sz="1050">
                <a:solidFill>
                  <a:srgbClr val="D80800"/>
                </a:solidFill>
                <a:highlight>
                  <a:srgbClr val="FFFFFF"/>
                </a:highlight>
                <a:latin typeface="Courier New"/>
                <a:ea typeface="Courier New"/>
                <a:cs typeface="Courier New"/>
                <a:sym typeface="Courier New"/>
              </a:rPr>
              <a:t>m walking on sunshine... wooooah oooh oh!'</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a:t>
            </a:r>
            <a:endParaRPr b="1"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77" name="Shape 277"/>
        <p:cNvGrpSpPr/>
        <p:nvPr/>
      </p:nvGrpSpPr>
      <p:grpSpPr>
        <a:xfrm>
          <a:off x="0" y="0"/>
          <a:ext cx="0" cy="0"/>
          <a:chOff x="0" y="0"/>
          <a:chExt cx="0" cy="0"/>
        </a:xfrm>
      </p:grpSpPr>
      <p:sp>
        <p:nvSpPr>
          <p:cNvPr id="278" name="Google Shape;278;p40"/>
          <p:cNvSpPr txBox="1"/>
          <p:nvPr>
            <p:ph idx="1" type="body"/>
          </p:nvPr>
        </p:nvSpPr>
        <p:spPr>
          <a:xfrm>
            <a:off x="3467825" y="1538675"/>
            <a:ext cx="5520000" cy="121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This is a much more descriptive piece of information that can be utilized in many different ways. Now, let's access the last name and home planet.</a:t>
            </a:r>
            <a:endParaRPr/>
          </a:p>
        </p:txBody>
      </p:sp>
      <p:sp>
        <p:nvSpPr>
          <p:cNvPr id="279" name="Google Shape;279;p40"/>
          <p:cNvSpPr txBox="1"/>
          <p:nvPr>
            <p:ph type="title"/>
          </p:nvPr>
        </p:nvSpPr>
        <p:spPr>
          <a:xfrm>
            <a:off x="3468200" y="796375"/>
            <a:ext cx="5218800" cy="66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 - Practical Example</a:t>
            </a:r>
            <a:endParaRPr/>
          </a:p>
        </p:txBody>
      </p:sp>
      <p:sp>
        <p:nvSpPr>
          <p:cNvPr id="280" name="Google Shape;280;p40"/>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81" name="Google Shape;281;p40"/>
          <p:cNvSpPr txBox="1"/>
          <p:nvPr/>
        </p:nvSpPr>
        <p:spPr>
          <a:xfrm>
            <a:off x="3449475" y="2635600"/>
            <a:ext cx="5477100" cy="770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i="1" lang="en" sz="1050">
                <a:solidFill>
                  <a:schemeClr val="dk1"/>
                </a:solidFill>
                <a:highlight>
                  <a:srgbClr val="FFFFFF"/>
                </a:highlight>
                <a:latin typeface="Courier New"/>
                <a:ea typeface="Courier New"/>
                <a:cs typeface="Courier New"/>
                <a:sym typeface="Courier New"/>
              </a:rPr>
              <a:t>console</a:t>
            </a:r>
            <a:r>
              <a:rPr b="1" lang="en" sz="1050">
                <a:solidFill>
                  <a:srgbClr val="3C4C72"/>
                </a:solidFill>
                <a:highlight>
                  <a:srgbClr val="FFFFFF"/>
                </a:highlight>
                <a:latin typeface="Courier New"/>
                <a:ea typeface="Courier New"/>
                <a:cs typeface="Courier New"/>
                <a:sym typeface="Courier New"/>
              </a:rPr>
              <a:t>.log</a:t>
            </a:r>
            <a:r>
              <a:rPr b="1" lang="en" sz="1050">
                <a:solidFill>
                  <a:schemeClr val="dk1"/>
                </a:solidFill>
                <a:highlight>
                  <a:srgbClr val="FFFFFF"/>
                </a:highlight>
                <a:latin typeface="Courier New"/>
                <a:ea typeface="Courier New"/>
                <a:cs typeface="Courier New"/>
                <a:sym typeface="Courier New"/>
              </a:rPr>
              <a:t>(character1.</a:t>
            </a:r>
            <a:r>
              <a:rPr b="1" lang="en" sz="1050">
                <a:solidFill>
                  <a:srgbClr val="06960E"/>
                </a:solidFill>
                <a:highlight>
                  <a:srgbClr val="FFFFFF"/>
                </a:highlight>
                <a:latin typeface="Courier New"/>
                <a:ea typeface="Courier New"/>
                <a:cs typeface="Courier New"/>
                <a:sym typeface="Courier New"/>
              </a:rPr>
              <a:t>name</a:t>
            </a:r>
            <a:r>
              <a:rPr b="1" lang="en" sz="1050">
                <a:solidFill>
                  <a:schemeClr val="dk1"/>
                </a:solidFill>
                <a:highlight>
                  <a:srgbClr val="FFFFFF"/>
                </a:highlight>
                <a:latin typeface="Courier New"/>
                <a:ea typeface="Courier New"/>
                <a:cs typeface="Courier New"/>
                <a:sym typeface="Courier New"/>
              </a:rPr>
              <a:t>); </a:t>
            </a:r>
            <a:r>
              <a:rPr b="1" lang="en" sz="1050">
                <a:solidFill>
                  <a:srgbClr val="00B418"/>
                </a:solidFill>
                <a:highlight>
                  <a:srgbClr val="FFFFFF"/>
                </a:highlight>
                <a:latin typeface="Courier New"/>
                <a:ea typeface="Courier New"/>
                <a:cs typeface="Courier New"/>
                <a:sym typeface="Courier New"/>
              </a:rPr>
              <a:t>// Fry</a:t>
            </a:r>
            <a:br>
              <a:rPr b="1" lang="en" sz="1050">
                <a:solidFill>
                  <a:schemeClr val="dk1"/>
                </a:solidFill>
                <a:highlight>
                  <a:srgbClr val="FFFFFF"/>
                </a:highlight>
                <a:latin typeface="Courier New"/>
                <a:ea typeface="Courier New"/>
                <a:cs typeface="Courier New"/>
                <a:sym typeface="Courier New"/>
              </a:rPr>
            </a:br>
            <a:r>
              <a:rPr b="1" i="1" lang="en" sz="1050">
                <a:solidFill>
                  <a:schemeClr val="dk1"/>
                </a:solidFill>
                <a:highlight>
                  <a:srgbClr val="FFFFFF"/>
                </a:highlight>
                <a:latin typeface="Courier New"/>
                <a:ea typeface="Courier New"/>
                <a:cs typeface="Courier New"/>
                <a:sym typeface="Courier New"/>
              </a:rPr>
              <a:t>console</a:t>
            </a:r>
            <a:r>
              <a:rPr b="1" lang="en" sz="1050">
                <a:solidFill>
                  <a:srgbClr val="3C4C72"/>
                </a:solidFill>
                <a:highlight>
                  <a:srgbClr val="FFFFFF"/>
                </a:highlight>
                <a:latin typeface="Courier New"/>
                <a:ea typeface="Courier New"/>
                <a:cs typeface="Courier New"/>
                <a:sym typeface="Courier New"/>
              </a:rPr>
              <a:t>.log</a:t>
            </a:r>
            <a:r>
              <a:rPr b="1" lang="en" sz="1050">
                <a:solidFill>
                  <a:schemeClr val="dk1"/>
                </a:solidFill>
                <a:highlight>
                  <a:srgbClr val="FFFFFF"/>
                </a:highlight>
                <a:latin typeface="Courier New"/>
                <a:ea typeface="Courier New"/>
                <a:cs typeface="Courier New"/>
                <a:sym typeface="Courier New"/>
              </a:rPr>
              <a:t>(character1.</a:t>
            </a:r>
            <a:r>
              <a:rPr b="1" lang="en" sz="1050">
                <a:solidFill>
                  <a:srgbClr val="45AE34"/>
                </a:solidFill>
                <a:highlight>
                  <a:srgbClr val="FFFFFF"/>
                </a:highlight>
                <a:latin typeface="Courier New"/>
                <a:ea typeface="Courier New"/>
                <a:cs typeface="Courier New"/>
                <a:sym typeface="Courier New"/>
              </a:rPr>
              <a:t>location</a:t>
            </a:r>
            <a:r>
              <a:rPr b="1" lang="en" sz="1050">
                <a:solidFill>
                  <a:schemeClr val="dk1"/>
                </a:solidFill>
                <a:highlight>
                  <a:srgbClr val="FFFFFF"/>
                </a:highlight>
                <a:latin typeface="Courier New"/>
                <a:ea typeface="Courier New"/>
                <a:cs typeface="Courier New"/>
                <a:sym typeface="Courier New"/>
              </a:rPr>
              <a:t>); </a:t>
            </a:r>
            <a:r>
              <a:rPr b="1" lang="en" sz="1050">
                <a:solidFill>
                  <a:srgbClr val="00B418"/>
                </a:solidFill>
                <a:highlight>
                  <a:srgbClr val="FFFFFF"/>
                </a:highlight>
                <a:latin typeface="Courier New"/>
                <a:ea typeface="Courier New"/>
                <a:cs typeface="Courier New"/>
                <a:sym typeface="Courier New"/>
              </a:rPr>
              <a:t>// Earth</a:t>
            </a:r>
            <a:endParaRPr b="1" sz="1050">
              <a:solidFill>
                <a:srgbClr val="00B418"/>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i="1"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85" name="Shape 285"/>
        <p:cNvGrpSpPr/>
        <p:nvPr/>
      </p:nvGrpSpPr>
      <p:grpSpPr>
        <a:xfrm>
          <a:off x="0" y="0"/>
          <a:ext cx="0" cy="0"/>
          <a:chOff x="0" y="0"/>
          <a:chExt cx="0" cy="0"/>
        </a:xfrm>
      </p:grpSpPr>
      <p:sp>
        <p:nvSpPr>
          <p:cNvPr id="286" name="Google Shape;286;p41"/>
          <p:cNvSpPr txBox="1"/>
          <p:nvPr>
            <p:ph idx="1" type="body"/>
          </p:nvPr>
        </p:nvSpPr>
        <p:spPr>
          <a:xfrm>
            <a:off x="641475" y="1411950"/>
            <a:ext cx="7864500" cy="2319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If Arrays are a collection of values and Objects are a set of Key/Value pairs... </a:t>
            </a:r>
            <a:endParaRPr/>
          </a:p>
          <a:p>
            <a:pPr indent="0" lvl="0" marL="0" rtl="0" algn="ctr">
              <a:spcBef>
                <a:spcPts val="600"/>
              </a:spcBef>
              <a:spcAft>
                <a:spcPts val="0"/>
              </a:spcAft>
              <a:buNone/>
            </a:pPr>
            <a:r>
              <a:t/>
            </a:r>
            <a:endParaRPr/>
          </a:p>
          <a:p>
            <a:pPr indent="0" lvl="0" marL="0" rtl="0" algn="ctr">
              <a:spcBef>
                <a:spcPts val="600"/>
              </a:spcBef>
              <a:spcAft>
                <a:spcPts val="0"/>
              </a:spcAft>
              <a:buNone/>
            </a:pPr>
            <a:r>
              <a:rPr lang="en"/>
              <a:t>Can you put an object in an array? </a:t>
            </a:r>
            <a:endParaRPr/>
          </a:p>
        </p:txBody>
      </p:sp>
      <p:sp>
        <p:nvSpPr>
          <p:cNvPr id="287" name="Google Shape;287;p41"/>
          <p:cNvSpPr txBox="1"/>
          <p:nvPr>
            <p:ph idx="12" type="sldNum"/>
          </p:nvPr>
        </p:nvSpPr>
        <p:spPr>
          <a:xfrm>
            <a:off x="265275" y="4607475"/>
            <a:ext cx="86169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91" name="Shape 291"/>
        <p:cNvGrpSpPr/>
        <p:nvPr/>
      </p:nvGrpSpPr>
      <p:grpSpPr>
        <a:xfrm>
          <a:off x="0" y="0"/>
          <a:ext cx="0" cy="0"/>
          <a:chOff x="0" y="0"/>
          <a:chExt cx="0" cy="0"/>
        </a:xfrm>
      </p:grpSpPr>
      <p:sp>
        <p:nvSpPr>
          <p:cNvPr id="292" name="Google Shape;292;p42"/>
          <p:cNvSpPr txBox="1"/>
          <p:nvPr>
            <p:ph idx="1" type="body"/>
          </p:nvPr>
        </p:nvSpPr>
        <p:spPr>
          <a:xfrm>
            <a:off x="3467825" y="1538675"/>
            <a:ext cx="5520000" cy="121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Much like we said name1 and name2 were bad, why would character1 be any different? It wouldn't. What would make sense is to create an array and store the objects in there. </a:t>
            </a:r>
            <a:endParaRPr/>
          </a:p>
        </p:txBody>
      </p:sp>
      <p:sp>
        <p:nvSpPr>
          <p:cNvPr id="293" name="Google Shape;293;p42"/>
          <p:cNvSpPr txBox="1"/>
          <p:nvPr>
            <p:ph type="title"/>
          </p:nvPr>
        </p:nvSpPr>
        <p:spPr>
          <a:xfrm>
            <a:off x="3468200" y="796375"/>
            <a:ext cx="5218800" cy="66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 - Practical Example</a:t>
            </a:r>
            <a:endParaRPr/>
          </a:p>
        </p:txBody>
      </p:sp>
      <p:sp>
        <p:nvSpPr>
          <p:cNvPr id="294" name="Google Shape;294;p42"/>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95" name="Google Shape;295;p42"/>
          <p:cNvSpPr txBox="1"/>
          <p:nvPr/>
        </p:nvSpPr>
        <p:spPr>
          <a:xfrm>
            <a:off x="3449475" y="2635600"/>
            <a:ext cx="2150400" cy="2420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800">
                <a:solidFill>
                  <a:schemeClr val="dk1"/>
                </a:solidFill>
                <a:highlight>
                  <a:srgbClr val="FFFFFF"/>
                </a:highlight>
                <a:latin typeface="Courier New"/>
                <a:ea typeface="Courier New"/>
                <a:cs typeface="Courier New"/>
                <a:sym typeface="Courier New"/>
              </a:rPr>
              <a:t>var characters </a:t>
            </a:r>
            <a:r>
              <a:rPr lang="en" sz="800">
                <a:solidFill>
                  <a:srgbClr val="687687"/>
                </a:solidFill>
                <a:highlight>
                  <a:srgbClr val="FFFFFF"/>
                </a:highlight>
                <a:latin typeface="Courier New"/>
                <a:ea typeface="Courier New"/>
                <a:cs typeface="Courier New"/>
                <a:sym typeface="Courier New"/>
              </a:rPr>
              <a:t>=</a:t>
            </a:r>
            <a:r>
              <a:rPr lang="en" sz="800">
                <a:solidFill>
                  <a:schemeClr val="dk1"/>
                </a:solidFill>
                <a:highlight>
                  <a:srgbClr val="FFFFFF"/>
                </a:highlight>
                <a:latin typeface="Courier New"/>
                <a:ea typeface="Courier New"/>
                <a:cs typeface="Courier New"/>
                <a:sym typeface="Courier New"/>
              </a:rPr>
              <a:t> [</a:t>
            </a:r>
            <a:br>
              <a:rPr lang="en" sz="800">
                <a:solidFill>
                  <a:schemeClr val="dk1"/>
                </a:solidFill>
                <a:highlight>
                  <a:srgbClr val="FFFFFF"/>
                </a:highlight>
                <a:latin typeface="Courier New"/>
                <a:ea typeface="Courier New"/>
                <a:cs typeface="Courier New"/>
                <a:sym typeface="Courier New"/>
              </a:rPr>
            </a:br>
            <a:r>
              <a:rPr lang="en" sz="800">
                <a:solidFill>
                  <a:schemeClr val="dk1"/>
                </a:solidFill>
                <a:highlight>
                  <a:srgbClr val="FFFFFF"/>
                </a:highlight>
                <a:latin typeface="Courier New"/>
                <a:ea typeface="Courier New"/>
                <a:cs typeface="Courier New"/>
                <a:sym typeface="Courier New"/>
              </a:rPr>
              <a:t>  {</a:t>
            </a:r>
            <a:br>
              <a:rPr lang="en" sz="800">
                <a:solidFill>
                  <a:schemeClr val="dk1"/>
                </a:solidFill>
                <a:highlight>
                  <a:srgbClr val="FFFFFF"/>
                </a:highlight>
                <a:latin typeface="Courier New"/>
                <a:ea typeface="Courier New"/>
                <a:cs typeface="Courier New"/>
                <a:sym typeface="Courier New"/>
              </a:rPr>
            </a:br>
            <a:r>
              <a:rPr lang="en" sz="800">
                <a:solidFill>
                  <a:schemeClr val="dk1"/>
                </a:solidFill>
                <a:highlight>
                  <a:srgbClr val="FFFFFF"/>
                </a:highlight>
                <a:latin typeface="Courier New"/>
                <a:ea typeface="Courier New"/>
                <a:cs typeface="Courier New"/>
                <a:sym typeface="Courier New"/>
              </a:rPr>
              <a:t>    name: </a:t>
            </a:r>
            <a:r>
              <a:rPr lang="en" sz="800">
                <a:solidFill>
                  <a:srgbClr val="D80800"/>
                </a:solidFill>
                <a:highlight>
                  <a:srgbClr val="FFFFFF"/>
                </a:highlight>
                <a:latin typeface="Courier New"/>
                <a:ea typeface="Courier New"/>
                <a:cs typeface="Courier New"/>
                <a:sym typeface="Courier New"/>
              </a:rPr>
              <a:t>'Fry'</a:t>
            </a:r>
            <a:r>
              <a:rPr lang="en" sz="800">
                <a:solidFill>
                  <a:schemeClr val="dk1"/>
                </a:solidFill>
                <a:highlight>
                  <a:srgbClr val="FFFFFF"/>
                </a:highlight>
                <a:latin typeface="Courier New"/>
                <a:ea typeface="Courier New"/>
                <a:cs typeface="Courier New"/>
                <a:sym typeface="Courier New"/>
              </a:rPr>
              <a:t>,</a:t>
            </a:r>
            <a:br>
              <a:rPr lang="en" sz="800">
                <a:solidFill>
                  <a:schemeClr val="dk1"/>
                </a:solidFill>
                <a:highlight>
                  <a:srgbClr val="FFFFFF"/>
                </a:highlight>
                <a:latin typeface="Courier New"/>
                <a:ea typeface="Courier New"/>
                <a:cs typeface="Courier New"/>
                <a:sym typeface="Courier New"/>
              </a:rPr>
            </a:br>
            <a:r>
              <a:rPr lang="en" sz="800">
                <a:solidFill>
                  <a:schemeClr val="dk1"/>
                </a:solidFill>
                <a:highlight>
                  <a:srgbClr val="FFFFFF"/>
                </a:highlight>
                <a:latin typeface="Courier New"/>
                <a:ea typeface="Courier New"/>
                <a:cs typeface="Courier New"/>
                <a:sym typeface="Courier New"/>
              </a:rPr>
              <a:t>    age: </a:t>
            </a:r>
            <a:r>
              <a:rPr i="1" lang="en" sz="800">
                <a:solidFill>
                  <a:srgbClr val="CD0000"/>
                </a:solidFill>
                <a:highlight>
                  <a:srgbClr val="FFFFFF"/>
                </a:highlight>
                <a:latin typeface="Courier New"/>
                <a:ea typeface="Courier New"/>
                <a:cs typeface="Courier New"/>
                <a:sym typeface="Courier New"/>
              </a:rPr>
              <a:t>25</a:t>
            </a:r>
            <a:r>
              <a:rPr lang="en" sz="800">
                <a:solidFill>
                  <a:schemeClr val="dk1"/>
                </a:solidFill>
                <a:highlight>
                  <a:srgbClr val="FFFFFF"/>
                </a:highlight>
                <a:latin typeface="Courier New"/>
                <a:ea typeface="Courier New"/>
                <a:cs typeface="Courier New"/>
                <a:sym typeface="Courier New"/>
              </a:rPr>
              <a:t>,</a:t>
            </a:r>
            <a:br>
              <a:rPr lang="en" sz="800">
                <a:solidFill>
                  <a:schemeClr val="dk1"/>
                </a:solidFill>
                <a:highlight>
                  <a:srgbClr val="FFFFFF"/>
                </a:highlight>
                <a:latin typeface="Courier New"/>
                <a:ea typeface="Courier New"/>
                <a:cs typeface="Courier New"/>
                <a:sym typeface="Courier New"/>
              </a:rPr>
            </a:br>
            <a:r>
              <a:rPr lang="en" sz="800">
                <a:solidFill>
                  <a:schemeClr val="dk1"/>
                </a:solidFill>
                <a:highlight>
                  <a:srgbClr val="FFFFFF"/>
                </a:highlight>
                <a:latin typeface="Courier New"/>
                <a:ea typeface="Courier New"/>
                <a:cs typeface="Courier New"/>
                <a:sym typeface="Courier New"/>
              </a:rPr>
              <a:t>    homePlanet: </a:t>
            </a:r>
            <a:r>
              <a:rPr lang="en" sz="800">
                <a:solidFill>
                  <a:srgbClr val="D80800"/>
                </a:solidFill>
                <a:highlight>
                  <a:srgbClr val="FFFFFF"/>
                </a:highlight>
                <a:latin typeface="Courier New"/>
                <a:ea typeface="Courier New"/>
                <a:cs typeface="Courier New"/>
                <a:sym typeface="Courier New"/>
              </a:rPr>
              <a:t>'Earth'</a:t>
            </a:r>
            <a:r>
              <a:rPr lang="en" sz="800">
                <a:solidFill>
                  <a:schemeClr val="dk1"/>
                </a:solidFill>
                <a:highlight>
                  <a:srgbClr val="FFFFFF"/>
                </a:highlight>
                <a:latin typeface="Courier New"/>
                <a:ea typeface="Courier New"/>
                <a:cs typeface="Courier New"/>
                <a:sym typeface="Courier New"/>
              </a:rPr>
              <a:t>,</a:t>
            </a:r>
            <a:br>
              <a:rPr lang="en" sz="800">
                <a:solidFill>
                  <a:schemeClr val="dk1"/>
                </a:solidFill>
                <a:highlight>
                  <a:srgbClr val="FFFFFF"/>
                </a:highlight>
                <a:latin typeface="Courier New"/>
                <a:ea typeface="Courier New"/>
                <a:cs typeface="Courier New"/>
                <a:sym typeface="Courier New"/>
              </a:rPr>
            </a:br>
            <a:r>
              <a:rPr lang="en" sz="800">
                <a:solidFill>
                  <a:schemeClr val="dk1"/>
                </a:solidFill>
                <a:highlight>
                  <a:srgbClr val="FFFFFF"/>
                </a:highlight>
                <a:latin typeface="Courier New"/>
                <a:ea typeface="Courier New"/>
                <a:cs typeface="Courier New"/>
                <a:sym typeface="Courier New"/>
              </a:rPr>
              <a:t>    species: </a:t>
            </a:r>
            <a:r>
              <a:rPr lang="en" sz="800">
                <a:solidFill>
                  <a:srgbClr val="D80800"/>
                </a:solidFill>
                <a:highlight>
                  <a:srgbClr val="FFFFFF"/>
                </a:highlight>
                <a:latin typeface="Courier New"/>
                <a:ea typeface="Courier New"/>
                <a:cs typeface="Courier New"/>
                <a:sym typeface="Courier New"/>
              </a:rPr>
              <a:t>'Human'</a:t>
            </a:r>
            <a:r>
              <a:rPr lang="en" sz="800">
                <a:solidFill>
                  <a:schemeClr val="dk1"/>
                </a:solidFill>
                <a:highlight>
                  <a:srgbClr val="FFFFFF"/>
                </a:highlight>
                <a:latin typeface="Courier New"/>
                <a:ea typeface="Courier New"/>
                <a:cs typeface="Courier New"/>
                <a:sym typeface="Courier New"/>
              </a:rPr>
              <a:t>,</a:t>
            </a:r>
            <a:br>
              <a:rPr lang="en" sz="800">
                <a:solidFill>
                  <a:schemeClr val="dk1"/>
                </a:solidFill>
                <a:highlight>
                  <a:srgbClr val="FFFFFF"/>
                </a:highlight>
                <a:latin typeface="Courier New"/>
                <a:ea typeface="Courier New"/>
                <a:cs typeface="Courier New"/>
                <a:sym typeface="Courier New"/>
              </a:rPr>
            </a:br>
            <a:r>
              <a:rPr lang="en" sz="800">
                <a:solidFill>
                  <a:schemeClr val="dk1"/>
                </a:solidFill>
                <a:highlight>
                  <a:srgbClr val="FFFFFF"/>
                </a:highlight>
                <a:latin typeface="Courier New"/>
                <a:ea typeface="Courier New"/>
                <a:cs typeface="Courier New"/>
                <a:sym typeface="Courier New"/>
              </a:rPr>
              <a:t>    famousSayings: [...]</a:t>
            </a:r>
            <a:br>
              <a:rPr lang="en" sz="800">
                <a:solidFill>
                  <a:schemeClr val="dk1"/>
                </a:solidFill>
                <a:highlight>
                  <a:srgbClr val="FFFFFF"/>
                </a:highlight>
                <a:latin typeface="Courier New"/>
                <a:ea typeface="Courier New"/>
                <a:cs typeface="Courier New"/>
                <a:sym typeface="Courier New"/>
              </a:rPr>
            </a:br>
            <a:r>
              <a:rPr lang="en" sz="800">
                <a:solidFill>
                  <a:schemeClr val="dk1"/>
                </a:solidFill>
                <a:highlight>
                  <a:srgbClr val="FFFFFF"/>
                </a:highlight>
                <a:latin typeface="Courier New"/>
                <a:ea typeface="Courier New"/>
                <a:cs typeface="Courier New"/>
                <a:sym typeface="Courier New"/>
              </a:rPr>
              <a:t>  },</a:t>
            </a:r>
            <a:br>
              <a:rPr lang="en" sz="800">
                <a:solidFill>
                  <a:schemeClr val="dk1"/>
                </a:solidFill>
                <a:highlight>
                  <a:srgbClr val="FFFFFF"/>
                </a:highlight>
                <a:latin typeface="Courier New"/>
                <a:ea typeface="Courier New"/>
                <a:cs typeface="Courier New"/>
                <a:sym typeface="Courier New"/>
              </a:rPr>
            </a:br>
            <a:r>
              <a:rPr lang="en" sz="800">
                <a:solidFill>
                  <a:schemeClr val="dk1"/>
                </a:solidFill>
                <a:highlight>
                  <a:srgbClr val="FFFFFF"/>
                </a:highlight>
                <a:latin typeface="Courier New"/>
                <a:ea typeface="Courier New"/>
                <a:cs typeface="Courier New"/>
                <a:sym typeface="Courier New"/>
              </a:rPr>
              <a:t>  {</a:t>
            </a:r>
            <a:br>
              <a:rPr lang="en" sz="800">
                <a:solidFill>
                  <a:schemeClr val="dk1"/>
                </a:solidFill>
                <a:highlight>
                  <a:srgbClr val="FFFFFF"/>
                </a:highlight>
                <a:latin typeface="Courier New"/>
                <a:ea typeface="Courier New"/>
                <a:cs typeface="Courier New"/>
                <a:sym typeface="Courier New"/>
              </a:rPr>
            </a:br>
            <a:r>
              <a:rPr lang="en" sz="800">
                <a:solidFill>
                  <a:schemeClr val="dk1"/>
                </a:solidFill>
                <a:highlight>
                  <a:srgbClr val="FFFFFF"/>
                </a:highlight>
                <a:latin typeface="Courier New"/>
                <a:ea typeface="Courier New"/>
                <a:cs typeface="Courier New"/>
                <a:sym typeface="Courier New"/>
              </a:rPr>
              <a:t>    name: </a:t>
            </a:r>
            <a:r>
              <a:rPr lang="en" sz="800">
                <a:solidFill>
                  <a:srgbClr val="D80800"/>
                </a:solidFill>
                <a:highlight>
                  <a:srgbClr val="FFFFFF"/>
                </a:highlight>
                <a:latin typeface="Courier New"/>
                <a:ea typeface="Courier New"/>
                <a:cs typeface="Courier New"/>
                <a:sym typeface="Courier New"/>
              </a:rPr>
              <a:t>'Bender'</a:t>
            </a:r>
            <a:r>
              <a:rPr lang="en" sz="800">
                <a:solidFill>
                  <a:schemeClr val="dk1"/>
                </a:solidFill>
                <a:highlight>
                  <a:srgbClr val="FFFFFF"/>
                </a:highlight>
                <a:latin typeface="Courier New"/>
                <a:ea typeface="Courier New"/>
                <a:cs typeface="Courier New"/>
                <a:sym typeface="Courier New"/>
              </a:rPr>
              <a:t>,</a:t>
            </a:r>
            <a:br>
              <a:rPr lang="en" sz="800">
                <a:solidFill>
                  <a:schemeClr val="dk1"/>
                </a:solidFill>
                <a:highlight>
                  <a:srgbClr val="FFFFFF"/>
                </a:highlight>
                <a:latin typeface="Courier New"/>
                <a:ea typeface="Courier New"/>
                <a:cs typeface="Courier New"/>
                <a:sym typeface="Courier New"/>
              </a:rPr>
            </a:br>
            <a:r>
              <a:rPr lang="en" sz="800">
                <a:solidFill>
                  <a:schemeClr val="dk1"/>
                </a:solidFill>
                <a:highlight>
                  <a:srgbClr val="FFFFFF"/>
                </a:highlight>
                <a:latin typeface="Courier New"/>
                <a:ea typeface="Courier New"/>
                <a:cs typeface="Courier New"/>
                <a:sym typeface="Courier New"/>
              </a:rPr>
              <a:t>    age: </a:t>
            </a:r>
            <a:r>
              <a:rPr i="1" lang="en" sz="800">
                <a:solidFill>
                  <a:srgbClr val="CD0000"/>
                </a:solidFill>
                <a:highlight>
                  <a:srgbClr val="FFFFFF"/>
                </a:highlight>
                <a:latin typeface="Courier New"/>
                <a:ea typeface="Courier New"/>
                <a:cs typeface="Courier New"/>
                <a:sym typeface="Courier New"/>
              </a:rPr>
              <a:t>25</a:t>
            </a:r>
            <a:r>
              <a:rPr lang="en" sz="800">
                <a:solidFill>
                  <a:schemeClr val="dk1"/>
                </a:solidFill>
                <a:highlight>
                  <a:srgbClr val="FFFFFF"/>
                </a:highlight>
                <a:latin typeface="Courier New"/>
                <a:ea typeface="Courier New"/>
                <a:cs typeface="Courier New"/>
                <a:sym typeface="Courier New"/>
              </a:rPr>
              <a:t>,</a:t>
            </a:r>
            <a:endParaRPr sz="8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800">
                <a:solidFill>
                  <a:schemeClr val="dk1"/>
                </a:solidFill>
                <a:highlight>
                  <a:srgbClr val="FFFFFF"/>
                </a:highlight>
                <a:latin typeface="Courier New"/>
                <a:ea typeface="Courier New"/>
                <a:cs typeface="Courier New"/>
                <a:sym typeface="Courier New"/>
              </a:rPr>
              <a:t>    ….</a:t>
            </a:r>
            <a:br>
              <a:rPr lang="en" sz="800">
                <a:solidFill>
                  <a:schemeClr val="dk1"/>
                </a:solidFill>
                <a:highlight>
                  <a:srgbClr val="FFFFFF"/>
                </a:highlight>
                <a:latin typeface="Courier New"/>
                <a:ea typeface="Courier New"/>
                <a:cs typeface="Courier New"/>
                <a:sym typeface="Courier New"/>
              </a:rPr>
            </a:br>
            <a:r>
              <a:rPr lang="en" sz="800">
                <a:solidFill>
                  <a:schemeClr val="dk1"/>
                </a:solidFill>
                <a:highlight>
                  <a:srgbClr val="FFFFFF"/>
                </a:highlight>
                <a:latin typeface="Courier New"/>
                <a:ea typeface="Courier New"/>
                <a:cs typeface="Courier New"/>
                <a:sym typeface="Courier New"/>
              </a:rPr>
              <a:t>   },</a:t>
            </a:r>
            <a:endParaRPr b="1" i="1" sz="800">
              <a:solidFill>
                <a:schemeClr val="dk1"/>
              </a:solidFill>
              <a:highlight>
                <a:srgbClr val="FFFFFF"/>
              </a:highlight>
              <a:latin typeface="Courier New"/>
              <a:ea typeface="Courier New"/>
              <a:cs typeface="Courier New"/>
              <a:sym typeface="Courier New"/>
            </a:endParaRPr>
          </a:p>
        </p:txBody>
      </p:sp>
      <p:sp>
        <p:nvSpPr>
          <p:cNvPr id="296" name="Google Shape;296;p42"/>
          <p:cNvSpPr txBox="1"/>
          <p:nvPr/>
        </p:nvSpPr>
        <p:spPr>
          <a:xfrm>
            <a:off x="5836900" y="2902000"/>
            <a:ext cx="2808900" cy="2153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800">
                <a:solidFill>
                  <a:schemeClr val="dk1"/>
                </a:solidFill>
                <a:highlight>
                  <a:srgbClr val="FFFFFF"/>
                </a:highlight>
                <a:latin typeface="Courier New"/>
                <a:ea typeface="Courier New"/>
                <a:cs typeface="Courier New"/>
                <a:sym typeface="Courier New"/>
              </a:rPr>
              <a:t> {</a:t>
            </a:r>
            <a:br>
              <a:rPr lang="en" sz="800">
                <a:solidFill>
                  <a:schemeClr val="dk1"/>
                </a:solidFill>
                <a:highlight>
                  <a:srgbClr val="FFFFFF"/>
                </a:highlight>
                <a:latin typeface="Courier New"/>
                <a:ea typeface="Courier New"/>
                <a:cs typeface="Courier New"/>
                <a:sym typeface="Courier New"/>
              </a:rPr>
            </a:br>
            <a:r>
              <a:rPr lang="en" sz="800">
                <a:solidFill>
                  <a:schemeClr val="dk1"/>
                </a:solidFill>
                <a:highlight>
                  <a:srgbClr val="FFFFFF"/>
                </a:highlight>
                <a:latin typeface="Courier New"/>
                <a:ea typeface="Courier New"/>
                <a:cs typeface="Courier New"/>
                <a:sym typeface="Courier New"/>
              </a:rPr>
              <a:t>    name: </a:t>
            </a:r>
            <a:r>
              <a:rPr lang="en" sz="800">
                <a:solidFill>
                  <a:srgbClr val="D80800"/>
                </a:solidFill>
                <a:highlight>
                  <a:srgbClr val="FFFFFF"/>
                </a:highlight>
                <a:latin typeface="Courier New"/>
                <a:ea typeface="Courier New"/>
                <a:cs typeface="Courier New"/>
                <a:sym typeface="Courier New"/>
              </a:rPr>
              <a:t>'Leela'</a:t>
            </a:r>
            <a:r>
              <a:rPr lang="en" sz="800">
                <a:solidFill>
                  <a:schemeClr val="dk1"/>
                </a:solidFill>
                <a:highlight>
                  <a:srgbClr val="FFFFFF"/>
                </a:highlight>
                <a:latin typeface="Courier New"/>
                <a:ea typeface="Courier New"/>
                <a:cs typeface="Courier New"/>
                <a:sym typeface="Courier New"/>
              </a:rPr>
              <a:t>,</a:t>
            </a:r>
            <a:br>
              <a:rPr lang="en" sz="800">
                <a:solidFill>
                  <a:schemeClr val="dk1"/>
                </a:solidFill>
                <a:highlight>
                  <a:srgbClr val="FFFFFF"/>
                </a:highlight>
                <a:latin typeface="Courier New"/>
                <a:ea typeface="Courier New"/>
                <a:cs typeface="Courier New"/>
                <a:sym typeface="Courier New"/>
              </a:rPr>
            </a:br>
            <a:r>
              <a:rPr lang="en" sz="800">
                <a:solidFill>
                  <a:schemeClr val="dk1"/>
                </a:solidFill>
                <a:highlight>
                  <a:srgbClr val="FFFFFF"/>
                </a:highlight>
                <a:latin typeface="Courier New"/>
                <a:ea typeface="Courier New"/>
                <a:cs typeface="Courier New"/>
                <a:sym typeface="Courier New"/>
              </a:rPr>
              <a:t>    age: </a:t>
            </a:r>
            <a:r>
              <a:rPr i="1" lang="en" sz="800">
                <a:solidFill>
                  <a:srgbClr val="CD0000"/>
                </a:solidFill>
                <a:highlight>
                  <a:srgbClr val="FFFFFF"/>
                </a:highlight>
                <a:latin typeface="Courier New"/>
                <a:ea typeface="Courier New"/>
                <a:cs typeface="Courier New"/>
                <a:sym typeface="Courier New"/>
              </a:rPr>
              <a:t>27</a:t>
            </a:r>
            <a:r>
              <a:rPr lang="en" sz="800">
                <a:solidFill>
                  <a:schemeClr val="dk1"/>
                </a:solidFill>
                <a:highlight>
                  <a:srgbClr val="FFFFFF"/>
                </a:highlight>
                <a:latin typeface="Courier New"/>
                <a:ea typeface="Courier New"/>
                <a:cs typeface="Courier New"/>
                <a:sym typeface="Courier New"/>
              </a:rPr>
              <a:t>,</a:t>
            </a:r>
            <a:br>
              <a:rPr lang="en" sz="800">
                <a:solidFill>
                  <a:schemeClr val="dk1"/>
                </a:solidFill>
                <a:highlight>
                  <a:srgbClr val="FFFFFF"/>
                </a:highlight>
                <a:latin typeface="Courier New"/>
                <a:ea typeface="Courier New"/>
                <a:cs typeface="Courier New"/>
                <a:sym typeface="Courier New"/>
              </a:rPr>
            </a:br>
            <a:r>
              <a:rPr lang="en" sz="800">
                <a:solidFill>
                  <a:schemeClr val="dk1"/>
                </a:solidFill>
                <a:highlight>
                  <a:srgbClr val="FFFFFF"/>
                </a:highlight>
                <a:latin typeface="Courier New"/>
                <a:ea typeface="Courier New"/>
                <a:cs typeface="Courier New"/>
                <a:sym typeface="Courier New"/>
              </a:rPr>
              <a:t>    homePlanet: </a:t>
            </a:r>
            <a:r>
              <a:rPr lang="en" sz="800">
                <a:solidFill>
                  <a:srgbClr val="D80800"/>
                </a:solidFill>
                <a:highlight>
                  <a:srgbClr val="FFFFFF"/>
                </a:highlight>
                <a:latin typeface="Courier New"/>
                <a:ea typeface="Courier New"/>
                <a:cs typeface="Courier New"/>
                <a:sym typeface="Courier New"/>
              </a:rPr>
              <a:t>'Earth'</a:t>
            </a:r>
            <a:r>
              <a:rPr lang="en" sz="800">
                <a:solidFill>
                  <a:schemeClr val="dk1"/>
                </a:solidFill>
                <a:highlight>
                  <a:srgbClr val="FFFFFF"/>
                </a:highlight>
                <a:latin typeface="Courier New"/>
                <a:ea typeface="Courier New"/>
                <a:cs typeface="Courier New"/>
                <a:sym typeface="Courier New"/>
              </a:rPr>
              <a:t>,</a:t>
            </a:r>
            <a:br>
              <a:rPr lang="en" sz="800">
                <a:solidFill>
                  <a:schemeClr val="dk1"/>
                </a:solidFill>
                <a:highlight>
                  <a:srgbClr val="FFFFFF"/>
                </a:highlight>
                <a:latin typeface="Courier New"/>
                <a:ea typeface="Courier New"/>
                <a:cs typeface="Courier New"/>
                <a:sym typeface="Courier New"/>
              </a:rPr>
            </a:br>
            <a:r>
              <a:rPr lang="en" sz="800">
                <a:solidFill>
                  <a:schemeClr val="dk1"/>
                </a:solidFill>
                <a:highlight>
                  <a:srgbClr val="FFFFFF"/>
                </a:highlight>
                <a:latin typeface="Courier New"/>
                <a:ea typeface="Courier New"/>
                <a:cs typeface="Courier New"/>
                <a:sym typeface="Courier New"/>
              </a:rPr>
              <a:t>    species: </a:t>
            </a:r>
            <a:r>
              <a:rPr lang="en" sz="800">
                <a:solidFill>
                  <a:srgbClr val="D80800"/>
                </a:solidFill>
                <a:highlight>
                  <a:srgbClr val="FFFFFF"/>
                </a:highlight>
                <a:latin typeface="Courier New"/>
                <a:ea typeface="Courier New"/>
                <a:cs typeface="Courier New"/>
                <a:sym typeface="Courier New"/>
              </a:rPr>
              <a:t>'Mutant'</a:t>
            </a:r>
            <a:r>
              <a:rPr lang="en" sz="800">
                <a:solidFill>
                  <a:schemeClr val="dk1"/>
                </a:solidFill>
                <a:highlight>
                  <a:srgbClr val="FFFFFF"/>
                </a:highlight>
                <a:latin typeface="Courier New"/>
                <a:ea typeface="Courier New"/>
                <a:cs typeface="Courier New"/>
                <a:sym typeface="Courier New"/>
              </a:rPr>
              <a:t>,</a:t>
            </a:r>
            <a:br>
              <a:rPr lang="en" sz="800">
                <a:solidFill>
                  <a:schemeClr val="dk1"/>
                </a:solidFill>
                <a:highlight>
                  <a:srgbClr val="FFFFFF"/>
                </a:highlight>
                <a:latin typeface="Courier New"/>
                <a:ea typeface="Courier New"/>
                <a:cs typeface="Courier New"/>
                <a:sym typeface="Courier New"/>
              </a:rPr>
            </a:br>
            <a:r>
              <a:rPr lang="en" sz="800">
                <a:solidFill>
                  <a:schemeClr val="dk1"/>
                </a:solidFill>
                <a:highlight>
                  <a:srgbClr val="FFFFFF"/>
                </a:highlight>
                <a:latin typeface="Courier New"/>
                <a:ea typeface="Courier New"/>
                <a:cs typeface="Courier New"/>
                <a:sym typeface="Courier New"/>
              </a:rPr>
              <a:t>    famousSayings: [</a:t>
            </a:r>
            <a:br>
              <a:rPr lang="en" sz="800">
                <a:solidFill>
                  <a:schemeClr val="dk1"/>
                </a:solidFill>
                <a:highlight>
                  <a:srgbClr val="FFFFFF"/>
                </a:highlight>
                <a:latin typeface="Courier New"/>
                <a:ea typeface="Courier New"/>
                <a:cs typeface="Courier New"/>
                <a:sym typeface="Courier New"/>
              </a:rPr>
            </a:br>
            <a:r>
              <a:rPr lang="en" sz="800">
                <a:solidFill>
                  <a:schemeClr val="dk1"/>
                </a:solidFill>
                <a:highlight>
                  <a:srgbClr val="FFFFFF"/>
                </a:highlight>
                <a:latin typeface="Courier New"/>
                <a:ea typeface="Courier New"/>
                <a:cs typeface="Courier New"/>
                <a:sym typeface="Courier New"/>
              </a:rPr>
              <a:t>      </a:t>
            </a:r>
            <a:r>
              <a:rPr lang="en" sz="800">
                <a:solidFill>
                  <a:srgbClr val="D80800"/>
                </a:solidFill>
                <a:highlight>
                  <a:srgbClr val="FFFFFF"/>
                </a:highlight>
                <a:latin typeface="Courier New"/>
                <a:ea typeface="Courier New"/>
                <a:cs typeface="Courier New"/>
                <a:sym typeface="Courier New"/>
              </a:rPr>
              <a:t>'Heeeyah'</a:t>
            </a:r>
            <a:r>
              <a:rPr lang="en" sz="800">
                <a:solidFill>
                  <a:schemeClr val="dk1"/>
                </a:solidFill>
                <a:highlight>
                  <a:srgbClr val="FFFFFF"/>
                </a:highlight>
                <a:latin typeface="Courier New"/>
                <a:ea typeface="Courier New"/>
                <a:cs typeface="Courier New"/>
                <a:sym typeface="Courier New"/>
              </a:rPr>
              <a:t>,</a:t>
            </a:r>
            <a:br>
              <a:rPr lang="en" sz="800">
                <a:solidFill>
                  <a:schemeClr val="dk1"/>
                </a:solidFill>
                <a:highlight>
                  <a:srgbClr val="FFFFFF"/>
                </a:highlight>
                <a:latin typeface="Courier New"/>
                <a:ea typeface="Courier New"/>
                <a:cs typeface="Courier New"/>
                <a:sym typeface="Courier New"/>
              </a:rPr>
            </a:br>
            <a:r>
              <a:rPr lang="en" sz="800">
                <a:solidFill>
                  <a:schemeClr val="dk1"/>
                </a:solidFill>
                <a:highlight>
                  <a:srgbClr val="FFFFFF"/>
                </a:highlight>
                <a:latin typeface="Courier New"/>
                <a:ea typeface="Courier New"/>
                <a:cs typeface="Courier New"/>
                <a:sym typeface="Courier New"/>
              </a:rPr>
              <a:t>      </a:t>
            </a:r>
            <a:r>
              <a:rPr lang="en" sz="800">
                <a:solidFill>
                  <a:srgbClr val="D80800"/>
                </a:solidFill>
                <a:highlight>
                  <a:srgbClr val="FFFFFF"/>
                </a:highlight>
                <a:latin typeface="Courier New"/>
                <a:ea typeface="Courier New"/>
                <a:cs typeface="Courier New"/>
                <a:sym typeface="Courier New"/>
              </a:rPr>
              <a:t>'You gotta do, what you gotta do.'</a:t>
            </a:r>
            <a:br>
              <a:rPr lang="en" sz="800">
                <a:solidFill>
                  <a:schemeClr val="dk1"/>
                </a:solidFill>
                <a:highlight>
                  <a:srgbClr val="FFFFFF"/>
                </a:highlight>
                <a:latin typeface="Courier New"/>
                <a:ea typeface="Courier New"/>
                <a:cs typeface="Courier New"/>
                <a:sym typeface="Courier New"/>
              </a:rPr>
            </a:br>
            <a:r>
              <a:rPr lang="en" sz="800">
                <a:solidFill>
                  <a:schemeClr val="dk1"/>
                </a:solidFill>
                <a:highlight>
                  <a:srgbClr val="FFFFFF"/>
                </a:highlight>
                <a:latin typeface="Courier New"/>
                <a:ea typeface="Courier New"/>
                <a:cs typeface="Courier New"/>
                <a:sym typeface="Courier New"/>
              </a:rPr>
              <a:t>    ]</a:t>
            </a:r>
            <a:br>
              <a:rPr lang="en" sz="800">
                <a:solidFill>
                  <a:schemeClr val="dk1"/>
                </a:solidFill>
                <a:highlight>
                  <a:srgbClr val="FFFFFF"/>
                </a:highlight>
                <a:latin typeface="Courier New"/>
                <a:ea typeface="Courier New"/>
                <a:cs typeface="Courier New"/>
                <a:sym typeface="Courier New"/>
              </a:rPr>
            </a:br>
            <a:r>
              <a:rPr lang="en" sz="800">
                <a:solidFill>
                  <a:schemeClr val="dk1"/>
                </a:solidFill>
                <a:highlight>
                  <a:srgbClr val="FFFFFF"/>
                </a:highlight>
                <a:latin typeface="Courier New"/>
                <a:ea typeface="Courier New"/>
                <a:cs typeface="Courier New"/>
                <a:sym typeface="Courier New"/>
              </a:rPr>
              <a:t>  }</a:t>
            </a:r>
            <a:br>
              <a:rPr lang="en" sz="800">
                <a:solidFill>
                  <a:schemeClr val="dk1"/>
                </a:solidFill>
                <a:highlight>
                  <a:srgbClr val="FFFFFF"/>
                </a:highlight>
                <a:latin typeface="Courier New"/>
                <a:ea typeface="Courier New"/>
                <a:cs typeface="Courier New"/>
                <a:sym typeface="Courier New"/>
              </a:rPr>
            </a:br>
            <a:r>
              <a:rPr lang="en" sz="800">
                <a:solidFill>
                  <a:schemeClr val="dk1"/>
                </a:solidFill>
                <a:highlight>
                  <a:srgbClr val="FFFFFF"/>
                </a:highlight>
                <a:latin typeface="Courier New"/>
                <a:ea typeface="Courier New"/>
                <a:cs typeface="Courier New"/>
                <a:sym typeface="Courier New"/>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00" name="Shape 300"/>
        <p:cNvGrpSpPr/>
        <p:nvPr/>
      </p:nvGrpSpPr>
      <p:grpSpPr>
        <a:xfrm>
          <a:off x="0" y="0"/>
          <a:ext cx="0" cy="0"/>
          <a:chOff x="0" y="0"/>
          <a:chExt cx="0" cy="0"/>
        </a:xfrm>
      </p:grpSpPr>
      <p:sp>
        <p:nvSpPr>
          <p:cNvPr id="301" name="Google Shape;301;p43"/>
          <p:cNvSpPr txBox="1"/>
          <p:nvPr>
            <p:ph idx="1" type="body"/>
          </p:nvPr>
        </p:nvSpPr>
        <p:spPr>
          <a:xfrm>
            <a:off x="3467825" y="1538675"/>
            <a:ext cx="5520000" cy="1366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Now we get the best of both worlds. We get the ability to store like data, loop through it, and manipulate it. As well as, detailed information about the subject I am interested in. </a:t>
            </a:r>
            <a:endParaRPr/>
          </a:p>
          <a:p>
            <a:pPr indent="0" lvl="0" marL="0" rtl="0" algn="l">
              <a:spcBef>
                <a:spcPts val="600"/>
              </a:spcBef>
              <a:spcAft>
                <a:spcPts val="0"/>
              </a:spcAft>
              <a:buNone/>
            </a:pPr>
            <a:r>
              <a:rPr lang="en"/>
              <a:t>Knowing that we access the arrays via an index. How do I access Bender’s object?</a:t>
            </a:r>
            <a:endParaRPr/>
          </a:p>
        </p:txBody>
      </p:sp>
      <p:sp>
        <p:nvSpPr>
          <p:cNvPr id="302" name="Google Shape;302;p43"/>
          <p:cNvSpPr txBox="1"/>
          <p:nvPr>
            <p:ph type="title"/>
          </p:nvPr>
        </p:nvSpPr>
        <p:spPr>
          <a:xfrm>
            <a:off x="3468200" y="796375"/>
            <a:ext cx="5218800" cy="66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 - Practical Example</a:t>
            </a:r>
            <a:endParaRPr/>
          </a:p>
        </p:txBody>
      </p:sp>
      <p:sp>
        <p:nvSpPr>
          <p:cNvPr id="303" name="Google Shape;303;p43"/>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04" name="Google Shape;304;p43"/>
          <p:cNvSpPr txBox="1"/>
          <p:nvPr/>
        </p:nvSpPr>
        <p:spPr>
          <a:xfrm>
            <a:off x="3549650" y="2978175"/>
            <a:ext cx="5055900" cy="438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i="1" lang="en" sz="1050">
                <a:solidFill>
                  <a:schemeClr val="dk1"/>
                </a:solidFill>
                <a:highlight>
                  <a:srgbClr val="FFFFFF"/>
                </a:highlight>
                <a:latin typeface="Courier New"/>
                <a:ea typeface="Courier New"/>
                <a:cs typeface="Courier New"/>
                <a:sym typeface="Courier New"/>
              </a:rPr>
              <a:t>console</a:t>
            </a:r>
            <a:r>
              <a:rPr b="1" lang="en" sz="1050">
                <a:solidFill>
                  <a:srgbClr val="3C4C72"/>
                </a:solidFill>
                <a:highlight>
                  <a:srgbClr val="FFFFFF"/>
                </a:highlight>
                <a:latin typeface="Courier New"/>
                <a:ea typeface="Courier New"/>
                <a:cs typeface="Courier New"/>
                <a:sym typeface="Courier New"/>
              </a:rPr>
              <a:t>.log</a:t>
            </a:r>
            <a:r>
              <a:rPr b="1" lang="en" sz="1050">
                <a:solidFill>
                  <a:schemeClr val="dk1"/>
                </a:solidFill>
                <a:highlight>
                  <a:srgbClr val="FFFFFF"/>
                </a:highlight>
                <a:latin typeface="Courier New"/>
                <a:ea typeface="Courier New"/>
                <a:cs typeface="Courier New"/>
                <a:sym typeface="Courier New"/>
              </a:rPr>
              <a:t>(characters[</a:t>
            </a:r>
            <a:r>
              <a:rPr b="1" i="1" lang="en" sz="1050">
                <a:solidFill>
                  <a:srgbClr val="CD0000"/>
                </a:solidFill>
                <a:highlight>
                  <a:srgbClr val="FFFFFF"/>
                </a:highlight>
                <a:latin typeface="Courier New"/>
                <a:ea typeface="Courier New"/>
                <a:cs typeface="Courier New"/>
                <a:sym typeface="Courier New"/>
              </a:rPr>
              <a:t>1</a:t>
            </a:r>
            <a:r>
              <a:rPr b="1" lang="en" sz="1050">
                <a:solidFill>
                  <a:schemeClr val="dk1"/>
                </a:solidFill>
                <a:highlight>
                  <a:srgbClr val="FFFFFF"/>
                </a:highlight>
                <a:latin typeface="Courier New"/>
                <a:ea typeface="Courier New"/>
                <a:cs typeface="Courier New"/>
                <a:sym typeface="Courier New"/>
              </a:rPr>
              <a:t>].</a:t>
            </a:r>
            <a:r>
              <a:rPr b="1" lang="en" sz="1050">
                <a:solidFill>
                  <a:srgbClr val="06960E"/>
                </a:solidFill>
                <a:highlight>
                  <a:srgbClr val="FFFFFF"/>
                </a:highlight>
                <a:latin typeface="Courier New"/>
                <a:ea typeface="Courier New"/>
                <a:cs typeface="Courier New"/>
                <a:sym typeface="Courier New"/>
              </a:rPr>
              <a:t>name</a:t>
            </a:r>
            <a:r>
              <a:rPr b="1" lang="en" sz="1050">
                <a:solidFill>
                  <a:schemeClr val="dk1"/>
                </a:solidFill>
                <a:highlight>
                  <a:srgbClr val="FFFFFF"/>
                </a:highlight>
                <a:latin typeface="Courier New"/>
                <a:ea typeface="Courier New"/>
                <a:cs typeface="Courier New"/>
                <a:sym typeface="Courier New"/>
              </a:rPr>
              <a:t>); </a:t>
            </a:r>
            <a:r>
              <a:rPr b="1" lang="en" sz="1050">
                <a:solidFill>
                  <a:srgbClr val="00B418"/>
                </a:solidFill>
                <a:highlight>
                  <a:srgbClr val="FFFFFF"/>
                </a:highlight>
                <a:latin typeface="Courier New"/>
                <a:ea typeface="Courier New"/>
                <a:cs typeface="Courier New"/>
                <a:sym typeface="Courier New"/>
              </a:rPr>
              <a:t>// Bender</a:t>
            </a:r>
            <a:endParaRPr b="1" i="1"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08" name="Shape 308"/>
        <p:cNvGrpSpPr/>
        <p:nvPr/>
      </p:nvGrpSpPr>
      <p:grpSpPr>
        <a:xfrm>
          <a:off x="0" y="0"/>
          <a:ext cx="0" cy="0"/>
          <a:chOff x="0" y="0"/>
          <a:chExt cx="0" cy="0"/>
        </a:xfrm>
      </p:grpSpPr>
      <p:sp>
        <p:nvSpPr>
          <p:cNvPr id="309" name="Google Shape;309;p44"/>
          <p:cNvSpPr txBox="1"/>
          <p:nvPr>
            <p:ph type="ctrTitle"/>
          </p:nvPr>
        </p:nvSpPr>
        <p:spPr>
          <a:xfrm>
            <a:off x="5020500" y="2251075"/>
            <a:ext cx="36750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Looping</a:t>
            </a:r>
            <a:endParaRPr/>
          </a:p>
        </p:txBody>
      </p:sp>
      <p:sp>
        <p:nvSpPr>
          <p:cNvPr id="310" name="Google Shape;310;p44"/>
          <p:cNvSpPr txBox="1"/>
          <p:nvPr>
            <p:ph idx="1" type="subTitle"/>
          </p:nvPr>
        </p:nvSpPr>
        <p:spPr>
          <a:xfrm>
            <a:off x="5020500" y="3602050"/>
            <a:ext cx="3675000" cy="74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this over and over and over until don’t.</a:t>
            </a:r>
            <a:endParaRPr/>
          </a:p>
        </p:txBody>
      </p:sp>
      <p:sp>
        <p:nvSpPr>
          <p:cNvPr id="311" name="Google Shape;311;p44"/>
          <p:cNvSpPr txBox="1"/>
          <p:nvPr>
            <p:ph idx="12" type="sldNum"/>
          </p:nvPr>
        </p:nvSpPr>
        <p:spPr>
          <a:xfrm>
            <a:off x="0" y="0"/>
            <a:ext cx="536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15" name="Shape 315"/>
        <p:cNvGrpSpPr/>
        <p:nvPr/>
      </p:nvGrpSpPr>
      <p:grpSpPr>
        <a:xfrm>
          <a:off x="0" y="0"/>
          <a:ext cx="0" cy="0"/>
          <a:chOff x="0" y="0"/>
          <a:chExt cx="0" cy="0"/>
        </a:xfrm>
      </p:grpSpPr>
      <p:sp>
        <p:nvSpPr>
          <p:cNvPr id="316" name="Google Shape;316;p45"/>
          <p:cNvSpPr txBox="1"/>
          <p:nvPr>
            <p:ph idx="1" type="body"/>
          </p:nvPr>
        </p:nvSpPr>
        <p:spPr>
          <a:xfrm>
            <a:off x="3467825" y="1538675"/>
            <a:ext cx="5520000" cy="1366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Loops check a condition, and if that condition is true, a block of code will run. These steps will repeat until that condition is false. Let's look at a </a:t>
            </a:r>
            <a:r>
              <a:rPr b="1" lang="en"/>
              <a:t>for</a:t>
            </a:r>
            <a:r>
              <a:rPr lang="en"/>
              <a:t> loop:</a:t>
            </a:r>
            <a:endParaRPr/>
          </a:p>
        </p:txBody>
      </p:sp>
      <p:sp>
        <p:nvSpPr>
          <p:cNvPr id="317" name="Google Shape;317;p45"/>
          <p:cNvSpPr txBox="1"/>
          <p:nvPr>
            <p:ph type="title"/>
          </p:nvPr>
        </p:nvSpPr>
        <p:spPr>
          <a:xfrm>
            <a:off x="3468200" y="796375"/>
            <a:ext cx="5218800" cy="66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t>
            </a:r>
            <a:r>
              <a:rPr lang="en"/>
              <a:t>for”</a:t>
            </a:r>
            <a:r>
              <a:rPr lang="en"/>
              <a:t> Loops</a:t>
            </a:r>
            <a:endParaRPr/>
          </a:p>
        </p:txBody>
      </p:sp>
      <p:sp>
        <p:nvSpPr>
          <p:cNvPr id="318" name="Google Shape;318;p45"/>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19" name="Google Shape;319;p45"/>
          <p:cNvSpPr txBox="1"/>
          <p:nvPr/>
        </p:nvSpPr>
        <p:spPr>
          <a:xfrm>
            <a:off x="3773275" y="2454150"/>
            <a:ext cx="5055900" cy="1068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050">
                <a:solidFill>
                  <a:srgbClr val="0100B6"/>
                </a:solidFill>
                <a:highlight>
                  <a:srgbClr val="FFFFFF"/>
                </a:highlight>
                <a:latin typeface="Courier New"/>
                <a:ea typeface="Courier New"/>
                <a:cs typeface="Courier New"/>
                <a:sym typeface="Courier New"/>
              </a:rPr>
              <a:t>for</a:t>
            </a:r>
            <a:r>
              <a:rPr b="1" lang="en" sz="1050">
                <a:solidFill>
                  <a:schemeClr val="dk1"/>
                </a:solidFill>
                <a:highlight>
                  <a:srgbClr val="FFFFFF"/>
                </a:highlight>
                <a:latin typeface="Courier New"/>
                <a:ea typeface="Courier New"/>
                <a:cs typeface="Courier New"/>
                <a:sym typeface="Courier New"/>
              </a:rPr>
              <a:t>( var i </a:t>
            </a:r>
            <a:r>
              <a:rPr b="1" lang="en" sz="1050">
                <a:solidFill>
                  <a:srgbClr val="687687"/>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 </a:t>
            </a:r>
            <a:r>
              <a:rPr b="1" lang="en" sz="1050">
                <a:solidFill>
                  <a:srgbClr val="CD0000"/>
                </a:solidFill>
                <a:highlight>
                  <a:srgbClr val="FFFFFF"/>
                </a:highlight>
                <a:latin typeface="Courier New"/>
                <a:ea typeface="Courier New"/>
                <a:cs typeface="Courier New"/>
                <a:sym typeface="Courier New"/>
              </a:rPr>
              <a:t>0</a:t>
            </a:r>
            <a:r>
              <a:rPr b="1" lang="en" sz="1050">
                <a:solidFill>
                  <a:schemeClr val="dk1"/>
                </a:solidFill>
                <a:highlight>
                  <a:srgbClr val="FFFFFF"/>
                </a:highlight>
                <a:latin typeface="Courier New"/>
                <a:ea typeface="Courier New"/>
                <a:cs typeface="Courier New"/>
                <a:sym typeface="Courier New"/>
              </a:rPr>
              <a:t>; i </a:t>
            </a:r>
            <a:r>
              <a:rPr b="1" lang="en" sz="1050">
                <a:solidFill>
                  <a:srgbClr val="687687"/>
                </a:solidFill>
                <a:highlight>
                  <a:srgbClr val="FFFFFF"/>
                </a:highlight>
                <a:latin typeface="Courier New"/>
                <a:ea typeface="Courier New"/>
                <a:cs typeface="Courier New"/>
                <a:sym typeface="Courier New"/>
              </a:rPr>
              <a:t>&lt;</a:t>
            </a:r>
            <a:r>
              <a:rPr b="1" lang="en" sz="1050">
                <a:solidFill>
                  <a:schemeClr val="dk1"/>
                </a:solidFill>
                <a:highlight>
                  <a:srgbClr val="FFFFFF"/>
                </a:highlight>
                <a:latin typeface="Courier New"/>
                <a:ea typeface="Courier New"/>
                <a:cs typeface="Courier New"/>
                <a:sym typeface="Courier New"/>
              </a:rPr>
              <a:t> characters.</a:t>
            </a:r>
            <a:r>
              <a:rPr b="1" lang="en" sz="1050">
                <a:solidFill>
                  <a:srgbClr val="06960E"/>
                </a:solidFill>
                <a:highlight>
                  <a:srgbClr val="FFFFFF"/>
                </a:highlight>
                <a:latin typeface="Courier New"/>
                <a:ea typeface="Courier New"/>
                <a:cs typeface="Courier New"/>
                <a:sym typeface="Courier New"/>
              </a:rPr>
              <a:t>length</a:t>
            </a:r>
            <a:r>
              <a:rPr b="1" lang="en" sz="1050">
                <a:solidFill>
                  <a:schemeClr val="dk1"/>
                </a:solidFill>
                <a:highlight>
                  <a:srgbClr val="FFFFFF"/>
                </a:highlight>
                <a:latin typeface="Courier New"/>
                <a:ea typeface="Courier New"/>
                <a:cs typeface="Courier New"/>
                <a:sym typeface="Courier New"/>
              </a:rPr>
              <a:t>; i</a:t>
            </a:r>
            <a:r>
              <a:rPr b="1" lang="en" sz="1050">
                <a:solidFill>
                  <a:srgbClr val="687687"/>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 ){</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a:t>
            </a:r>
            <a:r>
              <a:rPr b="1" i="1" lang="en" sz="1050">
                <a:solidFill>
                  <a:schemeClr val="dk1"/>
                </a:solidFill>
                <a:highlight>
                  <a:srgbClr val="FFFFFF"/>
                </a:highlight>
                <a:latin typeface="Courier New"/>
                <a:ea typeface="Courier New"/>
                <a:cs typeface="Courier New"/>
                <a:sym typeface="Courier New"/>
              </a:rPr>
              <a:t>console</a:t>
            </a:r>
            <a:r>
              <a:rPr b="1" lang="en" sz="1050">
                <a:solidFill>
                  <a:srgbClr val="3C4C72"/>
                </a:solidFill>
                <a:highlight>
                  <a:srgbClr val="FFFFFF"/>
                </a:highlight>
                <a:latin typeface="Courier New"/>
                <a:ea typeface="Courier New"/>
                <a:cs typeface="Courier New"/>
                <a:sym typeface="Courier New"/>
              </a:rPr>
              <a:t>.log</a:t>
            </a:r>
            <a:r>
              <a:rPr b="1" lang="en" sz="1050">
                <a:solidFill>
                  <a:schemeClr val="dk1"/>
                </a:solidFill>
                <a:highlight>
                  <a:srgbClr val="FFFFFF"/>
                </a:highlight>
                <a:latin typeface="Courier New"/>
                <a:ea typeface="Courier New"/>
                <a:cs typeface="Courier New"/>
                <a:sym typeface="Courier New"/>
              </a:rPr>
              <a:t>( i, characters[i] );</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a:t>
            </a:r>
            <a:endParaRPr b="1"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050">
                <a:solidFill>
                  <a:schemeClr val="dk1"/>
                </a:solidFill>
                <a:highlight>
                  <a:srgbClr val="FFFFFF"/>
                </a:highlight>
                <a:latin typeface="Courier New"/>
                <a:ea typeface="Courier New"/>
                <a:cs typeface="Courier New"/>
                <a:sym typeface="Courier New"/>
              </a:rPr>
              <a:t>console.log("Finished loop.");</a:t>
            </a:r>
            <a:endParaRPr b="1" sz="1050">
              <a:solidFill>
                <a:schemeClr val="dk1"/>
              </a:solidFill>
              <a:highlight>
                <a:srgbClr val="FFFFFF"/>
              </a:highlight>
              <a:latin typeface="Courier New"/>
              <a:ea typeface="Courier New"/>
              <a:cs typeface="Courier New"/>
              <a:sym typeface="Courier New"/>
            </a:endParaRPr>
          </a:p>
        </p:txBody>
      </p:sp>
      <p:sp>
        <p:nvSpPr>
          <p:cNvPr id="320" name="Google Shape;320;p45"/>
          <p:cNvSpPr txBox="1"/>
          <p:nvPr>
            <p:ph idx="1" type="body"/>
          </p:nvPr>
        </p:nvSpPr>
        <p:spPr>
          <a:xfrm>
            <a:off x="3541225" y="3457725"/>
            <a:ext cx="5520000" cy="1366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 </a:t>
            </a:r>
            <a:r>
              <a:rPr b="1" lang="en"/>
              <a:t>for</a:t>
            </a:r>
            <a:r>
              <a:rPr lang="en"/>
              <a:t> loop has four parts:</a:t>
            </a:r>
            <a:endParaRPr/>
          </a:p>
          <a:p>
            <a:pPr indent="-317500" lvl="0" marL="457200" rtl="0" algn="l">
              <a:lnSpc>
                <a:spcPct val="115000"/>
              </a:lnSpc>
              <a:spcBef>
                <a:spcPts val="600"/>
              </a:spcBef>
              <a:spcAft>
                <a:spcPts val="0"/>
              </a:spcAft>
              <a:buSzPts val="1400"/>
              <a:buAutoNum type="arabicPeriod"/>
            </a:pPr>
            <a:r>
              <a:rPr lang="en"/>
              <a:t>T</a:t>
            </a:r>
            <a:r>
              <a:rPr lang="en"/>
              <a:t>he initiator: </a:t>
            </a:r>
            <a:r>
              <a:rPr b="1" lang="en"/>
              <a:t>var i = 0</a:t>
            </a:r>
            <a:endParaRPr/>
          </a:p>
          <a:p>
            <a:pPr indent="-317500" lvl="0" marL="457200" rtl="0" algn="l">
              <a:lnSpc>
                <a:spcPct val="115000"/>
              </a:lnSpc>
              <a:spcBef>
                <a:spcPts val="0"/>
              </a:spcBef>
              <a:spcAft>
                <a:spcPts val="0"/>
              </a:spcAft>
              <a:buSzPts val="1400"/>
              <a:buAutoNum type="arabicPeriod"/>
            </a:pPr>
            <a:r>
              <a:rPr lang="en"/>
              <a:t>The condition to check: </a:t>
            </a:r>
            <a:r>
              <a:rPr b="1" lang="en"/>
              <a:t>i &lt; characters.length</a:t>
            </a:r>
            <a:r>
              <a:rPr lang="en"/>
              <a:t>.</a:t>
            </a:r>
            <a:endParaRPr/>
          </a:p>
          <a:p>
            <a:pPr indent="-317500" lvl="0" marL="457200" rtl="0" algn="l">
              <a:lnSpc>
                <a:spcPct val="115000"/>
              </a:lnSpc>
              <a:spcBef>
                <a:spcPts val="0"/>
              </a:spcBef>
              <a:spcAft>
                <a:spcPts val="0"/>
              </a:spcAft>
              <a:buSzPts val="1400"/>
              <a:buAutoNum type="arabicPeriod"/>
            </a:pPr>
            <a:r>
              <a:rPr lang="en"/>
              <a:t>The block of code to run: </a:t>
            </a:r>
            <a:r>
              <a:rPr b="1" lang="en"/>
              <a:t>{ // everything between these }</a:t>
            </a:r>
            <a:endParaRPr b="1"/>
          </a:p>
          <a:p>
            <a:pPr indent="-317500" lvl="0" marL="457200" rtl="0" algn="l">
              <a:lnSpc>
                <a:spcPct val="115000"/>
              </a:lnSpc>
              <a:spcBef>
                <a:spcPts val="0"/>
              </a:spcBef>
              <a:spcAft>
                <a:spcPts val="0"/>
              </a:spcAft>
              <a:buSzPts val="1400"/>
              <a:buAutoNum type="arabicPeriod"/>
            </a:pPr>
            <a:r>
              <a:rPr lang="en"/>
              <a:t>The iterator: </a:t>
            </a:r>
            <a:r>
              <a:rPr b="1" lang="en"/>
              <a:t>i++</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24" name="Shape 324"/>
        <p:cNvGrpSpPr/>
        <p:nvPr/>
      </p:nvGrpSpPr>
      <p:grpSpPr>
        <a:xfrm>
          <a:off x="0" y="0"/>
          <a:ext cx="0" cy="0"/>
          <a:chOff x="0" y="0"/>
          <a:chExt cx="0" cy="0"/>
        </a:xfrm>
      </p:grpSpPr>
      <p:sp>
        <p:nvSpPr>
          <p:cNvPr id="325" name="Google Shape;325;p46"/>
          <p:cNvSpPr txBox="1"/>
          <p:nvPr>
            <p:ph idx="1" type="body"/>
          </p:nvPr>
        </p:nvSpPr>
        <p:spPr>
          <a:xfrm>
            <a:off x="3467825" y="1538675"/>
            <a:ext cx="5520000" cy="1366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Let’s rewrite our </a:t>
            </a:r>
            <a:r>
              <a:rPr b="1" lang="en"/>
              <a:t>for</a:t>
            </a:r>
            <a:r>
              <a:rPr lang="en"/>
              <a:t> loop...</a:t>
            </a:r>
            <a:endParaRPr/>
          </a:p>
          <a:p>
            <a:pPr indent="0" lvl="0" marL="0" rtl="0" algn="l">
              <a:spcBef>
                <a:spcPts val="600"/>
              </a:spcBef>
              <a:spcAft>
                <a:spcPts val="0"/>
              </a:spcAft>
              <a:buNone/>
            </a:pPr>
            <a:r>
              <a:t/>
            </a:r>
            <a:endParaRPr/>
          </a:p>
          <a:p>
            <a:pPr indent="0" lvl="0" marL="457200" rtl="0" algn="l">
              <a:lnSpc>
                <a:spcPct val="150000"/>
              </a:lnSpc>
              <a:spcBef>
                <a:spcPts val="0"/>
              </a:spcBef>
              <a:spcAft>
                <a:spcPts val="0"/>
              </a:spcAft>
              <a:buNone/>
            </a:pPr>
            <a:r>
              <a:rPr b="1" lang="en" sz="1050">
                <a:solidFill>
                  <a:srgbClr val="0100B6"/>
                </a:solidFill>
                <a:highlight>
                  <a:schemeClr val="lt1"/>
                </a:highlight>
                <a:latin typeface="Courier New"/>
                <a:ea typeface="Courier New"/>
                <a:cs typeface="Courier New"/>
                <a:sym typeface="Courier New"/>
              </a:rPr>
              <a:t>for</a:t>
            </a:r>
            <a:r>
              <a:rPr b="1" lang="en" sz="1050">
                <a:solidFill>
                  <a:schemeClr val="dk1"/>
                </a:solidFill>
                <a:highlight>
                  <a:schemeClr val="lt1"/>
                </a:highlight>
                <a:latin typeface="Courier New"/>
                <a:ea typeface="Courier New"/>
                <a:cs typeface="Courier New"/>
                <a:sym typeface="Courier New"/>
              </a:rPr>
              <a:t>( var i </a:t>
            </a:r>
            <a:r>
              <a:rPr b="1" lang="en" sz="1050">
                <a:solidFill>
                  <a:srgbClr val="687687"/>
                </a:solidFill>
                <a:highlight>
                  <a:schemeClr val="lt1"/>
                </a:highlight>
                <a:latin typeface="Courier New"/>
                <a:ea typeface="Courier New"/>
                <a:cs typeface="Courier New"/>
                <a:sym typeface="Courier New"/>
              </a:rPr>
              <a:t>=</a:t>
            </a:r>
            <a:r>
              <a:rPr b="1" lang="en" sz="1050">
                <a:solidFill>
                  <a:schemeClr val="dk1"/>
                </a:solidFill>
                <a:highlight>
                  <a:schemeClr val="lt1"/>
                </a:highlight>
                <a:latin typeface="Courier New"/>
                <a:ea typeface="Courier New"/>
                <a:cs typeface="Courier New"/>
                <a:sym typeface="Courier New"/>
              </a:rPr>
              <a:t> </a:t>
            </a:r>
            <a:r>
              <a:rPr b="1" lang="en" sz="1050">
                <a:solidFill>
                  <a:srgbClr val="CD0000"/>
                </a:solidFill>
                <a:highlight>
                  <a:schemeClr val="lt1"/>
                </a:highlight>
                <a:latin typeface="Courier New"/>
                <a:ea typeface="Courier New"/>
                <a:cs typeface="Courier New"/>
                <a:sym typeface="Courier New"/>
              </a:rPr>
              <a:t>0</a:t>
            </a:r>
            <a:r>
              <a:rPr b="1" lang="en" sz="1050">
                <a:solidFill>
                  <a:schemeClr val="dk1"/>
                </a:solidFill>
                <a:highlight>
                  <a:schemeClr val="lt1"/>
                </a:highlight>
                <a:latin typeface="Courier New"/>
                <a:ea typeface="Courier New"/>
                <a:cs typeface="Courier New"/>
                <a:sym typeface="Courier New"/>
              </a:rPr>
              <a:t>; i </a:t>
            </a:r>
            <a:r>
              <a:rPr b="1" lang="en" sz="1050">
                <a:solidFill>
                  <a:srgbClr val="687687"/>
                </a:solidFill>
                <a:highlight>
                  <a:schemeClr val="lt1"/>
                </a:highlight>
                <a:latin typeface="Courier New"/>
                <a:ea typeface="Courier New"/>
                <a:cs typeface="Courier New"/>
                <a:sym typeface="Courier New"/>
              </a:rPr>
              <a:t>&lt;</a:t>
            </a:r>
            <a:r>
              <a:rPr b="1" lang="en" sz="1050">
                <a:solidFill>
                  <a:schemeClr val="dk1"/>
                </a:solidFill>
                <a:highlight>
                  <a:schemeClr val="lt1"/>
                </a:highlight>
                <a:latin typeface="Courier New"/>
                <a:ea typeface="Courier New"/>
                <a:cs typeface="Courier New"/>
                <a:sym typeface="Courier New"/>
              </a:rPr>
              <a:t> characters.</a:t>
            </a:r>
            <a:r>
              <a:rPr b="1" lang="en" sz="1050">
                <a:solidFill>
                  <a:srgbClr val="06960E"/>
                </a:solidFill>
                <a:highlight>
                  <a:schemeClr val="lt1"/>
                </a:highlight>
                <a:latin typeface="Courier New"/>
                <a:ea typeface="Courier New"/>
                <a:cs typeface="Courier New"/>
                <a:sym typeface="Courier New"/>
              </a:rPr>
              <a:t>length</a:t>
            </a:r>
            <a:r>
              <a:rPr b="1" lang="en" sz="1050">
                <a:solidFill>
                  <a:schemeClr val="dk1"/>
                </a:solidFill>
                <a:highlight>
                  <a:schemeClr val="lt1"/>
                </a:highlight>
                <a:latin typeface="Courier New"/>
                <a:ea typeface="Courier New"/>
                <a:cs typeface="Courier New"/>
                <a:sym typeface="Courier New"/>
              </a:rPr>
              <a:t>; i</a:t>
            </a:r>
            <a:r>
              <a:rPr b="1" lang="en" sz="1050">
                <a:solidFill>
                  <a:srgbClr val="687687"/>
                </a:solidFill>
                <a:highlight>
                  <a:schemeClr val="lt1"/>
                </a:highlight>
                <a:latin typeface="Courier New"/>
                <a:ea typeface="Courier New"/>
                <a:cs typeface="Courier New"/>
                <a:sym typeface="Courier New"/>
              </a:rPr>
              <a:t>++</a:t>
            </a:r>
            <a:r>
              <a:rPr b="1" lang="en" sz="1050">
                <a:solidFill>
                  <a:schemeClr val="dk1"/>
                </a:solidFill>
                <a:highlight>
                  <a:schemeClr val="lt1"/>
                </a:highlight>
                <a:latin typeface="Courier New"/>
                <a:ea typeface="Courier New"/>
                <a:cs typeface="Courier New"/>
                <a:sym typeface="Courier New"/>
              </a:rPr>
              <a:t> ) {</a:t>
            </a:r>
            <a:br>
              <a:rPr b="1" lang="en" sz="1050">
                <a:solidFill>
                  <a:schemeClr val="dk1"/>
                </a:solidFill>
                <a:highlight>
                  <a:schemeClr val="lt1"/>
                </a:highlight>
                <a:latin typeface="Courier New"/>
                <a:ea typeface="Courier New"/>
                <a:cs typeface="Courier New"/>
                <a:sym typeface="Courier New"/>
              </a:rPr>
            </a:br>
            <a:r>
              <a:rPr b="1" lang="en" sz="1050">
                <a:solidFill>
                  <a:schemeClr val="dk1"/>
                </a:solidFill>
                <a:highlight>
                  <a:schemeClr val="lt1"/>
                </a:highlight>
                <a:latin typeface="Courier New"/>
                <a:ea typeface="Courier New"/>
                <a:cs typeface="Courier New"/>
                <a:sym typeface="Courier New"/>
              </a:rPr>
              <a:t>  </a:t>
            </a:r>
            <a:r>
              <a:rPr b="1" i="1" lang="en" sz="1050">
                <a:solidFill>
                  <a:schemeClr val="dk1"/>
                </a:solidFill>
                <a:highlight>
                  <a:schemeClr val="lt1"/>
                </a:highlight>
                <a:latin typeface="Courier New"/>
                <a:ea typeface="Courier New"/>
                <a:cs typeface="Courier New"/>
                <a:sym typeface="Courier New"/>
              </a:rPr>
              <a:t>console</a:t>
            </a:r>
            <a:r>
              <a:rPr b="1" lang="en" sz="1050">
                <a:solidFill>
                  <a:srgbClr val="3C4C72"/>
                </a:solidFill>
                <a:highlight>
                  <a:schemeClr val="lt1"/>
                </a:highlight>
                <a:latin typeface="Courier New"/>
                <a:ea typeface="Courier New"/>
                <a:cs typeface="Courier New"/>
                <a:sym typeface="Courier New"/>
              </a:rPr>
              <a:t>.log</a:t>
            </a:r>
            <a:r>
              <a:rPr b="1" lang="en" sz="1050">
                <a:solidFill>
                  <a:schemeClr val="dk1"/>
                </a:solidFill>
                <a:highlight>
                  <a:schemeClr val="lt1"/>
                </a:highlight>
                <a:latin typeface="Courier New"/>
                <a:ea typeface="Courier New"/>
                <a:cs typeface="Courier New"/>
                <a:sym typeface="Courier New"/>
              </a:rPr>
              <a:t>( characters[i] );</a:t>
            </a:r>
            <a:br>
              <a:rPr b="1" lang="en" sz="1050">
                <a:solidFill>
                  <a:schemeClr val="dk1"/>
                </a:solidFill>
                <a:highlight>
                  <a:schemeClr val="lt1"/>
                </a:highlight>
                <a:latin typeface="Courier New"/>
                <a:ea typeface="Courier New"/>
                <a:cs typeface="Courier New"/>
                <a:sym typeface="Courier New"/>
              </a:rPr>
            </a:br>
            <a:r>
              <a:rPr b="1" lang="en" sz="1050">
                <a:solidFill>
                  <a:schemeClr val="dk1"/>
                </a:solidFill>
                <a:highlight>
                  <a:schemeClr val="lt1"/>
                </a:highlight>
                <a:latin typeface="Courier New"/>
                <a:ea typeface="Courier New"/>
                <a:cs typeface="Courier New"/>
                <a:sym typeface="Courier New"/>
              </a:rPr>
              <a:t>}</a:t>
            </a:r>
            <a:endParaRPr b="1" sz="1050">
              <a:solidFill>
                <a:schemeClr val="dk1"/>
              </a:solidFill>
              <a:highlight>
                <a:schemeClr val="lt1"/>
              </a:highlight>
              <a:latin typeface="Courier New"/>
              <a:ea typeface="Courier New"/>
              <a:cs typeface="Courier New"/>
              <a:sym typeface="Courier New"/>
            </a:endParaRPr>
          </a:p>
          <a:p>
            <a:pPr indent="0" lvl="0" marL="0" rtl="0" algn="l">
              <a:spcBef>
                <a:spcPts val="600"/>
              </a:spcBef>
              <a:spcAft>
                <a:spcPts val="0"/>
              </a:spcAft>
              <a:buNone/>
            </a:pPr>
            <a:r>
              <a:rPr lang="en"/>
              <a:t>...as a </a:t>
            </a:r>
            <a:r>
              <a:rPr b="1" lang="en"/>
              <a:t>while</a:t>
            </a:r>
            <a:r>
              <a:rPr lang="en"/>
              <a:t> loop:</a:t>
            </a:r>
            <a:endParaRPr/>
          </a:p>
          <a:p>
            <a:pPr indent="0" lvl="0" marL="0" rtl="0" algn="l">
              <a:lnSpc>
                <a:spcPct val="150000"/>
              </a:lnSpc>
              <a:spcBef>
                <a:spcPts val="0"/>
              </a:spcBef>
              <a:spcAft>
                <a:spcPts val="0"/>
              </a:spcAft>
              <a:buNone/>
            </a:pPr>
            <a:r>
              <a:t/>
            </a:r>
            <a:endParaRPr b="1" sz="1050">
              <a:solidFill>
                <a:schemeClr val="dk1"/>
              </a:solidFill>
              <a:highlight>
                <a:schemeClr val="lt1"/>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b="1" lang="en" sz="1050">
                <a:solidFill>
                  <a:schemeClr val="dk1"/>
                </a:solidFill>
                <a:highlight>
                  <a:schemeClr val="lt1"/>
                </a:highlight>
                <a:latin typeface="Courier New"/>
                <a:ea typeface="Courier New"/>
                <a:cs typeface="Courier New"/>
                <a:sym typeface="Courier New"/>
              </a:rPr>
              <a:t>var i </a:t>
            </a:r>
            <a:r>
              <a:rPr b="1" lang="en" sz="1050">
                <a:solidFill>
                  <a:srgbClr val="687687"/>
                </a:solidFill>
                <a:highlight>
                  <a:schemeClr val="lt1"/>
                </a:highlight>
                <a:latin typeface="Courier New"/>
                <a:ea typeface="Courier New"/>
                <a:cs typeface="Courier New"/>
                <a:sym typeface="Courier New"/>
              </a:rPr>
              <a:t>=</a:t>
            </a:r>
            <a:r>
              <a:rPr b="1" lang="en" sz="1050">
                <a:solidFill>
                  <a:schemeClr val="dk1"/>
                </a:solidFill>
                <a:highlight>
                  <a:schemeClr val="lt1"/>
                </a:highlight>
                <a:latin typeface="Courier New"/>
                <a:ea typeface="Courier New"/>
                <a:cs typeface="Courier New"/>
                <a:sym typeface="Courier New"/>
              </a:rPr>
              <a:t> </a:t>
            </a:r>
            <a:r>
              <a:rPr b="1" lang="en" sz="1050">
                <a:solidFill>
                  <a:srgbClr val="CD0000"/>
                </a:solidFill>
                <a:highlight>
                  <a:schemeClr val="lt1"/>
                </a:highlight>
                <a:latin typeface="Courier New"/>
                <a:ea typeface="Courier New"/>
                <a:cs typeface="Courier New"/>
                <a:sym typeface="Courier New"/>
              </a:rPr>
              <a:t>0</a:t>
            </a:r>
            <a:r>
              <a:rPr b="1" lang="en" sz="1050">
                <a:solidFill>
                  <a:schemeClr val="dk1"/>
                </a:solidFill>
                <a:highlight>
                  <a:schemeClr val="lt1"/>
                </a:highlight>
                <a:latin typeface="Courier New"/>
                <a:ea typeface="Courier New"/>
                <a:cs typeface="Courier New"/>
                <a:sym typeface="Courier New"/>
              </a:rPr>
              <a:t>;</a:t>
            </a:r>
            <a:endParaRPr b="1" sz="1050">
              <a:solidFill>
                <a:schemeClr val="dk1"/>
              </a:solidFill>
              <a:highlight>
                <a:schemeClr val="lt1"/>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b="1" lang="en" sz="1050">
                <a:solidFill>
                  <a:srgbClr val="0100B6"/>
                </a:solidFill>
                <a:highlight>
                  <a:schemeClr val="lt1"/>
                </a:highlight>
                <a:latin typeface="Courier New"/>
                <a:ea typeface="Courier New"/>
                <a:cs typeface="Courier New"/>
                <a:sym typeface="Courier New"/>
              </a:rPr>
              <a:t>while</a:t>
            </a:r>
            <a:r>
              <a:rPr b="1" lang="en" sz="1050">
                <a:solidFill>
                  <a:schemeClr val="dk1"/>
                </a:solidFill>
                <a:highlight>
                  <a:schemeClr val="lt1"/>
                </a:highlight>
                <a:latin typeface="Courier New"/>
                <a:ea typeface="Courier New"/>
                <a:cs typeface="Courier New"/>
                <a:sym typeface="Courier New"/>
              </a:rPr>
              <a:t>( i </a:t>
            </a:r>
            <a:r>
              <a:rPr b="1" lang="en" sz="1050">
                <a:solidFill>
                  <a:srgbClr val="687687"/>
                </a:solidFill>
                <a:highlight>
                  <a:schemeClr val="lt1"/>
                </a:highlight>
                <a:latin typeface="Courier New"/>
                <a:ea typeface="Courier New"/>
                <a:cs typeface="Courier New"/>
                <a:sym typeface="Courier New"/>
              </a:rPr>
              <a:t>&lt;</a:t>
            </a:r>
            <a:r>
              <a:rPr b="1" lang="en" sz="1050">
                <a:solidFill>
                  <a:schemeClr val="dk1"/>
                </a:solidFill>
                <a:highlight>
                  <a:schemeClr val="lt1"/>
                </a:highlight>
                <a:latin typeface="Courier New"/>
                <a:ea typeface="Courier New"/>
                <a:cs typeface="Courier New"/>
                <a:sym typeface="Courier New"/>
              </a:rPr>
              <a:t> characters.</a:t>
            </a:r>
            <a:r>
              <a:rPr b="1" lang="en" sz="1050">
                <a:solidFill>
                  <a:srgbClr val="06960E"/>
                </a:solidFill>
                <a:highlight>
                  <a:schemeClr val="lt1"/>
                </a:highlight>
                <a:latin typeface="Courier New"/>
                <a:ea typeface="Courier New"/>
                <a:cs typeface="Courier New"/>
                <a:sym typeface="Courier New"/>
              </a:rPr>
              <a:t>length</a:t>
            </a:r>
            <a:r>
              <a:rPr b="1" lang="en" sz="1050">
                <a:solidFill>
                  <a:schemeClr val="dk1"/>
                </a:solidFill>
                <a:highlight>
                  <a:schemeClr val="lt1"/>
                </a:highlight>
                <a:latin typeface="Courier New"/>
                <a:ea typeface="Courier New"/>
                <a:cs typeface="Courier New"/>
                <a:sym typeface="Courier New"/>
              </a:rPr>
              <a:t> ) {</a:t>
            </a:r>
            <a:br>
              <a:rPr b="1" lang="en" sz="1050">
                <a:solidFill>
                  <a:schemeClr val="dk1"/>
                </a:solidFill>
                <a:highlight>
                  <a:schemeClr val="lt1"/>
                </a:highlight>
                <a:latin typeface="Courier New"/>
                <a:ea typeface="Courier New"/>
                <a:cs typeface="Courier New"/>
                <a:sym typeface="Courier New"/>
              </a:rPr>
            </a:br>
            <a:r>
              <a:rPr b="1" lang="en" sz="1050">
                <a:solidFill>
                  <a:schemeClr val="dk1"/>
                </a:solidFill>
                <a:highlight>
                  <a:schemeClr val="lt1"/>
                </a:highlight>
                <a:latin typeface="Courier New"/>
                <a:ea typeface="Courier New"/>
                <a:cs typeface="Courier New"/>
                <a:sym typeface="Courier New"/>
              </a:rPr>
              <a:t>  </a:t>
            </a:r>
            <a:r>
              <a:rPr b="1" i="1" lang="en" sz="1050">
                <a:solidFill>
                  <a:schemeClr val="dk1"/>
                </a:solidFill>
                <a:highlight>
                  <a:schemeClr val="lt1"/>
                </a:highlight>
                <a:latin typeface="Courier New"/>
                <a:ea typeface="Courier New"/>
                <a:cs typeface="Courier New"/>
                <a:sym typeface="Courier New"/>
              </a:rPr>
              <a:t>console</a:t>
            </a:r>
            <a:r>
              <a:rPr b="1" lang="en" sz="1050">
                <a:solidFill>
                  <a:srgbClr val="3C4C72"/>
                </a:solidFill>
                <a:highlight>
                  <a:schemeClr val="lt1"/>
                </a:highlight>
                <a:latin typeface="Courier New"/>
                <a:ea typeface="Courier New"/>
                <a:cs typeface="Courier New"/>
                <a:sym typeface="Courier New"/>
              </a:rPr>
              <a:t>.log</a:t>
            </a:r>
            <a:r>
              <a:rPr b="1" lang="en" sz="1050">
                <a:solidFill>
                  <a:schemeClr val="dk1"/>
                </a:solidFill>
                <a:highlight>
                  <a:schemeClr val="lt1"/>
                </a:highlight>
                <a:latin typeface="Courier New"/>
                <a:ea typeface="Courier New"/>
                <a:cs typeface="Courier New"/>
                <a:sym typeface="Courier New"/>
              </a:rPr>
              <a:t>( characters[i] );</a:t>
            </a:r>
            <a:br>
              <a:rPr b="1" lang="en" sz="1050">
                <a:solidFill>
                  <a:schemeClr val="dk1"/>
                </a:solidFill>
                <a:highlight>
                  <a:schemeClr val="lt1"/>
                </a:highlight>
                <a:latin typeface="Courier New"/>
                <a:ea typeface="Courier New"/>
                <a:cs typeface="Courier New"/>
                <a:sym typeface="Courier New"/>
              </a:rPr>
            </a:br>
            <a:r>
              <a:rPr b="1" lang="en" sz="1050">
                <a:solidFill>
                  <a:schemeClr val="dk1"/>
                </a:solidFill>
                <a:highlight>
                  <a:schemeClr val="lt1"/>
                </a:highlight>
                <a:latin typeface="Courier New"/>
                <a:ea typeface="Courier New"/>
                <a:cs typeface="Courier New"/>
                <a:sym typeface="Courier New"/>
              </a:rPr>
              <a:t>  i</a:t>
            </a:r>
            <a:r>
              <a:rPr b="1" lang="en" sz="1050">
                <a:solidFill>
                  <a:srgbClr val="687687"/>
                </a:solidFill>
                <a:highlight>
                  <a:schemeClr val="lt1"/>
                </a:highlight>
                <a:latin typeface="Courier New"/>
                <a:ea typeface="Courier New"/>
                <a:cs typeface="Courier New"/>
                <a:sym typeface="Courier New"/>
              </a:rPr>
              <a:t>++</a:t>
            </a:r>
            <a:r>
              <a:rPr b="1" lang="en" sz="1050">
                <a:solidFill>
                  <a:schemeClr val="dk1"/>
                </a:solidFill>
                <a:highlight>
                  <a:schemeClr val="lt1"/>
                </a:highlight>
                <a:latin typeface="Courier New"/>
                <a:ea typeface="Courier New"/>
                <a:cs typeface="Courier New"/>
                <a:sym typeface="Courier New"/>
              </a:rPr>
              <a:t>;</a:t>
            </a:r>
            <a:br>
              <a:rPr b="1" lang="en" sz="1050">
                <a:solidFill>
                  <a:schemeClr val="dk1"/>
                </a:solidFill>
                <a:highlight>
                  <a:schemeClr val="lt1"/>
                </a:highlight>
                <a:latin typeface="Courier New"/>
                <a:ea typeface="Courier New"/>
                <a:cs typeface="Courier New"/>
                <a:sym typeface="Courier New"/>
              </a:rPr>
            </a:br>
            <a:r>
              <a:rPr b="1" lang="en" sz="1050">
                <a:solidFill>
                  <a:schemeClr val="dk1"/>
                </a:solidFill>
                <a:highlight>
                  <a:schemeClr val="lt1"/>
                </a:highlight>
                <a:latin typeface="Courier New"/>
                <a:ea typeface="Courier New"/>
                <a:cs typeface="Courier New"/>
                <a:sym typeface="Courier New"/>
              </a:rPr>
              <a:t>}</a:t>
            </a:r>
            <a:endParaRPr b="1" sz="105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sz="1050">
              <a:solidFill>
                <a:schemeClr val="dk1"/>
              </a:solidFill>
              <a:highlight>
                <a:schemeClr val="lt1"/>
              </a:highlight>
              <a:latin typeface="Courier New"/>
              <a:ea typeface="Courier New"/>
              <a:cs typeface="Courier New"/>
              <a:sym typeface="Courier New"/>
            </a:endParaRPr>
          </a:p>
        </p:txBody>
      </p:sp>
      <p:sp>
        <p:nvSpPr>
          <p:cNvPr id="326" name="Google Shape;326;p46"/>
          <p:cNvSpPr txBox="1"/>
          <p:nvPr>
            <p:ph type="title"/>
          </p:nvPr>
        </p:nvSpPr>
        <p:spPr>
          <a:xfrm>
            <a:off x="3468200" y="796375"/>
            <a:ext cx="5218800" cy="66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“while”</a:t>
            </a:r>
            <a:r>
              <a:rPr lang="en"/>
              <a:t> Loops</a:t>
            </a:r>
            <a:endParaRPr/>
          </a:p>
        </p:txBody>
      </p:sp>
      <p:sp>
        <p:nvSpPr>
          <p:cNvPr id="327" name="Google Shape;327;p46"/>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31" name="Shape 331"/>
        <p:cNvGrpSpPr/>
        <p:nvPr/>
      </p:nvGrpSpPr>
      <p:grpSpPr>
        <a:xfrm>
          <a:off x="0" y="0"/>
          <a:ext cx="0" cy="0"/>
          <a:chOff x="0" y="0"/>
          <a:chExt cx="0" cy="0"/>
        </a:xfrm>
      </p:grpSpPr>
      <p:sp>
        <p:nvSpPr>
          <p:cNvPr id="332" name="Google Shape;332;p47"/>
          <p:cNvSpPr txBox="1"/>
          <p:nvPr>
            <p:ph type="ctrTitle"/>
          </p:nvPr>
        </p:nvSpPr>
        <p:spPr>
          <a:xfrm>
            <a:off x="5020500" y="2251075"/>
            <a:ext cx="3835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Concatenation</a:t>
            </a:r>
            <a:endParaRPr/>
          </a:p>
        </p:txBody>
      </p:sp>
      <p:sp>
        <p:nvSpPr>
          <p:cNvPr id="333" name="Google Shape;333;p47"/>
          <p:cNvSpPr txBox="1"/>
          <p:nvPr>
            <p:ph idx="1" type="subTitle"/>
          </p:nvPr>
        </p:nvSpPr>
        <p:spPr>
          <a:xfrm>
            <a:off x="5020500" y="3602050"/>
            <a:ext cx="3675000" cy="74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Mushing things together</a:t>
            </a:r>
            <a:endParaRPr/>
          </a:p>
        </p:txBody>
      </p:sp>
      <p:sp>
        <p:nvSpPr>
          <p:cNvPr id="334" name="Google Shape;334;p47"/>
          <p:cNvSpPr txBox="1"/>
          <p:nvPr>
            <p:ph idx="12" type="sldNum"/>
          </p:nvPr>
        </p:nvSpPr>
        <p:spPr>
          <a:xfrm>
            <a:off x="0" y="0"/>
            <a:ext cx="536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04" name="Shape 204"/>
        <p:cNvGrpSpPr/>
        <p:nvPr/>
      </p:nvGrpSpPr>
      <p:grpSpPr>
        <a:xfrm>
          <a:off x="0" y="0"/>
          <a:ext cx="0" cy="0"/>
          <a:chOff x="0" y="0"/>
          <a:chExt cx="0" cy="0"/>
        </a:xfrm>
      </p:grpSpPr>
      <p:sp>
        <p:nvSpPr>
          <p:cNvPr id="205" name="Google Shape;205;p30"/>
          <p:cNvSpPr txBox="1"/>
          <p:nvPr>
            <p:ph type="title"/>
          </p:nvPr>
        </p:nvSpPr>
        <p:spPr>
          <a:xfrm>
            <a:off x="4994225" y="693650"/>
            <a:ext cx="3692400" cy="76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Prep for class</a:t>
            </a:r>
            <a:endParaRPr/>
          </a:p>
        </p:txBody>
      </p:sp>
      <p:sp>
        <p:nvSpPr>
          <p:cNvPr id="206" name="Google Shape;206;p30"/>
          <p:cNvSpPr txBox="1"/>
          <p:nvPr>
            <p:ph idx="1" type="body"/>
          </p:nvPr>
        </p:nvSpPr>
        <p:spPr>
          <a:xfrm>
            <a:off x="4994225" y="1585101"/>
            <a:ext cx="3692400" cy="33408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sz="1400"/>
              <a:t>Complete Treehouse </a:t>
            </a:r>
            <a:r>
              <a:rPr b="1" lang="en" sz="1400"/>
              <a:t>Javascript Loops, Arrays and Objects</a:t>
            </a:r>
            <a:r>
              <a:rPr lang="en" sz="1400"/>
              <a:t> lesson:</a:t>
            </a:r>
            <a:br>
              <a:rPr lang="en" sz="1400"/>
            </a:br>
            <a:r>
              <a:rPr lang="en" sz="1400" u="sng">
                <a:solidFill>
                  <a:schemeClr val="hlink"/>
                </a:solidFill>
                <a:hlinkClick r:id="rId4"/>
              </a:rPr>
              <a:t>https://teamtreehouse.com/library/javascript-loops-arrays-and-objects</a:t>
            </a:r>
            <a:r>
              <a:rPr lang="en" sz="1400"/>
              <a:t> [266 min]</a:t>
            </a:r>
            <a:endParaRPr sz="1400"/>
          </a:p>
        </p:txBody>
      </p:sp>
      <p:sp>
        <p:nvSpPr>
          <p:cNvPr id="207" name="Google Shape;207;p30"/>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38" name="Shape 338"/>
        <p:cNvGrpSpPr/>
        <p:nvPr/>
      </p:nvGrpSpPr>
      <p:grpSpPr>
        <a:xfrm>
          <a:off x="0" y="0"/>
          <a:ext cx="0" cy="0"/>
          <a:chOff x="0" y="0"/>
          <a:chExt cx="0" cy="0"/>
        </a:xfrm>
      </p:grpSpPr>
      <p:sp>
        <p:nvSpPr>
          <p:cNvPr id="339" name="Google Shape;339;p48"/>
          <p:cNvSpPr txBox="1"/>
          <p:nvPr>
            <p:ph idx="1" type="body"/>
          </p:nvPr>
        </p:nvSpPr>
        <p:spPr>
          <a:xfrm>
            <a:off x="3467825" y="1538675"/>
            <a:ext cx="5520000" cy="1366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Concatenation is the operation of joining character strings end-to-end. For example, the concatenation of 'base' and 'ball' is 'baseball'. The code looks like :</a:t>
            </a:r>
            <a:endParaRPr/>
          </a:p>
        </p:txBody>
      </p:sp>
      <p:sp>
        <p:nvSpPr>
          <p:cNvPr id="340" name="Google Shape;340;p48"/>
          <p:cNvSpPr txBox="1"/>
          <p:nvPr>
            <p:ph type="title"/>
          </p:nvPr>
        </p:nvSpPr>
        <p:spPr>
          <a:xfrm>
            <a:off x="3468200" y="796375"/>
            <a:ext cx="5218800" cy="66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Concatenation</a:t>
            </a:r>
            <a:endParaRPr/>
          </a:p>
        </p:txBody>
      </p:sp>
      <p:sp>
        <p:nvSpPr>
          <p:cNvPr id="341" name="Google Shape;341;p48"/>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42" name="Google Shape;342;p48"/>
          <p:cNvSpPr txBox="1"/>
          <p:nvPr/>
        </p:nvSpPr>
        <p:spPr>
          <a:xfrm>
            <a:off x="3468200" y="2483875"/>
            <a:ext cx="5055900" cy="456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i="1" lang="en" sz="1050">
                <a:solidFill>
                  <a:schemeClr val="dk1"/>
                </a:solidFill>
                <a:highlight>
                  <a:srgbClr val="FFFFFF"/>
                </a:highlight>
                <a:latin typeface="Courier New"/>
                <a:ea typeface="Courier New"/>
                <a:cs typeface="Courier New"/>
                <a:sym typeface="Courier New"/>
              </a:rPr>
              <a:t>console</a:t>
            </a:r>
            <a:r>
              <a:rPr b="1" lang="en" sz="1050">
                <a:solidFill>
                  <a:srgbClr val="3C4C72"/>
                </a:solidFill>
                <a:highlight>
                  <a:srgbClr val="FFFFFF"/>
                </a:highlight>
                <a:latin typeface="Courier New"/>
                <a:ea typeface="Courier New"/>
                <a:cs typeface="Courier New"/>
                <a:sym typeface="Courier New"/>
              </a:rPr>
              <a:t>.log</a:t>
            </a:r>
            <a:r>
              <a:rPr b="1" lang="en" sz="1050">
                <a:solidFill>
                  <a:schemeClr val="dk1"/>
                </a:solidFill>
                <a:highlight>
                  <a:srgbClr val="FFFFFF"/>
                </a:highlight>
                <a:latin typeface="Courier New"/>
                <a:ea typeface="Courier New"/>
                <a:cs typeface="Courier New"/>
                <a:sym typeface="Courier New"/>
              </a:rPr>
              <a:t>(</a:t>
            </a:r>
            <a:r>
              <a:rPr b="1" lang="en" sz="1050">
                <a:solidFill>
                  <a:srgbClr val="D80800"/>
                </a:solidFill>
                <a:highlight>
                  <a:srgbClr val="FFFFFF"/>
                </a:highlight>
                <a:latin typeface="Courier New"/>
                <a:ea typeface="Courier New"/>
                <a:cs typeface="Courier New"/>
                <a:sym typeface="Courier New"/>
              </a:rPr>
              <a:t>'base'</a:t>
            </a:r>
            <a:r>
              <a:rPr b="1" lang="en" sz="1050">
                <a:solidFill>
                  <a:schemeClr val="dk1"/>
                </a:solidFill>
                <a:highlight>
                  <a:srgbClr val="FFFFFF"/>
                </a:highlight>
                <a:latin typeface="Courier New"/>
                <a:ea typeface="Courier New"/>
                <a:cs typeface="Courier New"/>
                <a:sym typeface="Courier New"/>
              </a:rPr>
              <a:t> </a:t>
            </a:r>
            <a:r>
              <a:rPr b="1" lang="en" sz="1050">
                <a:solidFill>
                  <a:srgbClr val="687687"/>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 </a:t>
            </a:r>
            <a:r>
              <a:rPr b="1" lang="en" sz="1050">
                <a:solidFill>
                  <a:srgbClr val="D80800"/>
                </a:solidFill>
                <a:highlight>
                  <a:srgbClr val="FFFFFF"/>
                </a:highlight>
                <a:latin typeface="Courier New"/>
                <a:ea typeface="Courier New"/>
                <a:cs typeface="Courier New"/>
                <a:sym typeface="Courier New"/>
              </a:rPr>
              <a:t>'ball'</a:t>
            </a:r>
            <a:r>
              <a:rPr b="1" lang="en" sz="1050">
                <a:solidFill>
                  <a:schemeClr val="dk1"/>
                </a:solidFill>
                <a:highlight>
                  <a:srgbClr val="FFFFFF"/>
                </a:highlight>
                <a:latin typeface="Courier New"/>
                <a:ea typeface="Courier New"/>
                <a:cs typeface="Courier New"/>
                <a:sym typeface="Courier New"/>
              </a:rPr>
              <a:t>); </a:t>
            </a:r>
            <a:r>
              <a:rPr b="1" lang="en" sz="1050">
                <a:solidFill>
                  <a:srgbClr val="00B418"/>
                </a:solidFill>
                <a:highlight>
                  <a:srgbClr val="FFFFFF"/>
                </a:highlight>
                <a:latin typeface="Courier New"/>
                <a:ea typeface="Courier New"/>
                <a:cs typeface="Courier New"/>
                <a:sym typeface="Courier New"/>
              </a:rPr>
              <a:t>// baseball</a:t>
            </a:r>
            <a:endParaRPr b="1" sz="1050">
              <a:solidFill>
                <a:srgbClr val="0100B6"/>
              </a:solidFill>
              <a:highlight>
                <a:srgbClr val="FFFFFF"/>
              </a:highlight>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46" name="Shape 346"/>
        <p:cNvGrpSpPr/>
        <p:nvPr/>
      </p:nvGrpSpPr>
      <p:grpSpPr>
        <a:xfrm>
          <a:off x="0" y="0"/>
          <a:ext cx="0" cy="0"/>
          <a:chOff x="0" y="0"/>
          <a:chExt cx="0" cy="0"/>
        </a:xfrm>
      </p:grpSpPr>
      <p:sp>
        <p:nvSpPr>
          <p:cNvPr id="347" name="Google Shape;347;p49"/>
          <p:cNvSpPr txBox="1"/>
          <p:nvPr>
            <p:ph idx="1" type="body"/>
          </p:nvPr>
        </p:nvSpPr>
        <p:spPr>
          <a:xfrm>
            <a:off x="3467825" y="1538675"/>
            <a:ext cx="5520000" cy="769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You have a couple of ways you can concatenate things. The addition operator </a:t>
            </a:r>
            <a:r>
              <a:rPr b="1" lang="en"/>
              <a:t>+</a:t>
            </a:r>
            <a:r>
              <a:rPr lang="en"/>
              <a:t> and the assignment operator </a:t>
            </a:r>
            <a:r>
              <a:rPr b="1" lang="en"/>
              <a:t>+=</a:t>
            </a:r>
            <a:r>
              <a:rPr lang="en"/>
              <a:t>.</a:t>
            </a:r>
            <a:endParaRPr/>
          </a:p>
        </p:txBody>
      </p:sp>
      <p:sp>
        <p:nvSpPr>
          <p:cNvPr id="348" name="Google Shape;348;p49"/>
          <p:cNvSpPr txBox="1"/>
          <p:nvPr>
            <p:ph type="title"/>
          </p:nvPr>
        </p:nvSpPr>
        <p:spPr>
          <a:xfrm>
            <a:off x="3468200" y="796375"/>
            <a:ext cx="5218800" cy="66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Concatenation</a:t>
            </a:r>
            <a:endParaRPr/>
          </a:p>
        </p:txBody>
      </p:sp>
      <p:sp>
        <p:nvSpPr>
          <p:cNvPr id="349" name="Google Shape;349;p49"/>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50" name="Google Shape;350;p49"/>
          <p:cNvSpPr txBox="1"/>
          <p:nvPr/>
        </p:nvSpPr>
        <p:spPr>
          <a:xfrm>
            <a:off x="3468200" y="2132925"/>
            <a:ext cx="5055900" cy="2240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050">
                <a:solidFill>
                  <a:schemeClr val="dk1"/>
                </a:solidFill>
                <a:highlight>
                  <a:srgbClr val="FFFFFF"/>
                </a:highlight>
                <a:latin typeface="Courier New"/>
                <a:ea typeface="Courier New"/>
                <a:cs typeface="Courier New"/>
                <a:sym typeface="Courier New"/>
              </a:rPr>
              <a:t>var str1 </a:t>
            </a:r>
            <a:r>
              <a:rPr b="1" lang="en" sz="1050">
                <a:solidFill>
                  <a:srgbClr val="687687"/>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 </a:t>
            </a:r>
            <a:r>
              <a:rPr b="1" lang="en" sz="1050">
                <a:solidFill>
                  <a:srgbClr val="D80800"/>
                </a:solidFill>
                <a:highlight>
                  <a:srgbClr val="FFFFFF"/>
                </a:highlight>
                <a:latin typeface="Courier New"/>
                <a:ea typeface="Courier New"/>
                <a:cs typeface="Courier New"/>
                <a:sym typeface="Courier New"/>
              </a:rPr>
              <a:t>'Welcome '</a:t>
            </a:r>
            <a:r>
              <a:rPr b="1" lang="en" sz="1050">
                <a:solidFill>
                  <a:schemeClr val="dk1"/>
                </a:solidFill>
                <a:highlight>
                  <a:srgbClr val="FFFFFF"/>
                </a:highlight>
                <a:latin typeface="Courier New"/>
                <a:ea typeface="Courier New"/>
                <a:cs typeface="Courier New"/>
                <a:sym typeface="Courier New"/>
              </a:rPr>
              <a:t>;</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var str2 </a:t>
            </a:r>
            <a:r>
              <a:rPr b="1" lang="en" sz="1050">
                <a:solidFill>
                  <a:srgbClr val="687687"/>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 </a:t>
            </a:r>
            <a:r>
              <a:rPr b="1" lang="en" sz="1050">
                <a:solidFill>
                  <a:srgbClr val="D80800"/>
                </a:solidFill>
                <a:highlight>
                  <a:srgbClr val="FFFFFF"/>
                </a:highlight>
                <a:latin typeface="Courier New"/>
                <a:ea typeface="Courier New"/>
                <a:cs typeface="Courier New"/>
                <a:sym typeface="Courier New"/>
              </a:rPr>
              <a:t>'to '</a:t>
            </a:r>
            <a:r>
              <a:rPr b="1" lang="en" sz="1050">
                <a:solidFill>
                  <a:schemeClr val="dk1"/>
                </a:solidFill>
                <a:highlight>
                  <a:srgbClr val="FFFFFF"/>
                </a:highlight>
                <a:latin typeface="Courier New"/>
                <a:ea typeface="Courier New"/>
                <a:cs typeface="Courier New"/>
                <a:sym typeface="Courier New"/>
              </a:rPr>
              <a:t>;</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var str3 </a:t>
            </a:r>
            <a:r>
              <a:rPr b="1" lang="en" sz="1050">
                <a:solidFill>
                  <a:srgbClr val="687687"/>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 </a:t>
            </a:r>
            <a:r>
              <a:rPr b="1" lang="en" sz="1050">
                <a:solidFill>
                  <a:srgbClr val="D80800"/>
                </a:solidFill>
                <a:highlight>
                  <a:srgbClr val="FFFFFF"/>
                </a:highlight>
                <a:latin typeface="Courier New"/>
                <a:ea typeface="Courier New"/>
                <a:cs typeface="Courier New"/>
                <a:sym typeface="Courier New"/>
              </a:rPr>
              <a:t>'JavaScript'</a:t>
            </a:r>
            <a:r>
              <a:rPr b="1" lang="en" sz="1050">
                <a:solidFill>
                  <a:schemeClr val="dk1"/>
                </a:solidFill>
                <a:highlight>
                  <a:srgbClr val="FFFFFF"/>
                </a:highlight>
                <a:latin typeface="Courier New"/>
                <a:ea typeface="Courier New"/>
                <a:cs typeface="Courier New"/>
                <a:sym typeface="Courier New"/>
              </a:rPr>
              <a:t>;</a:t>
            </a:r>
            <a:br>
              <a:rPr b="1" lang="en" sz="1050">
                <a:solidFill>
                  <a:schemeClr val="dk1"/>
                </a:solidFill>
                <a:highlight>
                  <a:srgbClr val="FFFFFF"/>
                </a:highlight>
                <a:latin typeface="Courier New"/>
                <a:ea typeface="Courier New"/>
                <a:cs typeface="Courier New"/>
                <a:sym typeface="Courier New"/>
              </a:rPr>
            </a:br>
            <a:r>
              <a:rPr b="1" i="1" lang="en" sz="1050">
                <a:solidFill>
                  <a:schemeClr val="dk1"/>
                </a:solidFill>
                <a:highlight>
                  <a:srgbClr val="FFFFFF"/>
                </a:highlight>
                <a:latin typeface="Courier New"/>
                <a:ea typeface="Courier New"/>
                <a:cs typeface="Courier New"/>
                <a:sym typeface="Courier New"/>
              </a:rPr>
              <a:t>console</a:t>
            </a:r>
            <a:r>
              <a:rPr b="1" lang="en" sz="1050">
                <a:solidFill>
                  <a:srgbClr val="3C4C72"/>
                </a:solidFill>
                <a:highlight>
                  <a:srgbClr val="FFFFFF"/>
                </a:highlight>
                <a:latin typeface="Courier New"/>
                <a:ea typeface="Courier New"/>
                <a:cs typeface="Courier New"/>
                <a:sym typeface="Courier New"/>
              </a:rPr>
              <a:t>.log</a:t>
            </a:r>
            <a:r>
              <a:rPr b="1" lang="en" sz="1050">
                <a:solidFill>
                  <a:schemeClr val="dk1"/>
                </a:solidFill>
                <a:highlight>
                  <a:srgbClr val="FFFFFF"/>
                </a:highlight>
                <a:latin typeface="Courier New"/>
                <a:ea typeface="Courier New"/>
                <a:cs typeface="Courier New"/>
                <a:sym typeface="Courier New"/>
              </a:rPr>
              <a:t>(str1 </a:t>
            </a:r>
            <a:r>
              <a:rPr b="1" lang="en" sz="1050">
                <a:solidFill>
                  <a:srgbClr val="687687"/>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 str2 </a:t>
            </a:r>
            <a:r>
              <a:rPr b="1" lang="en" sz="1050">
                <a:solidFill>
                  <a:srgbClr val="687687"/>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 str3); </a:t>
            </a:r>
            <a:r>
              <a:rPr b="1" lang="en" sz="1050">
                <a:solidFill>
                  <a:srgbClr val="00B418"/>
                </a:solidFill>
                <a:highlight>
                  <a:srgbClr val="FFFFFF"/>
                </a:highlight>
                <a:latin typeface="Courier New"/>
                <a:ea typeface="Courier New"/>
                <a:cs typeface="Courier New"/>
                <a:sym typeface="Courier New"/>
              </a:rPr>
              <a:t>// Welcome to JavaScript</a:t>
            </a:r>
            <a:endParaRPr b="1"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var str </a:t>
            </a:r>
            <a:r>
              <a:rPr b="1" lang="en" sz="1050">
                <a:solidFill>
                  <a:srgbClr val="687687"/>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 </a:t>
            </a:r>
            <a:r>
              <a:rPr b="1" lang="en" sz="1050">
                <a:solidFill>
                  <a:srgbClr val="D80800"/>
                </a:solidFill>
                <a:highlight>
                  <a:srgbClr val="FFFFFF"/>
                </a:highlight>
                <a:latin typeface="Courier New"/>
                <a:ea typeface="Courier New"/>
                <a:cs typeface="Courier New"/>
                <a:sym typeface="Courier New"/>
              </a:rPr>
              <a:t>'Welcome '</a:t>
            </a:r>
            <a:r>
              <a:rPr b="1" lang="en" sz="1050">
                <a:solidFill>
                  <a:schemeClr val="dk1"/>
                </a:solidFill>
                <a:highlight>
                  <a:srgbClr val="FFFFFF"/>
                </a:highlight>
                <a:latin typeface="Courier New"/>
                <a:ea typeface="Courier New"/>
                <a:cs typeface="Courier New"/>
                <a:sym typeface="Courier New"/>
              </a:rPr>
              <a:t>;</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str </a:t>
            </a:r>
            <a:r>
              <a:rPr b="1" lang="en" sz="1050">
                <a:solidFill>
                  <a:srgbClr val="687687"/>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 </a:t>
            </a:r>
            <a:r>
              <a:rPr b="1" lang="en" sz="1050">
                <a:solidFill>
                  <a:srgbClr val="D80800"/>
                </a:solidFill>
                <a:highlight>
                  <a:srgbClr val="FFFFFF"/>
                </a:highlight>
                <a:latin typeface="Courier New"/>
                <a:ea typeface="Courier New"/>
                <a:cs typeface="Courier New"/>
                <a:sym typeface="Courier New"/>
              </a:rPr>
              <a:t>'to '</a:t>
            </a:r>
            <a:r>
              <a:rPr b="1" lang="en" sz="1050">
                <a:solidFill>
                  <a:schemeClr val="dk1"/>
                </a:solidFill>
                <a:highlight>
                  <a:srgbClr val="FFFFFF"/>
                </a:highlight>
                <a:latin typeface="Courier New"/>
                <a:ea typeface="Courier New"/>
                <a:cs typeface="Courier New"/>
                <a:sym typeface="Courier New"/>
              </a:rPr>
              <a:t>;</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str </a:t>
            </a:r>
            <a:r>
              <a:rPr b="1" lang="en" sz="1050">
                <a:solidFill>
                  <a:srgbClr val="687687"/>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 </a:t>
            </a:r>
            <a:r>
              <a:rPr b="1" lang="en" sz="1050">
                <a:solidFill>
                  <a:srgbClr val="D80800"/>
                </a:solidFill>
                <a:highlight>
                  <a:srgbClr val="FFFFFF"/>
                </a:highlight>
                <a:latin typeface="Courier New"/>
                <a:ea typeface="Courier New"/>
                <a:cs typeface="Courier New"/>
                <a:sym typeface="Courier New"/>
              </a:rPr>
              <a:t>'JavaScript'</a:t>
            </a:r>
            <a:r>
              <a:rPr b="1" lang="en" sz="1050">
                <a:solidFill>
                  <a:schemeClr val="dk1"/>
                </a:solidFill>
                <a:highlight>
                  <a:srgbClr val="FFFFFF"/>
                </a:highlight>
                <a:latin typeface="Courier New"/>
                <a:ea typeface="Courier New"/>
                <a:cs typeface="Courier New"/>
                <a:sym typeface="Courier New"/>
              </a:rPr>
              <a:t>;</a:t>
            </a:r>
            <a:br>
              <a:rPr b="1" lang="en" sz="1050">
                <a:solidFill>
                  <a:schemeClr val="dk1"/>
                </a:solidFill>
                <a:highlight>
                  <a:srgbClr val="FFFFFF"/>
                </a:highlight>
                <a:latin typeface="Courier New"/>
                <a:ea typeface="Courier New"/>
                <a:cs typeface="Courier New"/>
                <a:sym typeface="Courier New"/>
              </a:rPr>
            </a:br>
            <a:r>
              <a:rPr b="1" i="1" lang="en" sz="1050">
                <a:solidFill>
                  <a:schemeClr val="dk1"/>
                </a:solidFill>
                <a:highlight>
                  <a:srgbClr val="FFFFFF"/>
                </a:highlight>
                <a:latin typeface="Courier New"/>
                <a:ea typeface="Courier New"/>
                <a:cs typeface="Courier New"/>
                <a:sym typeface="Courier New"/>
              </a:rPr>
              <a:t>console</a:t>
            </a:r>
            <a:r>
              <a:rPr b="1" lang="en" sz="1050">
                <a:solidFill>
                  <a:srgbClr val="3C4C72"/>
                </a:solidFill>
                <a:highlight>
                  <a:srgbClr val="FFFFFF"/>
                </a:highlight>
                <a:latin typeface="Courier New"/>
                <a:ea typeface="Courier New"/>
                <a:cs typeface="Courier New"/>
                <a:sym typeface="Courier New"/>
              </a:rPr>
              <a:t>.log</a:t>
            </a:r>
            <a:r>
              <a:rPr b="1" lang="en" sz="1050">
                <a:solidFill>
                  <a:schemeClr val="dk1"/>
                </a:solidFill>
                <a:highlight>
                  <a:srgbClr val="FFFFFF"/>
                </a:highlight>
                <a:latin typeface="Courier New"/>
                <a:ea typeface="Courier New"/>
                <a:cs typeface="Courier New"/>
                <a:sym typeface="Courier New"/>
              </a:rPr>
              <a:t>(str); </a:t>
            </a:r>
            <a:r>
              <a:rPr b="1" lang="en" sz="1050">
                <a:solidFill>
                  <a:srgbClr val="00B418"/>
                </a:solidFill>
                <a:highlight>
                  <a:srgbClr val="FFFFFF"/>
                </a:highlight>
                <a:latin typeface="Courier New"/>
                <a:ea typeface="Courier New"/>
                <a:cs typeface="Courier New"/>
                <a:sym typeface="Courier New"/>
              </a:rPr>
              <a:t>// Welcome to JavaScript</a:t>
            </a:r>
            <a:endParaRPr b="1" i="1" sz="1050">
              <a:solidFill>
                <a:schemeClr val="dk1"/>
              </a:solidFill>
              <a:highlight>
                <a:srgbClr val="FFFFFF"/>
              </a:highlight>
              <a:latin typeface="Courier New"/>
              <a:ea typeface="Courier New"/>
              <a:cs typeface="Courier New"/>
              <a:sym typeface="Courier New"/>
            </a:endParaRPr>
          </a:p>
        </p:txBody>
      </p:sp>
      <p:sp>
        <p:nvSpPr>
          <p:cNvPr id="351" name="Google Shape;351;p49"/>
          <p:cNvSpPr txBox="1"/>
          <p:nvPr>
            <p:ph idx="1" type="body"/>
          </p:nvPr>
        </p:nvSpPr>
        <p:spPr>
          <a:xfrm>
            <a:off x="3481800" y="4297500"/>
            <a:ext cx="5582100" cy="669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200"/>
              <a:t>The first example is mushing three things together. The second example builds on itself. the </a:t>
            </a:r>
            <a:r>
              <a:rPr b="1" lang="en" sz="1200"/>
              <a:t>+=</a:t>
            </a:r>
            <a:r>
              <a:rPr lang="en" sz="1200"/>
              <a:t> means : equal yourself and add this new thing to you.</a:t>
            </a: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55" name="Shape 355"/>
        <p:cNvGrpSpPr/>
        <p:nvPr/>
      </p:nvGrpSpPr>
      <p:grpSpPr>
        <a:xfrm>
          <a:off x="0" y="0"/>
          <a:ext cx="0" cy="0"/>
          <a:chOff x="0" y="0"/>
          <a:chExt cx="0" cy="0"/>
        </a:xfrm>
      </p:grpSpPr>
      <p:sp>
        <p:nvSpPr>
          <p:cNvPr id="356" name="Google Shape;356;p50"/>
          <p:cNvSpPr txBox="1"/>
          <p:nvPr>
            <p:ph type="ctrTitle"/>
          </p:nvPr>
        </p:nvSpPr>
        <p:spPr>
          <a:xfrm>
            <a:off x="5020500" y="2251075"/>
            <a:ext cx="3835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Examples</a:t>
            </a:r>
            <a:endParaRPr/>
          </a:p>
        </p:txBody>
      </p:sp>
      <p:sp>
        <p:nvSpPr>
          <p:cNvPr id="357" name="Google Shape;357;p50"/>
          <p:cNvSpPr txBox="1"/>
          <p:nvPr>
            <p:ph idx="1" type="subTitle"/>
          </p:nvPr>
        </p:nvSpPr>
        <p:spPr>
          <a:xfrm>
            <a:off x="5020500" y="3602050"/>
            <a:ext cx="3675000" cy="74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 world tasks</a:t>
            </a:r>
            <a:endParaRPr/>
          </a:p>
        </p:txBody>
      </p:sp>
      <p:sp>
        <p:nvSpPr>
          <p:cNvPr id="358" name="Google Shape;358;p50"/>
          <p:cNvSpPr txBox="1"/>
          <p:nvPr>
            <p:ph idx="12" type="sldNum"/>
          </p:nvPr>
        </p:nvSpPr>
        <p:spPr>
          <a:xfrm>
            <a:off x="0" y="0"/>
            <a:ext cx="536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62" name="Shape 362"/>
        <p:cNvGrpSpPr/>
        <p:nvPr/>
      </p:nvGrpSpPr>
      <p:grpSpPr>
        <a:xfrm>
          <a:off x="0" y="0"/>
          <a:ext cx="0" cy="0"/>
          <a:chOff x="0" y="0"/>
          <a:chExt cx="0" cy="0"/>
        </a:xfrm>
      </p:grpSpPr>
      <p:sp>
        <p:nvSpPr>
          <p:cNvPr id="363" name="Google Shape;363;p51"/>
          <p:cNvSpPr txBox="1"/>
          <p:nvPr>
            <p:ph idx="4294967295" type="title"/>
          </p:nvPr>
        </p:nvSpPr>
        <p:spPr>
          <a:xfrm>
            <a:off x="492700" y="454050"/>
            <a:ext cx="8152800" cy="72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Let's put this into some practical examples. With the array of characters lets print out all of them on screen with just their names.</a:t>
            </a:r>
            <a:endParaRPr b="0"/>
          </a:p>
        </p:txBody>
      </p:sp>
      <p:sp>
        <p:nvSpPr>
          <p:cNvPr id="364" name="Google Shape;364;p51"/>
          <p:cNvSpPr txBox="1"/>
          <p:nvPr>
            <p:ph idx="12" type="sldNum"/>
          </p:nvPr>
        </p:nvSpPr>
        <p:spPr>
          <a:xfrm>
            <a:off x="4303575" y="4606750"/>
            <a:ext cx="536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65" name="Google Shape;365;p51"/>
          <p:cNvSpPr txBox="1"/>
          <p:nvPr/>
        </p:nvSpPr>
        <p:spPr>
          <a:xfrm>
            <a:off x="531750" y="1053275"/>
            <a:ext cx="8113800" cy="1571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050">
                <a:solidFill>
                  <a:schemeClr val="dk1"/>
                </a:solidFill>
                <a:highlight>
                  <a:srgbClr val="FFFFFF"/>
                </a:highlight>
                <a:latin typeface="Courier New"/>
                <a:ea typeface="Courier New"/>
                <a:cs typeface="Courier New"/>
                <a:sym typeface="Courier New"/>
              </a:rPr>
              <a:t>var output </a:t>
            </a:r>
            <a:r>
              <a:rPr b="1" lang="en" sz="1050">
                <a:solidFill>
                  <a:srgbClr val="687687"/>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 </a:t>
            </a:r>
            <a:r>
              <a:rPr b="1" lang="en" sz="1050">
                <a:solidFill>
                  <a:srgbClr val="D80800"/>
                </a:solidFill>
                <a:highlight>
                  <a:srgbClr val="FFFFFF"/>
                </a:highlight>
                <a:latin typeface="Courier New"/>
                <a:ea typeface="Courier New"/>
                <a:cs typeface="Courier New"/>
                <a:sym typeface="Courier New"/>
              </a:rPr>
              <a:t>'&lt;ul&gt;'</a:t>
            </a:r>
            <a:r>
              <a:rPr b="1" lang="en" sz="1050">
                <a:solidFill>
                  <a:schemeClr val="dk1"/>
                </a:solidFill>
                <a:highlight>
                  <a:srgbClr val="FFFFFF"/>
                </a:highlight>
                <a:latin typeface="Courier New"/>
                <a:ea typeface="Courier New"/>
                <a:cs typeface="Courier New"/>
                <a:sym typeface="Courier New"/>
              </a:rPr>
              <a:t>;</a:t>
            </a:r>
            <a:br>
              <a:rPr b="1" lang="en" sz="1050">
                <a:solidFill>
                  <a:schemeClr val="dk1"/>
                </a:solidFill>
                <a:highlight>
                  <a:srgbClr val="FFFFFF"/>
                </a:highlight>
                <a:latin typeface="Courier New"/>
                <a:ea typeface="Courier New"/>
                <a:cs typeface="Courier New"/>
                <a:sym typeface="Courier New"/>
              </a:rPr>
            </a:br>
            <a:r>
              <a:rPr b="1" lang="en" sz="1050">
                <a:solidFill>
                  <a:srgbClr val="0100B6"/>
                </a:solidFill>
                <a:highlight>
                  <a:srgbClr val="FFFFFF"/>
                </a:highlight>
                <a:latin typeface="Courier New"/>
                <a:ea typeface="Courier New"/>
                <a:cs typeface="Courier New"/>
                <a:sym typeface="Courier New"/>
              </a:rPr>
              <a:t>for</a:t>
            </a:r>
            <a:r>
              <a:rPr b="1" lang="en" sz="1050">
                <a:solidFill>
                  <a:schemeClr val="dk1"/>
                </a:solidFill>
                <a:highlight>
                  <a:srgbClr val="FFFFFF"/>
                </a:highlight>
                <a:latin typeface="Courier New"/>
                <a:ea typeface="Courier New"/>
                <a:cs typeface="Courier New"/>
                <a:sym typeface="Courier New"/>
              </a:rPr>
              <a:t>(var i </a:t>
            </a:r>
            <a:r>
              <a:rPr b="1" lang="en" sz="1050">
                <a:solidFill>
                  <a:srgbClr val="687687"/>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 </a:t>
            </a:r>
            <a:r>
              <a:rPr b="1" i="1" lang="en" sz="1050">
                <a:solidFill>
                  <a:srgbClr val="CD0000"/>
                </a:solidFill>
                <a:highlight>
                  <a:srgbClr val="FFFFFF"/>
                </a:highlight>
                <a:latin typeface="Courier New"/>
                <a:ea typeface="Courier New"/>
                <a:cs typeface="Courier New"/>
                <a:sym typeface="Courier New"/>
              </a:rPr>
              <a:t>0</a:t>
            </a:r>
            <a:r>
              <a:rPr b="1" lang="en" sz="1050">
                <a:solidFill>
                  <a:schemeClr val="dk1"/>
                </a:solidFill>
                <a:highlight>
                  <a:srgbClr val="FFFFFF"/>
                </a:highlight>
                <a:latin typeface="Courier New"/>
                <a:ea typeface="Courier New"/>
                <a:cs typeface="Courier New"/>
                <a:sym typeface="Courier New"/>
              </a:rPr>
              <a:t>; i </a:t>
            </a:r>
            <a:r>
              <a:rPr b="1" lang="en" sz="1050">
                <a:solidFill>
                  <a:srgbClr val="687687"/>
                </a:solidFill>
                <a:highlight>
                  <a:srgbClr val="FFFFFF"/>
                </a:highlight>
                <a:latin typeface="Courier New"/>
                <a:ea typeface="Courier New"/>
                <a:cs typeface="Courier New"/>
                <a:sym typeface="Courier New"/>
              </a:rPr>
              <a:t>&lt;</a:t>
            </a:r>
            <a:r>
              <a:rPr b="1" lang="en" sz="1050">
                <a:solidFill>
                  <a:schemeClr val="dk1"/>
                </a:solidFill>
                <a:highlight>
                  <a:srgbClr val="FFFFFF"/>
                </a:highlight>
                <a:latin typeface="Courier New"/>
                <a:ea typeface="Courier New"/>
                <a:cs typeface="Courier New"/>
                <a:sym typeface="Courier New"/>
              </a:rPr>
              <a:t> characters.</a:t>
            </a:r>
            <a:r>
              <a:rPr b="1" lang="en" sz="1050">
                <a:solidFill>
                  <a:srgbClr val="06960E"/>
                </a:solidFill>
                <a:highlight>
                  <a:srgbClr val="FFFFFF"/>
                </a:highlight>
                <a:latin typeface="Courier New"/>
                <a:ea typeface="Courier New"/>
                <a:cs typeface="Courier New"/>
                <a:sym typeface="Courier New"/>
              </a:rPr>
              <a:t>length</a:t>
            </a:r>
            <a:r>
              <a:rPr b="1" lang="en" sz="1050">
                <a:solidFill>
                  <a:schemeClr val="dk1"/>
                </a:solidFill>
                <a:highlight>
                  <a:srgbClr val="FFFFFF"/>
                </a:highlight>
                <a:latin typeface="Courier New"/>
                <a:ea typeface="Courier New"/>
                <a:cs typeface="Courier New"/>
                <a:sym typeface="Courier New"/>
              </a:rPr>
              <a:t>; i</a:t>
            </a:r>
            <a:r>
              <a:rPr b="1" lang="en" sz="1050">
                <a:solidFill>
                  <a:srgbClr val="687687"/>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output </a:t>
            </a:r>
            <a:r>
              <a:rPr b="1" lang="en" sz="1050">
                <a:solidFill>
                  <a:srgbClr val="687687"/>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 </a:t>
            </a:r>
            <a:r>
              <a:rPr b="1" lang="en" sz="1050">
                <a:solidFill>
                  <a:srgbClr val="D80800"/>
                </a:solidFill>
                <a:highlight>
                  <a:srgbClr val="FFFFFF"/>
                </a:highlight>
                <a:latin typeface="Courier New"/>
                <a:ea typeface="Courier New"/>
                <a:cs typeface="Courier New"/>
                <a:sym typeface="Courier New"/>
              </a:rPr>
              <a:t>'&lt;li&gt;'</a:t>
            </a:r>
            <a:r>
              <a:rPr b="1" lang="en" sz="1050">
                <a:solidFill>
                  <a:schemeClr val="dk1"/>
                </a:solidFill>
                <a:highlight>
                  <a:srgbClr val="FFFFFF"/>
                </a:highlight>
                <a:latin typeface="Courier New"/>
                <a:ea typeface="Courier New"/>
                <a:cs typeface="Courier New"/>
                <a:sym typeface="Courier New"/>
              </a:rPr>
              <a:t> </a:t>
            </a:r>
            <a:r>
              <a:rPr b="1" lang="en" sz="1050">
                <a:solidFill>
                  <a:srgbClr val="687687"/>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 characters[i].</a:t>
            </a:r>
            <a:r>
              <a:rPr b="1" lang="en" sz="1050">
                <a:solidFill>
                  <a:srgbClr val="06960E"/>
                </a:solidFill>
                <a:highlight>
                  <a:srgbClr val="FFFFFF"/>
                </a:highlight>
                <a:latin typeface="Courier New"/>
                <a:ea typeface="Courier New"/>
                <a:cs typeface="Courier New"/>
                <a:sym typeface="Courier New"/>
              </a:rPr>
              <a:t>name</a:t>
            </a:r>
            <a:r>
              <a:rPr b="1" lang="en" sz="1050">
                <a:solidFill>
                  <a:schemeClr val="dk1"/>
                </a:solidFill>
                <a:highlight>
                  <a:srgbClr val="FFFFFF"/>
                </a:highlight>
                <a:latin typeface="Courier New"/>
                <a:ea typeface="Courier New"/>
                <a:cs typeface="Courier New"/>
                <a:sym typeface="Courier New"/>
              </a:rPr>
              <a:t> </a:t>
            </a:r>
            <a:r>
              <a:rPr b="1" lang="en" sz="1050">
                <a:solidFill>
                  <a:srgbClr val="687687"/>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 </a:t>
            </a:r>
            <a:r>
              <a:rPr b="1" lang="en" sz="1050">
                <a:solidFill>
                  <a:srgbClr val="D80800"/>
                </a:solidFill>
                <a:highlight>
                  <a:srgbClr val="FFFFFF"/>
                </a:highlight>
                <a:latin typeface="Courier New"/>
                <a:ea typeface="Courier New"/>
                <a:cs typeface="Courier New"/>
                <a:sym typeface="Courier New"/>
              </a:rPr>
              <a:t>'&lt;/li&gt;'</a:t>
            </a:r>
            <a:r>
              <a:rPr b="1" lang="en" sz="1050">
                <a:solidFill>
                  <a:schemeClr val="dk1"/>
                </a:solidFill>
                <a:highlight>
                  <a:srgbClr val="FFFFFF"/>
                </a:highlight>
                <a:latin typeface="Courier New"/>
                <a:ea typeface="Courier New"/>
                <a:cs typeface="Courier New"/>
                <a:sym typeface="Courier New"/>
              </a:rPr>
              <a:t>;</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output </a:t>
            </a:r>
            <a:r>
              <a:rPr b="1" lang="en" sz="1050">
                <a:solidFill>
                  <a:srgbClr val="687687"/>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 </a:t>
            </a:r>
            <a:r>
              <a:rPr b="1" lang="en" sz="1050">
                <a:solidFill>
                  <a:srgbClr val="D80800"/>
                </a:solidFill>
                <a:highlight>
                  <a:srgbClr val="FFFFFF"/>
                </a:highlight>
                <a:latin typeface="Courier New"/>
                <a:ea typeface="Courier New"/>
                <a:cs typeface="Courier New"/>
                <a:sym typeface="Courier New"/>
              </a:rPr>
              <a:t>'&lt;/ul&gt;'</a:t>
            </a:r>
            <a:r>
              <a:rPr b="1" lang="en" sz="1050">
                <a:solidFill>
                  <a:schemeClr val="dk1"/>
                </a:solidFill>
                <a:highlight>
                  <a:srgbClr val="FFFFFF"/>
                </a:highlight>
                <a:latin typeface="Courier New"/>
                <a:ea typeface="Courier New"/>
                <a:cs typeface="Courier New"/>
                <a:sym typeface="Courier New"/>
              </a:rPr>
              <a:t>;</a:t>
            </a:r>
            <a:br>
              <a:rPr b="1" lang="en" sz="1050">
                <a:solidFill>
                  <a:schemeClr val="dk1"/>
                </a:solidFill>
                <a:highlight>
                  <a:srgbClr val="FFFFFF"/>
                </a:highlight>
                <a:latin typeface="Courier New"/>
                <a:ea typeface="Courier New"/>
                <a:cs typeface="Courier New"/>
                <a:sym typeface="Courier New"/>
              </a:rPr>
            </a:br>
            <a:r>
              <a:rPr b="1" lang="en" sz="1050">
                <a:solidFill>
                  <a:srgbClr val="6D79DE"/>
                </a:solidFill>
                <a:highlight>
                  <a:srgbClr val="FFFFFF"/>
                </a:highlight>
                <a:latin typeface="Courier New"/>
                <a:ea typeface="Courier New"/>
                <a:cs typeface="Courier New"/>
                <a:sym typeface="Courier New"/>
              </a:rPr>
              <a:t>document</a:t>
            </a:r>
            <a:r>
              <a:rPr b="1" lang="en" sz="1050">
                <a:solidFill>
                  <a:schemeClr val="dk1"/>
                </a:solidFill>
                <a:highlight>
                  <a:srgbClr val="FFFFFF"/>
                </a:highlight>
                <a:latin typeface="Courier New"/>
                <a:ea typeface="Courier New"/>
                <a:cs typeface="Courier New"/>
                <a:sym typeface="Courier New"/>
              </a:rPr>
              <a:t>.querySelector(</a:t>
            </a:r>
            <a:r>
              <a:rPr b="1" lang="en" sz="1050">
                <a:solidFill>
                  <a:srgbClr val="D80800"/>
                </a:solidFill>
                <a:highlight>
                  <a:srgbClr val="FFFFFF"/>
                </a:highlight>
                <a:latin typeface="Courier New"/>
                <a:ea typeface="Courier New"/>
                <a:cs typeface="Courier New"/>
                <a:sym typeface="Courier New"/>
              </a:rPr>
              <a:t>'#characterNames'</a:t>
            </a:r>
            <a:r>
              <a:rPr b="1" lang="en" sz="1050">
                <a:solidFill>
                  <a:schemeClr val="dk1"/>
                </a:solidFill>
                <a:highlight>
                  <a:srgbClr val="FFFFFF"/>
                </a:highlight>
                <a:latin typeface="Courier New"/>
                <a:ea typeface="Courier New"/>
                <a:cs typeface="Courier New"/>
                <a:sym typeface="Courier New"/>
              </a:rPr>
              <a:t>).innerHTML </a:t>
            </a:r>
            <a:r>
              <a:rPr b="1" lang="en" sz="1050">
                <a:solidFill>
                  <a:srgbClr val="687687"/>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 output;</a:t>
            </a:r>
            <a:endParaRPr b="1"/>
          </a:p>
        </p:txBody>
      </p:sp>
      <p:sp>
        <p:nvSpPr>
          <p:cNvPr id="366" name="Google Shape;366;p51"/>
          <p:cNvSpPr txBox="1"/>
          <p:nvPr>
            <p:ph idx="4294967295" type="title"/>
          </p:nvPr>
        </p:nvSpPr>
        <p:spPr>
          <a:xfrm>
            <a:off x="531625" y="2681075"/>
            <a:ext cx="8152800" cy="44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Another way to do this is using the array's forEach method.</a:t>
            </a:r>
            <a:endParaRPr b="0"/>
          </a:p>
        </p:txBody>
      </p:sp>
      <p:sp>
        <p:nvSpPr>
          <p:cNvPr id="367" name="Google Shape;367;p51"/>
          <p:cNvSpPr txBox="1"/>
          <p:nvPr/>
        </p:nvSpPr>
        <p:spPr>
          <a:xfrm>
            <a:off x="531750" y="3127900"/>
            <a:ext cx="8152800" cy="1571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050">
                <a:solidFill>
                  <a:schemeClr val="dk1"/>
                </a:solidFill>
                <a:highlight>
                  <a:srgbClr val="FFFFFF"/>
                </a:highlight>
                <a:latin typeface="Courier New"/>
                <a:ea typeface="Courier New"/>
                <a:cs typeface="Courier New"/>
                <a:sym typeface="Courier New"/>
              </a:rPr>
              <a:t>var output </a:t>
            </a:r>
            <a:r>
              <a:rPr b="1" lang="en" sz="1050">
                <a:solidFill>
                  <a:srgbClr val="687687"/>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 </a:t>
            </a:r>
            <a:r>
              <a:rPr b="1" lang="en" sz="1050">
                <a:solidFill>
                  <a:srgbClr val="D80800"/>
                </a:solidFill>
                <a:highlight>
                  <a:srgbClr val="FFFFFF"/>
                </a:highlight>
                <a:latin typeface="Courier New"/>
                <a:ea typeface="Courier New"/>
                <a:cs typeface="Courier New"/>
                <a:sym typeface="Courier New"/>
              </a:rPr>
              <a:t>'&lt;ul&gt;'</a:t>
            </a:r>
            <a:r>
              <a:rPr b="1" lang="en" sz="1050">
                <a:solidFill>
                  <a:schemeClr val="dk1"/>
                </a:solidFill>
                <a:highlight>
                  <a:srgbClr val="FFFFFF"/>
                </a:highlight>
                <a:latin typeface="Courier New"/>
                <a:ea typeface="Courier New"/>
                <a:cs typeface="Courier New"/>
                <a:sym typeface="Courier New"/>
              </a:rPr>
              <a:t>;</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characters.forEach(function(character){</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output </a:t>
            </a:r>
            <a:r>
              <a:rPr b="1" lang="en" sz="1050">
                <a:solidFill>
                  <a:srgbClr val="687687"/>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 </a:t>
            </a:r>
            <a:r>
              <a:rPr b="1" lang="en" sz="1050">
                <a:solidFill>
                  <a:srgbClr val="D80800"/>
                </a:solidFill>
                <a:highlight>
                  <a:srgbClr val="FFFFFF"/>
                </a:highlight>
                <a:latin typeface="Courier New"/>
                <a:ea typeface="Courier New"/>
                <a:cs typeface="Courier New"/>
                <a:sym typeface="Courier New"/>
              </a:rPr>
              <a:t>'&lt;li&gt;'</a:t>
            </a:r>
            <a:r>
              <a:rPr b="1" lang="en" sz="1050">
                <a:solidFill>
                  <a:schemeClr val="dk1"/>
                </a:solidFill>
                <a:highlight>
                  <a:srgbClr val="FFFFFF"/>
                </a:highlight>
                <a:latin typeface="Courier New"/>
                <a:ea typeface="Courier New"/>
                <a:cs typeface="Courier New"/>
                <a:sym typeface="Courier New"/>
              </a:rPr>
              <a:t> </a:t>
            </a:r>
            <a:r>
              <a:rPr b="1" lang="en" sz="1050">
                <a:solidFill>
                  <a:srgbClr val="687687"/>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 character.</a:t>
            </a:r>
            <a:r>
              <a:rPr b="1" lang="en" sz="1050">
                <a:solidFill>
                  <a:srgbClr val="06960E"/>
                </a:solidFill>
                <a:highlight>
                  <a:srgbClr val="FFFFFF"/>
                </a:highlight>
                <a:latin typeface="Courier New"/>
                <a:ea typeface="Courier New"/>
                <a:cs typeface="Courier New"/>
                <a:sym typeface="Courier New"/>
              </a:rPr>
              <a:t>name</a:t>
            </a:r>
            <a:r>
              <a:rPr b="1" lang="en" sz="1050">
                <a:solidFill>
                  <a:schemeClr val="dk1"/>
                </a:solidFill>
                <a:highlight>
                  <a:srgbClr val="FFFFFF"/>
                </a:highlight>
                <a:latin typeface="Courier New"/>
                <a:ea typeface="Courier New"/>
                <a:cs typeface="Courier New"/>
                <a:sym typeface="Courier New"/>
              </a:rPr>
              <a:t> </a:t>
            </a:r>
            <a:r>
              <a:rPr b="1" lang="en" sz="1050">
                <a:solidFill>
                  <a:srgbClr val="687687"/>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 </a:t>
            </a:r>
            <a:r>
              <a:rPr b="1" lang="en" sz="1050">
                <a:solidFill>
                  <a:srgbClr val="D80800"/>
                </a:solidFill>
                <a:highlight>
                  <a:srgbClr val="FFFFFF"/>
                </a:highlight>
                <a:latin typeface="Courier New"/>
                <a:ea typeface="Courier New"/>
                <a:cs typeface="Courier New"/>
                <a:sym typeface="Courier New"/>
              </a:rPr>
              <a:t>'&lt;/li&gt;'</a:t>
            </a:r>
            <a:r>
              <a:rPr b="1" lang="en" sz="1050">
                <a:solidFill>
                  <a:schemeClr val="dk1"/>
                </a:solidFill>
                <a:highlight>
                  <a:srgbClr val="FFFFFF"/>
                </a:highlight>
                <a:latin typeface="Courier New"/>
                <a:ea typeface="Courier New"/>
                <a:cs typeface="Courier New"/>
                <a:sym typeface="Courier New"/>
              </a:rPr>
              <a:t>;</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output </a:t>
            </a:r>
            <a:r>
              <a:rPr b="1" lang="en" sz="1050">
                <a:solidFill>
                  <a:srgbClr val="687687"/>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 </a:t>
            </a:r>
            <a:r>
              <a:rPr b="1" lang="en" sz="1050">
                <a:solidFill>
                  <a:srgbClr val="D80800"/>
                </a:solidFill>
                <a:highlight>
                  <a:srgbClr val="FFFFFF"/>
                </a:highlight>
                <a:latin typeface="Courier New"/>
                <a:ea typeface="Courier New"/>
                <a:cs typeface="Courier New"/>
                <a:sym typeface="Courier New"/>
              </a:rPr>
              <a:t>'&lt;/ul&gt;'</a:t>
            </a:r>
            <a:r>
              <a:rPr b="1" lang="en" sz="1050">
                <a:solidFill>
                  <a:schemeClr val="dk1"/>
                </a:solidFill>
                <a:highlight>
                  <a:srgbClr val="FFFFFF"/>
                </a:highlight>
                <a:latin typeface="Courier New"/>
                <a:ea typeface="Courier New"/>
                <a:cs typeface="Courier New"/>
                <a:sym typeface="Courier New"/>
              </a:rPr>
              <a:t>;</a:t>
            </a:r>
            <a:br>
              <a:rPr b="1" lang="en" sz="1050">
                <a:solidFill>
                  <a:schemeClr val="dk1"/>
                </a:solidFill>
                <a:highlight>
                  <a:srgbClr val="FFFFFF"/>
                </a:highlight>
                <a:latin typeface="Courier New"/>
                <a:ea typeface="Courier New"/>
                <a:cs typeface="Courier New"/>
                <a:sym typeface="Courier New"/>
              </a:rPr>
            </a:br>
            <a:r>
              <a:rPr b="1" lang="en" sz="1050">
                <a:solidFill>
                  <a:srgbClr val="6D79DE"/>
                </a:solidFill>
                <a:highlight>
                  <a:srgbClr val="FFFFFF"/>
                </a:highlight>
                <a:latin typeface="Courier New"/>
                <a:ea typeface="Courier New"/>
                <a:cs typeface="Courier New"/>
                <a:sym typeface="Courier New"/>
              </a:rPr>
              <a:t>document</a:t>
            </a:r>
            <a:r>
              <a:rPr b="1" lang="en" sz="1050">
                <a:solidFill>
                  <a:schemeClr val="dk1"/>
                </a:solidFill>
                <a:highlight>
                  <a:srgbClr val="FFFFFF"/>
                </a:highlight>
                <a:latin typeface="Courier New"/>
                <a:ea typeface="Courier New"/>
                <a:cs typeface="Courier New"/>
                <a:sym typeface="Courier New"/>
              </a:rPr>
              <a:t>.querySelector(</a:t>
            </a:r>
            <a:r>
              <a:rPr b="1" lang="en" sz="1050">
                <a:solidFill>
                  <a:srgbClr val="D80800"/>
                </a:solidFill>
                <a:highlight>
                  <a:srgbClr val="FFFFFF"/>
                </a:highlight>
                <a:latin typeface="Courier New"/>
                <a:ea typeface="Courier New"/>
                <a:cs typeface="Courier New"/>
                <a:sym typeface="Courier New"/>
              </a:rPr>
              <a:t>'#characterNames'</a:t>
            </a:r>
            <a:r>
              <a:rPr b="1" lang="en" sz="1050">
                <a:solidFill>
                  <a:schemeClr val="dk1"/>
                </a:solidFill>
                <a:highlight>
                  <a:srgbClr val="FFFFFF"/>
                </a:highlight>
                <a:latin typeface="Courier New"/>
                <a:ea typeface="Courier New"/>
                <a:cs typeface="Courier New"/>
                <a:sym typeface="Courier New"/>
              </a:rPr>
              <a:t>).innerHTML </a:t>
            </a:r>
            <a:r>
              <a:rPr b="1" lang="en" sz="1050">
                <a:solidFill>
                  <a:srgbClr val="687687"/>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 output;</a:t>
            </a:r>
            <a:endParaRPr b="1"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71" name="Shape 371"/>
        <p:cNvGrpSpPr/>
        <p:nvPr/>
      </p:nvGrpSpPr>
      <p:grpSpPr>
        <a:xfrm>
          <a:off x="0" y="0"/>
          <a:ext cx="0" cy="0"/>
          <a:chOff x="0" y="0"/>
          <a:chExt cx="0" cy="0"/>
        </a:xfrm>
      </p:grpSpPr>
      <p:sp>
        <p:nvSpPr>
          <p:cNvPr id="372" name="Google Shape;372;p52"/>
          <p:cNvSpPr txBox="1"/>
          <p:nvPr>
            <p:ph type="title"/>
          </p:nvPr>
        </p:nvSpPr>
        <p:spPr>
          <a:xfrm>
            <a:off x="434706" y="594500"/>
            <a:ext cx="5218800" cy="66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review</a:t>
            </a:r>
            <a:endParaRPr/>
          </a:p>
        </p:txBody>
      </p:sp>
      <p:sp>
        <p:nvSpPr>
          <p:cNvPr id="373" name="Google Shape;373;p52"/>
          <p:cNvSpPr txBox="1"/>
          <p:nvPr>
            <p:ph idx="1" type="body"/>
          </p:nvPr>
        </p:nvSpPr>
        <p:spPr>
          <a:xfrm>
            <a:off x="434325" y="1413000"/>
            <a:ext cx="2532900" cy="1365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Arrays</a:t>
            </a:r>
            <a:endParaRPr b="1"/>
          </a:p>
          <a:p>
            <a:pPr indent="0" lvl="0" marL="0" rtl="0" algn="l">
              <a:spcBef>
                <a:spcPts val="600"/>
              </a:spcBef>
              <a:spcAft>
                <a:spcPts val="0"/>
              </a:spcAft>
              <a:buNone/>
            </a:pPr>
            <a:r>
              <a:rPr lang="en" sz="1200"/>
              <a:t>A list of information stored in one location</a:t>
            </a:r>
            <a:endParaRPr sz="1200"/>
          </a:p>
        </p:txBody>
      </p:sp>
      <p:sp>
        <p:nvSpPr>
          <p:cNvPr id="374" name="Google Shape;374;p52"/>
          <p:cNvSpPr txBox="1"/>
          <p:nvPr>
            <p:ph idx="2" type="body"/>
          </p:nvPr>
        </p:nvSpPr>
        <p:spPr>
          <a:xfrm>
            <a:off x="3120077" y="1413000"/>
            <a:ext cx="2532900" cy="1365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Objects</a:t>
            </a:r>
            <a:endParaRPr b="1"/>
          </a:p>
          <a:p>
            <a:pPr indent="0" lvl="0" marL="0" rtl="0" algn="l">
              <a:spcBef>
                <a:spcPts val="600"/>
              </a:spcBef>
              <a:spcAft>
                <a:spcPts val="0"/>
              </a:spcAft>
              <a:buNone/>
            </a:pPr>
            <a:r>
              <a:rPr lang="en" sz="1200"/>
              <a:t>A collection of Key/Value pairs.</a:t>
            </a:r>
            <a:endParaRPr sz="1200"/>
          </a:p>
        </p:txBody>
      </p:sp>
      <p:sp>
        <p:nvSpPr>
          <p:cNvPr id="375" name="Google Shape;375;p52"/>
          <p:cNvSpPr txBox="1"/>
          <p:nvPr>
            <p:ph idx="1" type="body"/>
          </p:nvPr>
        </p:nvSpPr>
        <p:spPr>
          <a:xfrm>
            <a:off x="428625" y="2596525"/>
            <a:ext cx="2544300" cy="147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Loops</a:t>
            </a:r>
            <a:endParaRPr b="1"/>
          </a:p>
          <a:p>
            <a:pPr indent="0" lvl="0" marL="0" rtl="0" algn="l">
              <a:spcBef>
                <a:spcPts val="600"/>
              </a:spcBef>
              <a:spcAft>
                <a:spcPts val="0"/>
              </a:spcAft>
              <a:buNone/>
            </a:pPr>
            <a:r>
              <a:rPr lang="en" sz="1200"/>
              <a:t>Executing a bucket of code as quickly as possible</a:t>
            </a:r>
            <a:endParaRPr sz="1200"/>
          </a:p>
        </p:txBody>
      </p:sp>
      <p:sp>
        <p:nvSpPr>
          <p:cNvPr id="376" name="Google Shape;376;p52"/>
          <p:cNvSpPr txBox="1"/>
          <p:nvPr>
            <p:ph idx="2" type="body"/>
          </p:nvPr>
        </p:nvSpPr>
        <p:spPr>
          <a:xfrm>
            <a:off x="3108892" y="2769925"/>
            <a:ext cx="25443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Concatenation</a:t>
            </a:r>
            <a:endParaRPr b="1"/>
          </a:p>
          <a:p>
            <a:pPr indent="0" lvl="0" marL="0" rtl="0" algn="l">
              <a:spcBef>
                <a:spcPts val="600"/>
              </a:spcBef>
              <a:spcAft>
                <a:spcPts val="0"/>
              </a:spcAft>
              <a:buNone/>
            </a:pPr>
            <a:r>
              <a:rPr lang="en" sz="1200"/>
              <a:t>Mushing things together. </a:t>
            </a:r>
            <a:endParaRPr sz="1200"/>
          </a:p>
        </p:txBody>
      </p:sp>
      <p:sp>
        <p:nvSpPr>
          <p:cNvPr id="377" name="Google Shape;377;p52"/>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294667"/>
                </a:solidFill>
              </a:rPr>
              <a:t>‹#›</a:t>
            </a:fld>
            <a:endParaRPr>
              <a:solidFill>
                <a:srgbClr val="294667"/>
              </a:solidFill>
            </a:endParaRPr>
          </a:p>
        </p:txBody>
      </p:sp>
      <p:sp>
        <p:nvSpPr>
          <p:cNvPr id="378" name="Google Shape;378;p52"/>
          <p:cNvSpPr/>
          <p:nvPr/>
        </p:nvSpPr>
        <p:spPr>
          <a:xfrm>
            <a:off x="7291770" y="2143426"/>
            <a:ext cx="856643" cy="856643"/>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82" name="Shape 382"/>
        <p:cNvGrpSpPr/>
        <p:nvPr/>
      </p:nvGrpSpPr>
      <p:grpSpPr>
        <a:xfrm>
          <a:off x="0" y="0"/>
          <a:ext cx="0" cy="0"/>
          <a:chOff x="0" y="0"/>
          <a:chExt cx="0" cy="0"/>
        </a:xfrm>
      </p:grpSpPr>
      <p:sp>
        <p:nvSpPr>
          <p:cNvPr id="383" name="Google Shape;383;p53"/>
          <p:cNvSpPr txBox="1"/>
          <p:nvPr>
            <p:ph type="title"/>
          </p:nvPr>
        </p:nvSpPr>
        <p:spPr>
          <a:xfrm>
            <a:off x="4994225" y="693650"/>
            <a:ext cx="3692400" cy="76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Homework (Prep for Javascript 105)</a:t>
            </a:r>
            <a:endParaRPr/>
          </a:p>
        </p:txBody>
      </p:sp>
      <p:sp>
        <p:nvSpPr>
          <p:cNvPr id="384" name="Google Shape;384;p53"/>
          <p:cNvSpPr txBox="1"/>
          <p:nvPr>
            <p:ph idx="1" type="body"/>
          </p:nvPr>
        </p:nvSpPr>
        <p:spPr>
          <a:xfrm>
            <a:off x="4994225" y="1585101"/>
            <a:ext cx="3692400" cy="33408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sz="1400"/>
              <a:t>Complete Tre</a:t>
            </a:r>
            <a:r>
              <a:rPr lang="en" sz="1400"/>
              <a:t>ehouse </a:t>
            </a:r>
            <a:r>
              <a:rPr b="1" lang="en" sz="1400"/>
              <a:t>jQuery Basics</a:t>
            </a:r>
            <a:br>
              <a:rPr lang="en" sz="1400"/>
            </a:br>
            <a:r>
              <a:rPr lang="en" sz="1400" u="sng">
                <a:solidFill>
                  <a:schemeClr val="hlink"/>
                </a:solidFill>
                <a:hlinkClick r:id="rId4"/>
              </a:rPr>
              <a:t>https://teamtreehouse.com/library/jquery-basics-2</a:t>
            </a:r>
            <a:r>
              <a:rPr lang="en" sz="1400"/>
              <a:t> [174 mins]</a:t>
            </a:r>
            <a:endParaRPr sz="1100"/>
          </a:p>
        </p:txBody>
      </p:sp>
      <p:sp>
        <p:nvSpPr>
          <p:cNvPr id="385" name="Google Shape;385;p53"/>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Google Shape;212;p31"/>
          <p:cNvSpPr txBox="1"/>
          <p:nvPr>
            <p:ph type="title"/>
          </p:nvPr>
        </p:nvSpPr>
        <p:spPr>
          <a:xfrm>
            <a:off x="4994225" y="693650"/>
            <a:ext cx="3692400" cy="76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Last Class Topics</a:t>
            </a:r>
            <a:endParaRPr/>
          </a:p>
        </p:txBody>
      </p:sp>
      <p:sp>
        <p:nvSpPr>
          <p:cNvPr id="213" name="Google Shape;213;p31"/>
          <p:cNvSpPr txBox="1"/>
          <p:nvPr>
            <p:ph idx="1" type="body"/>
          </p:nvPr>
        </p:nvSpPr>
        <p:spPr>
          <a:xfrm>
            <a:off x="4994225" y="1585101"/>
            <a:ext cx="3692400" cy="33408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sz="1400"/>
              <a:t>Function Breakdown</a:t>
            </a:r>
            <a:endParaRPr sz="1400"/>
          </a:p>
          <a:p>
            <a:pPr indent="-317500" lvl="1" marL="914400" rtl="0" algn="l">
              <a:spcBef>
                <a:spcPts val="0"/>
              </a:spcBef>
              <a:spcAft>
                <a:spcPts val="0"/>
              </a:spcAft>
              <a:buSzPts val="1400"/>
              <a:buChar char="▪"/>
            </a:pPr>
            <a:r>
              <a:rPr lang="en" sz="1400"/>
              <a:t>Declarations</a:t>
            </a:r>
            <a:endParaRPr sz="1400"/>
          </a:p>
          <a:p>
            <a:pPr indent="-317500" lvl="1" marL="914400" rtl="0" algn="l">
              <a:spcBef>
                <a:spcPts val="0"/>
              </a:spcBef>
              <a:spcAft>
                <a:spcPts val="0"/>
              </a:spcAft>
              <a:buSzPts val="1400"/>
              <a:buChar char="▪"/>
            </a:pPr>
            <a:r>
              <a:rPr lang="en" sz="1400"/>
              <a:t>Expressions</a:t>
            </a:r>
            <a:endParaRPr sz="1400"/>
          </a:p>
          <a:p>
            <a:pPr indent="-317500" lvl="1" marL="914400" rtl="0" algn="l">
              <a:spcBef>
                <a:spcPts val="0"/>
              </a:spcBef>
              <a:spcAft>
                <a:spcPts val="0"/>
              </a:spcAft>
              <a:buSzPts val="1400"/>
              <a:buChar char="▪"/>
            </a:pPr>
            <a:r>
              <a:rPr lang="en" sz="1400"/>
              <a:t>Anonymous</a:t>
            </a:r>
            <a:endParaRPr sz="1400"/>
          </a:p>
          <a:p>
            <a:pPr indent="-317500" lvl="0" marL="457200" rtl="0" algn="l">
              <a:spcBef>
                <a:spcPts val="0"/>
              </a:spcBef>
              <a:spcAft>
                <a:spcPts val="0"/>
              </a:spcAft>
              <a:buSzPts val="1400"/>
              <a:buChar char="▫"/>
            </a:pPr>
            <a:r>
              <a:rPr lang="en" sz="1400"/>
              <a:t>Parameters</a:t>
            </a:r>
            <a:endParaRPr sz="1400"/>
          </a:p>
          <a:p>
            <a:pPr indent="-317500" lvl="0" marL="457200" rtl="0" algn="l">
              <a:spcBef>
                <a:spcPts val="0"/>
              </a:spcBef>
              <a:spcAft>
                <a:spcPts val="0"/>
              </a:spcAft>
              <a:buSzPts val="1400"/>
              <a:buChar char="▫"/>
            </a:pPr>
            <a:r>
              <a:rPr lang="en" sz="1400"/>
              <a:t>Invoking function</a:t>
            </a:r>
            <a:endParaRPr sz="1400"/>
          </a:p>
          <a:p>
            <a:pPr indent="-317500" lvl="0" marL="457200" rtl="0" algn="l">
              <a:spcBef>
                <a:spcPts val="0"/>
              </a:spcBef>
              <a:spcAft>
                <a:spcPts val="0"/>
              </a:spcAft>
              <a:buSzPts val="1400"/>
              <a:buChar char="▫"/>
            </a:pPr>
            <a:r>
              <a:rPr lang="en" sz="1400"/>
              <a:t>Event Listeners</a:t>
            </a:r>
            <a:endParaRPr sz="1400"/>
          </a:p>
          <a:p>
            <a:pPr indent="0" lvl="0" marL="0" rtl="0" algn="l">
              <a:spcBef>
                <a:spcPts val="600"/>
              </a:spcBef>
              <a:spcAft>
                <a:spcPts val="0"/>
              </a:spcAft>
              <a:buNone/>
            </a:pPr>
            <a:r>
              <a:t/>
            </a:r>
            <a:endParaRPr sz="1400"/>
          </a:p>
        </p:txBody>
      </p:sp>
      <p:sp>
        <p:nvSpPr>
          <p:cNvPr id="214" name="Google Shape;214;p31"/>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18" name="Shape 218"/>
        <p:cNvGrpSpPr/>
        <p:nvPr/>
      </p:nvGrpSpPr>
      <p:grpSpPr>
        <a:xfrm>
          <a:off x="0" y="0"/>
          <a:ext cx="0" cy="0"/>
          <a:chOff x="0" y="0"/>
          <a:chExt cx="0" cy="0"/>
        </a:xfrm>
      </p:grpSpPr>
      <p:sp>
        <p:nvSpPr>
          <p:cNvPr id="219" name="Google Shape;219;p32"/>
          <p:cNvSpPr txBox="1"/>
          <p:nvPr>
            <p:ph type="title"/>
          </p:nvPr>
        </p:nvSpPr>
        <p:spPr>
          <a:xfrm>
            <a:off x="4994225" y="693650"/>
            <a:ext cx="3692400" cy="76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Today’s Topics</a:t>
            </a:r>
            <a:endParaRPr/>
          </a:p>
        </p:txBody>
      </p:sp>
      <p:sp>
        <p:nvSpPr>
          <p:cNvPr id="220" name="Google Shape;220;p32"/>
          <p:cNvSpPr txBox="1"/>
          <p:nvPr>
            <p:ph idx="1" type="body"/>
          </p:nvPr>
        </p:nvSpPr>
        <p:spPr>
          <a:xfrm>
            <a:off x="4994225" y="1585101"/>
            <a:ext cx="3692400" cy="33408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600"/>
              </a:spcBef>
              <a:spcAft>
                <a:spcPts val="0"/>
              </a:spcAft>
              <a:buSzPts val="1400"/>
              <a:buChar char="▫"/>
            </a:pPr>
            <a:r>
              <a:rPr lang="en" sz="1400"/>
              <a:t>Arrays</a:t>
            </a:r>
            <a:endParaRPr sz="1400"/>
          </a:p>
          <a:p>
            <a:pPr indent="-317500" lvl="0" marL="457200" marR="0" rtl="0" algn="l">
              <a:lnSpc>
                <a:spcPct val="100000"/>
              </a:lnSpc>
              <a:spcBef>
                <a:spcPts val="0"/>
              </a:spcBef>
              <a:spcAft>
                <a:spcPts val="0"/>
              </a:spcAft>
              <a:buSzPts val="1400"/>
              <a:buChar char="▫"/>
            </a:pPr>
            <a:r>
              <a:rPr lang="en" sz="1400"/>
              <a:t>Objects</a:t>
            </a:r>
            <a:endParaRPr sz="1400"/>
          </a:p>
          <a:p>
            <a:pPr indent="-317500" lvl="0" marL="457200" marR="0" rtl="0" algn="l">
              <a:lnSpc>
                <a:spcPct val="100000"/>
              </a:lnSpc>
              <a:spcBef>
                <a:spcPts val="0"/>
              </a:spcBef>
              <a:spcAft>
                <a:spcPts val="0"/>
              </a:spcAft>
              <a:buSzPts val="1400"/>
              <a:buChar char="▫"/>
            </a:pPr>
            <a:r>
              <a:rPr lang="en" sz="1400"/>
              <a:t>Loops</a:t>
            </a:r>
            <a:endParaRPr sz="1400"/>
          </a:p>
          <a:p>
            <a:pPr indent="-317500" lvl="1" marL="914400" marR="0" rtl="0" algn="l">
              <a:lnSpc>
                <a:spcPct val="100000"/>
              </a:lnSpc>
              <a:spcBef>
                <a:spcPts val="0"/>
              </a:spcBef>
              <a:spcAft>
                <a:spcPts val="0"/>
              </a:spcAft>
              <a:buSzPts val="1400"/>
              <a:buChar char="▪"/>
            </a:pPr>
            <a:r>
              <a:rPr lang="en" sz="1400"/>
              <a:t>for()</a:t>
            </a:r>
            <a:endParaRPr sz="1400"/>
          </a:p>
          <a:p>
            <a:pPr indent="-317500" lvl="1" marL="914400" marR="0" rtl="0" algn="l">
              <a:lnSpc>
                <a:spcPct val="100000"/>
              </a:lnSpc>
              <a:spcBef>
                <a:spcPts val="0"/>
              </a:spcBef>
              <a:spcAft>
                <a:spcPts val="0"/>
              </a:spcAft>
              <a:buSzPts val="1400"/>
              <a:buChar char="▪"/>
            </a:pPr>
            <a:r>
              <a:rPr lang="en" sz="1400"/>
              <a:t>while()</a:t>
            </a:r>
            <a:endParaRPr sz="1400"/>
          </a:p>
          <a:p>
            <a:pPr indent="-317500" lvl="0" marL="457200" marR="0" rtl="0" algn="l">
              <a:lnSpc>
                <a:spcPct val="100000"/>
              </a:lnSpc>
              <a:spcBef>
                <a:spcPts val="0"/>
              </a:spcBef>
              <a:spcAft>
                <a:spcPts val="0"/>
              </a:spcAft>
              <a:buSzPts val="1400"/>
              <a:buChar char="▫"/>
            </a:pPr>
            <a:r>
              <a:rPr lang="en" sz="1400"/>
              <a:t>Concatenation</a:t>
            </a:r>
            <a:endParaRPr sz="1400"/>
          </a:p>
        </p:txBody>
      </p:sp>
      <p:sp>
        <p:nvSpPr>
          <p:cNvPr id="221" name="Google Shape;221;p32"/>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25" name="Shape 225"/>
        <p:cNvGrpSpPr/>
        <p:nvPr/>
      </p:nvGrpSpPr>
      <p:grpSpPr>
        <a:xfrm>
          <a:off x="0" y="0"/>
          <a:ext cx="0" cy="0"/>
          <a:chOff x="0" y="0"/>
          <a:chExt cx="0" cy="0"/>
        </a:xfrm>
      </p:grpSpPr>
      <p:sp>
        <p:nvSpPr>
          <p:cNvPr id="226" name="Google Shape;226;p33"/>
          <p:cNvSpPr txBox="1"/>
          <p:nvPr>
            <p:ph type="ctrTitle"/>
          </p:nvPr>
        </p:nvSpPr>
        <p:spPr>
          <a:xfrm>
            <a:off x="5020500" y="2251075"/>
            <a:ext cx="36750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Arrays</a:t>
            </a:r>
            <a:endParaRPr/>
          </a:p>
        </p:txBody>
      </p:sp>
      <p:sp>
        <p:nvSpPr>
          <p:cNvPr id="227" name="Google Shape;227;p33"/>
          <p:cNvSpPr txBox="1"/>
          <p:nvPr>
            <p:ph idx="1" type="subTitle"/>
          </p:nvPr>
        </p:nvSpPr>
        <p:spPr>
          <a:xfrm>
            <a:off x="5020500" y="3602050"/>
            <a:ext cx="3675000" cy="5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Grouping things is fun!</a:t>
            </a:r>
            <a:endParaRPr/>
          </a:p>
        </p:txBody>
      </p:sp>
      <p:sp>
        <p:nvSpPr>
          <p:cNvPr id="228" name="Google Shape;228;p33"/>
          <p:cNvSpPr txBox="1"/>
          <p:nvPr>
            <p:ph idx="12" type="sldNum"/>
          </p:nvPr>
        </p:nvSpPr>
        <p:spPr>
          <a:xfrm>
            <a:off x="0" y="0"/>
            <a:ext cx="536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32" name="Shape 232"/>
        <p:cNvGrpSpPr/>
        <p:nvPr/>
      </p:nvGrpSpPr>
      <p:grpSpPr>
        <a:xfrm>
          <a:off x="0" y="0"/>
          <a:ext cx="0" cy="0"/>
          <a:chOff x="0" y="0"/>
          <a:chExt cx="0" cy="0"/>
        </a:xfrm>
      </p:grpSpPr>
      <p:sp>
        <p:nvSpPr>
          <p:cNvPr id="233" name="Google Shape;233;p34"/>
          <p:cNvSpPr txBox="1"/>
          <p:nvPr>
            <p:ph idx="1" type="body"/>
          </p:nvPr>
        </p:nvSpPr>
        <p:spPr>
          <a:xfrm>
            <a:off x="3467825" y="1614875"/>
            <a:ext cx="5449800" cy="164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100"/>
              <a:t>Arrays are essentially variables which can hold </a:t>
            </a:r>
            <a:r>
              <a:rPr b="1" lang="en" sz="1100"/>
              <a:t>multiple values</a:t>
            </a:r>
            <a:r>
              <a:rPr lang="en" sz="1100"/>
              <a:t>.</a:t>
            </a:r>
            <a:endParaRPr sz="1100"/>
          </a:p>
          <a:p>
            <a:pPr indent="0" lvl="0" marL="0" rtl="0" algn="l">
              <a:spcBef>
                <a:spcPts val="600"/>
              </a:spcBef>
              <a:spcAft>
                <a:spcPts val="0"/>
              </a:spcAft>
              <a:buClr>
                <a:schemeClr val="dk1"/>
              </a:buClr>
              <a:buSzPts val="1100"/>
              <a:buFont typeface="Arial"/>
              <a:buNone/>
            </a:pPr>
            <a:r>
              <a:rPr lang="en" sz="1100"/>
              <a:t>Consider the following variables, each of which holds a single value:</a:t>
            </a:r>
            <a:endParaRPr sz="1100"/>
          </a:p>
          <a:p>
            <a:pPr indent="0" lvl="0" marL="0" rtl="0" algn="l">
              <a:spcBef>
                <a:spcPts val="600"/>
              </a:spcBef>
              <a:spcAft>
                <a:spcPts val="0"/>
              </a:spcAft>
              <a:buClr>
                <a:schemeClr val="dk1"/>
              </a:buClr>
              <a:buSzPts val="1100"/>
              <a:buFont typeface="Arial"/>
              <a:buNone/>
            </a:pPr>
            <a:r>
              <a:t/>
            </a:r>
            <a:endParaRPr sz="1100"/>
          </a:p>
          <a:p>
            <a:pPr indent="0" lvl="0" marL="0" rtl="0" algn="l">
              <a:lnSpc>
                <a:spcPct val="115000"/>
              </a:lnSpc>
              <a:spcBef>
                <a:spcPts val="0"/>
              </a:spcBef>
              <a:spcAft>
                <a:spcPts val="0"/>
              </a:spcAft>
              <a:buClr>
                <a:schemeClr val="dk1"/>
              </a:buClr>
              <a:buSzPts val="1100"/>
              <a:buFont typeface="Arial"/>
              <a:buNone/>
            </a:pPr>
            <a:r>
              <a:rPr b="1" lang="en" sz="1050">
                <a:solidFill>
                  <a:srgbClr val="0100B6"/>
                </a:solidFill>
                <a:highlight>
                  <a:schemeClr val="lt1"/>
                </a:highlight>
                <a:latin typeface="Courier New"/>
                <a:ea typeface="Courier New"/>
                <a:cs typeface="Courier New"/>
                <a:sym typeface="Courier New"/>
              </a:rPr>
              <a:t>var</a:t>
            </a:r>
            <a:r>
              <a:rPr b="1" lang="en" sz="1050">
                <a:solidFill>
                  <a:schemeClr val="dk1"/>
                </a:solidFill>
                <a:highlight>
                  <a:schemeClr val="lt1"/>
                </a:highlight>
                <a:latin typeface="Courier New"/>
                <a:ea typeface="Courier New"/>
                <a:cs typeface="Courier New"/>
                <a:sym typeface="Courier New"/>
              </a:rPr>
              <a:t> name1 </a:t>
            </a:r>
            <a:r>
              <a:rPr b="1" lang="en" sz="1050">
                <a:solidFill>
                  <a:srgbClr val="0100B6"/>
                </a:solidFill>
                <a:highlight>
                  <a:schemeClr val="lt1"/>
                </a:highlight>
                <a:latin typeface="Courier New"/>
                <a:ea typeface="Courier New"/>
                <a:cs typeface="Courier New"/>
                <a:sym typeface="Courier New"/>
              </a:rPr>
              <a:t>=</a:t>
            </a:r>
            <a:r>
              <a:rPr b="1" lang="en" sz="1050">
                <a:solidFill>
                  <a:schemeClr val="dk1"/>
                </a:solidFill>
                <a:highlight>
                  <a:schemeClr val="lt1"/>
                </a:highlight>
                <a:latin typeface="Courier New"/>
                <a:ea typeface="Courier New"/>
                <a:cs typeface="Courier New"/>
                <a:sym typeface="Courier New"/>
              </a:rPr>
              <a:t> </a:t>
            </a:r>
            <a:r>
              <a:rPr b="1" lang="en" sz="1050">
                <a:solidFill>
                  <a:srgbClr val="D80800"/>
                </a:solidFill>
                <a:highlight>
                  <a:schemeClr val="lt1"/>
                </a:highlight>
                <a:latin typeface="Courier New"/>
                <a:ea typeface="Courier New"/>
                <a:cs typeface="Courier New"/>
                <a:sym typeface="Courier New"/>
              </a:rPr>
              <a:t>'Fry'</a:t>
            </a:r>
            <a:r>
              <a:rPr b="1" lang="en" sz="1050">
                <a:solidFill>
                  <a:schemeClr val="dk1"/>
                </a:solidFill>
                <a:highlight>
                  <a:schemeClr val="lt1"/>
                </a:highlight>
                <a:latin typeface="Courier New"/>
                <a:ea typeface="Courier New"/>
                <a:cs typeface="Courier New"/>
                <a:sym typeface="Courier New"/>
              </a:rPr>
              <a:t>;</a:t>
            </a:r>
            <a:br>
              <a:rPr b="1" lang="en" sz="1050">
                <a:solidFill>
                  <a:schemeClr val="dk1"/>
                </a:solidFill>
                <a:highlight>
                  <a:schemeClr val="lt1"/>
                </a:highlight>
                <a:latin typeface="Courier New"/>
                <a:ea typeface="Courier New"/>
                <a:cs typeface="Courier New"/>
                <a:sym typeface="Courier New"/>
              </a:rPr>
            </a:br>
            <a:r>
              <a:rPr b="1" lang="en" sz="1050">
                <a:solidFill>
                  <a:srgbClr val="0100B6"/>
                </a:solidFill>
                <a:highlight>
                  <a:schemeClr val="lt1"/>
                </a:highlight>
                <a:latin typeface="Courier New"/>
                <a:ea typeface="Courier New"/>
                <a:cs typeface="Courier New"/>
                <a:sym typeface="Courier New"/>
              </a:rPr>
              <a:t>var</a:t>
            </a:r>
            <a:r>
              <a:rPr b="1" lang="en" sz="1050">
                <a:solidFill>
                  <a:schemeClr val="dk1"/>
                </a:solidFill>
                <a:highlight>
                  <a:schemeClr val="lt1"/>
                </a:highlight>
                <a:latin typeface="Courier New"/>
                <a:ea typeface="Courier New"/>
                <a:cs typeface="Courier New"/>
                <a:sym typeface="Courier New"/>
              </a:rPr>
              <a:t> name2 </a:t>
            </a:r>
            <a:r>
              <a:rPr b="1" lang="en" sz="1050">
                <a:solidFill>
                  <a:srgbClr val="0100B6"/>
                </a:solidFill>
                <a:highlight>
                  <a:schemeClr val="lt1"/>
                </a:highlight>
                <a:latin typeface="Courier New"/>
                <a:ea typeface="Courier New"/>
                <a:cs typeface="Courier New"/>
                <a:sym typeface="Courier New"/>
              </a:rPr>
              <a:t>=</a:t>
            </a:r>
            <a:r>
              <a:rPr b="1" lang="en" sz="1050">
                <a:solidFill>
                  <a:schemeClr val="dk1"/>
                </a:solidFill>
                <a:highlight>
                  <a:schemeClr val="lt1"/>
                </a:highlight>
                <a:latin typeface="Courier New"/>
                <a:ea typeface="Courier New"/>
                <a:cs typeface="Courier New"/>
                <a:sym typeface="Courier New"/>
              </a:rPr>
              <a:t> </a:t>
            </a:r>
            <a:r>
              <a:rPr b="1" lang="en" sz="1050">
                <a:solidFill>
                  <a:srgbClr val="D80800"/>
                </a:solidFill>
                <a:highlight>
                  <a:schemeClr val="lt1"/>
                </a:highlight>
                <a:latin typeface="Courier New"/>
                <a:ea typeface="Courier New"/>
                <a:cs typeface="Courier New"/>
                <a:sym typeface="Courier New"/>
              </a:rPr>
              <a:t>'Bender'</a:t>
            </a:r>
            <a:r>
              <a:rPr b="1" lang="en" sz="1050">
                <a:solidFill>
                  <a:schemeClr val="dk1"/>
                </a:solidFill>
                <a:highlight>
                  <a:schemeClr val="lt1"/>
                </a:highlight>
                <a:latin typeface="Courier New"/>
                <a:ea typeface="Courier New"/>
                <a:cs typeface="Courier New"/>
                <a:sym typeface="Courier New"/>
              </a:rPr>
              <a:t>;</a:t>
            </a:r>
            <a:br>
              <a:rPr b="1" lang="en" sz="1050">
                <a:solidFill>
                  <a:schemeClr val="dk1"/>
                </a:solidFill>
                <a:highlight>
                  <a:schemeClr val="lt1"/>
                </a:highlight>
                <a:latin typeface="Courier New"/>
                <a:ea typeface="Courier New"/>
                <a:cs typeface="Courier New"/>
                <a:sym typeface="Courier New"/>
              </a:rPr>
            </a:br>
            <a:r>
              <a:rPr b="1" lang="en" sz="1050">
                <a:solidFill>
                  <a:srgbClr val="0100B6"/>
                </a:solidFill>
                <a:highlight>
                  <a:schemeClr val="lt1"/>
                </a:highlight>
                <a:latin typeface="Courier New"/>
                <a:ea typeface="Courier New"/>
                <a:cs typeface="Courier New"/>
                <a:sym typeface="Courier New"/>
              </a:rPr>
              <a:t>var</a:t>
            </a:r>
            <a:r>
              <a:rPr b="1" lang="en" sz="1050">
                <a:solidFill>
                  <a:schemeClr val="dk1"/>
                </a:solidFill>
                <a:highlight>
                  <a:schemeClr val="lt1"/>
                </a:highlight>
                <a:latin typeface="Courier New"/>
                <a:ea typeface="Courier New"/>
                <a:cs typeface="Courier New"/>
                <a:sym typeface="Courier New"/>
              </a:rPr>
              <a:t> name3 </a:t>
            </a:r>
            <a:r>
              <a:rPr b="1" lang="en" sz="1050">
                <a:solidFill>
                  <a:srgbClr val="0100B6"/>
                </a:solidFill>
                <a:highlight>
                  <a:schemeClr val="lt1"/>
                </a:highlight>
                <a:latin typeface="Courier New"/>
                <a:ea typeface="Courier New"/>
                <a:cs typeface="Courier New"/>
                <a:sym typeface="Courier New"/>
              </a:rPr>
              <a:t>=</a:t>
            </a:r>
            <a:r>
              <a:rPr b="1" lang="en" sz="1050">
                <a:solidFill>
                  <a:schemeClr val="dk1"/>
                </a:solidFill>
                <a:highlight>
                  <a:schemeClr val="lt1"/>
                </a:highlight>
                <a:latin typeface="Courier New"/>
                <a:ea typeface="Courier New"/>
                <a:cs typeface="Courier New"/>
                <a:sym typeface="Courier New"/>
              </a:rPr>
              <a:t> </a:t>
            </a:r>
            <a:r>
              <a:rPr b="1" lang="en" sz="1050">
                <a:solidFill>
                  <a:srgbClr val="D80800"/>
                </a:solidFill>
                <a:highlight>
                  <a:schemeClr val="lt1"/>
                </a:highlight>
                <a:latin typeface="Courier New"/>
                <a:ea typeface="Courier New"/>
                <a:cs typeface="Courier New"/>
                <a:sym typeface="Courier New"/>
              </a:rPr>
              <a:t>'Leela'</a:t>
            </a:r>
            <a:r>
              <a:rPr b="1" lang="en" sz="1050">
                <a:solidFill>
                  <a:schemeClr val="dk1"/>
                </a:solidFill>
                <a:highlight>
                  <a:schemeClr val="lt1"/>
                </a:highlight>
                <a:latin typeface="Courier New"/>
                <a:ea typeface="Courier New"/>
                <a:cs typeface="Courier New"/>
                <a:sym typeface="Courier New"/>
              </a:rPr>
              <a:t>;</a:t>
            </a:r>
            <a:br>
              <a:rPr b="1" lang="en" sz="1050">
                <a:solidFill>
                  <a:schemeClr val="dk1"/>
                </a:solidFill>
                <a:highlight>
                  <a:schemeClr val="lt1"/>
                </a:highlight>
                <a:latin typeface="Courier New"/>
                <a:ea typeface="Courier New"/>
                <a:cs typeface="Courier New"/>
                <a:sym typeface="Courier New"/>
              </a:rPr>
            </a:br>
            <a:r>
              <a:rPr b="1" lang="en" sz="1050">
                <a:solidFill>
                  <a:srgbClr val="0100B6"/>
                </a:solidFill>
                <a:highlight>
                  <a:schemeClr val="lt1"/>
                </a:highlight>
                <a:latin typeface="Courier New"/>
                <a:ea typeface="Courier New"/>
                <a:cs typeface="Courier New"/>
                <a:sym typeface="Courier New"/>
              </a:rPr>
              <a:t>var</a:t>
            </a:r>
            <a:r>
              <a:rPr b="1" lang="en" sz="1050">
                <a:solidFill>
                  <a:schemeClr val="dk1"/>
                </a:solidFill>
                <a:highlight>
                  <a:schemeClr val="lt1"/>
                </a:highlight>
                <a:latin typeface="Courier New"/>
                <a:ea typeface="Courier New"/>
                <a:cs typeface="Courier New"/>
                <a:sym typeface="Courier New"/>
              </a:rPr>
              <a:t> name4 </a:t>
            </a:r>
            <a:r>
              <a:rPr b="1" lang="en" sz="1050">
                <a:solidFill>
                  <a:srgbClr val="0100B6"/>
                </a:solidFill>
                <a:highlight>
                  <a:schemeClr val="lt1"/>
                </a:highlight>
                <a:latin typeface="Courier New"/>
                <a:ea typeface="Courier New"/>
                <a:cs typeface="Courier New"/>
                <a:sym typeface="Courier New"/>
              </a:rPr>
              <a:t>=</a:t>
            </a:r>
            <a:r>
              <a:rPr b="1" lang="en" sz="1050">
                <a:solidFill>
                  <a:schemeClr val="dk1"/>
                </a:solidFill>
                <a:highlight>
                  <a:schemeClr val="lt1"/>
                </a:highlight>
                <a:latin typeface="Courier New"/>
                <a:ea typeface="Courier New"/>
                <a:cs typeface="Courier New"/>
                <a:sym typeface="Courier New"/>
              </a:rPr>
              <a:t> </a:t>
            </a:r>
            <a:r>
              <a:rPr b="1" lang="en" sz="1050">
                <a:solidFill>
                  <a:srgbClr val="D80800"/>
                </a:solidFill>
                <a:highlight>
                  <a:schemeClr val="lt1"/>
                </a:highlight>
                <a:latin typeface="Courier New"/>
                <a:ea typeface="Courier New"/>
                <a:cs typeface="Courier New"/>
                <a:sym typeface="Courier New"/>
              </a:rPr>
              <a:t>'Professor'</a:t>
            </a:r>
            <a:r>
              <a:rPr b="1" lang="en" sz="1050">
                <a:solidFill>
                  <a:schemeClr val="dk1"/>
                </a:solidFill>
                <a:highlight>
                  <a:schemeClr val="lt1"/>
                </a:highlight>
                <a:latin typeface="Courier New"/>
                <a:ea typeface="Courier New"/>
                <a:cs typeface="Courier New"/>
                <a:sym typeface="Courier New"/>
              </a:rPr>
              <a:t>;</a:t>
            </a:r>
            <a:endParaRPr b="1" sz="1100"/>
          </a:p>
          <a:p>
            <a:pPr indent="0" lvl="0" marL="0" rtl="0" algn="l">
              <a:spcBef>
                <a:spcPts val="600"/>
              </a:spcBef>
              <a:spcAft>
                <a:spcPts val="0"/>
              </a:spcAft>
              <a:buNone/>
            </a:pPr>
            <a:r>
              <a:t/>
            </a:r>
            <a:endParaRPr sz="1100"/>
          </a:p>
          <a:p>
            <a:pPr indent="0" lvl="0" marL="0" rtl="0" algn="l">
              <a:spcBef>
                <a:spcPts val="600"/>
              </a:spcBef>
              <a:spcAft>
                <a:spcPts val="0"/>
              </a:spcAft>
              <a:buNone/>
            </a:pPr>
            <a:r>
              <a:rPr lang="en" sz="1100"/>
              <a:t>This is useful, but as we add more names we need more variables, and this quickly becomes cumbersome, especially when we want to do things like search, sort, and alter the entire group of names.</a:t>
            </a:r>
            <a:endParaRPr sz="1100"/>
          </a:p>
          <a:p>
            <a:pPr indent="0" lvl="0" marL="0" rtl="0" algn="l">
              <a:spcBef>
                <a:spcPts val="600"/>
              </a:spcBef>
              <a:spcAft>
                <a:spcPts val="0"/>
              </a:spcAft>
              <a:buNone/>
            </a:pPr>
            <a:r>
              <a:rPr lang="en" sz="1100"/>
              <a:t>It’s much easier to store all of our names in an </a:t>
            </a:r>
            <a:r>
              <a:rPr b="1" lang="en" sz="1100"/>
              <a:t>array</a:t>
            </a:r>
            <a:r>
              <a:rPr lang="en" sz="1100"/>
              <a:t>:</a:t>
            </a:r>
            <a:br>
              <a:rPr lang="en" sz="1100"/>
            </a:br>
            <a:endParaRPr/>
          </a:p>
          <a:p>
            <a:pPr indent="0" lvl="0" marL="0" rtl="0" algn="l">
              <a:lnSpc>
                <a:spcPct val="150000"/>
              </a:lnSpc>
              <a:spcBef>
                <a:spcPts val="0"/>
              </a:spcBef>
              <a:spcAft>
                <a:spcPts val="0"/>
              </a:spcAft>
              <a:buClr>
                <a:schemeClr val="dk1"/>
              </a:buClr>
              <a:buSzPts val="1100"/>
              <a:buFont typeface="Arial"/>
              <a:buNone/>
            </a:pPr>
            <a:r>
              <a:rPr b="1" lang="en" sz="1050">
                <a:solidFill>
                  <a:srgbClr val="0100B6"/>
                </a:solidFill>
                <a:highlight>
                  <a:schemeClr val="lt1"/>
                </a:highlight>
                <a:latin typeface="Courier New"/>
                <a:ea typeface="Courier New"/>
                <a:cs typeface="Courier New"/>
                <a:sym typeface="Courier New"/>
              </a:rPr>
              <a:t>var</a:t>
            </a:r>
            <a:r>
              <a:rPr b="1" lang="en" sz="1050">
                <a:solidFill>
                  <a:schemeClr val="dk1"/>
                </a:solidFill>
                <a:highlight>
                  <a:schemeClr val="lt1"/>
                </a:highlight>
                <a:latin typeface="Courier New"/>
                <a:ea typeface="Courier New"/>
                <a:cs typeface="Courier New"/>
                <a:sym typeface="Courier New"/>
              </a:rPr>
              <a:t> characters </a:t>
            </a:r>
            <a:r>
              <a:rPr b="1" lang="en" sz="1050">
                <a:solidFill>
                  <a:srgbClr val="0100B6"/>
                </a:solidFill>
                <a:highlight>
                  <a:schemeClr val="lt1"/>
                </a:highlight>
                <a:latin typeface="Courier New"/>
                <a:ea typeface="Courier New"/>
                <a:cs typeface="Courier New"/>
                <a:sym typeface="Courier New"/>
              </a:rPr>
              <a:t>=</a:t>
            </a:r>
            <a:r>
              <a:rPr b="1" lang="en" sz="1050">
                <a:solidFill>
                  <a:schemeClr val="dk1"/>
                </a:solidFill>
                <a:highlight>
                  <a:schemeClr val="lt1"/>
                </a:highlight>
                <a:latin typeface="Courier New"/>
                <a:ea typeface="Courier New"/>
                <a:cs typeface="Courier New"/>
                <a:sym typeface="Courier New"/>
              </a:rPr>
              <a:t> [</a:t>
            </a:r>
            <a:r>
              <a:rPr b="1" lang="en" sz="1050">
                <a:solidFill>
                  <a:srgbClr val="D80800"/>
                </a:solidFill>
                <a:highlight>
                  <a:schemeClr val="lt1"/>
                </a:highlight>
                <a:latin typeface="Courier New"/>
                <a:ea typeface="Courier New"/>
                <a:cs typeface="Courier New"/>
                <a:sym typeface="Courier New"/>
              </a:rPr>
              <a:t>'Fry'</a:t>
            </a:r>
            <a:r>
              <a:rPr b="1" lang="en" sz="1050">
                <a:solidFill>
                  <a:schemeClr val="dk1"/>
                </a:solidFill>
                <a:highlight>
                  <a:schemeClr val="lt1"/>
                </a:highlight>
                <a:latin typeface="Courier New"/>
                <a:ea typeface="Courier New"/>
                <a:cs typeface="Courier New"/>
                <a:sym typeface="Courier New"/>
              </a:rPr>
              <a:t>, </a:t>
            </a:r>
            <a:r>
              <a:rPr b="1" lang="en" sz="1050">
                <a:solidFill>
                  <a:srgbClr val="D80800"/>
                </a:solidFill>
                <a:highlight>
                  <a:schemeClr val="lt1"/>
                </a:highlight>
                <a:latin typeface="Courier New"/>
                <a:ea typeface="Courier New"/>
                <a:cs typeface="Courier New"/>
                <a:sym typeface="Courier New"/>
              </a:rPr>
              <a:t>'Bender'</a:t>
            </a:r>
            <a:r>
              <a:rPr b="1" lang="en" sz="1050">
                <a:solidFill>
                  <a:schemeClr val="dk1"/>
                </a:solidFill>
                <a:highlight>
                  <a:schemeClr val="lt1"/>
                </a:highlight>
                <a:latin typeface="Courier New"/>
                <a:ea typeface="Courier New"/>
                <a:cs typeface="Courier New"/>
                <a:sym typeface="Courier New"/>
              </a:rPr>
              <a:t>, </a:t>
            </a:r>
            <a:r>
              <a:rPr b="1" lang="en" sz="1050">
                <a:solidFill>
                  <a:srgbClr val="D80800"/>
                </a:solidFill>
                <a:highlight>
                  <a:schemeClr val="lt1"/>
                </a:highlight>
                <a:latin typeface="Courier New"/>
                <a:ea typeface="Courier New"/>
                <a:cs typeface="Courier New"/>
                <a:sym typeface="Courier New"/>
              </a:rPr>
              <a:t>'Leela'</a:t>
            </a:r>
            <a:r>
              <a:rPr b="1" lang="en" sz="1050">
                <a:solidFill>
                  <a:schemeClr val="dk1"/>
                </a:solidFill>
                <a:highlight>
                  <a:schemeClr val="lt1"/>
                </a:highlight>
                <a:latin typeface="Courier New"/>
                <a:ea typeface="Courier New"/>
                <a:cs typeface="Courier New"/>
                <a:sym typeface="Courier New"/>
              </a:rPr>
              <a:t>, </a:t>
            </a:r>
            <a:r>
              <a:rPr b="1" lang="en" sz="1050">
                <a:solidFill>
                  <a:srgbClr val="D80800"/>
                </a:solidFill>
                <a:highlight>
                  <a:schemeClr val="lt1"/>
                </a:highlight>
                <a:latin typeface="Courier New"/>
                <a:ea typeface="Courier New"/>
                <a:cs typeface="Courier New"/>
                <a:sym typeface="Courier New"/>
              </a:rPr>
              <a:t>'Professor'</a:t>
            </a:r>
            <a:r>
              <a:rPr b="1" lang="en" sz="1050">
                <a:solidFill>
                  <a:schemeClr val="dk1"/>
                </a:solidFill>
                <a:highlight>
                  <a:schemeClr val="lt1"/>
                </a:highlight>
                <a:latin typeface="Courier New"/>
                <a:ea typeface="Courier New"/>
                <a:cs typeface="Courier New"/>
                <a:sym typeface="Courier New"/>
              </a:rPr>
              <a:t>];</a:t>
            </a:r>
            <a:endParaRPr/>
          </a:p>
        </p:txBody>
      </p:sp>
      <p:sp>
        <p:nvSpPr>
          <p:cNvPr id="234" name="Google Shape;234;p34"/>
          <p:cNvSpPr txBox="1"/>
          <p:nvPr>
            <p:ph type="title"/>
          </p:nvPr>
        </p:nvSpPr>
        <p:spPr>
          <a:xfrm>
            <a:off x="3468200" y="796375"/>
            <a:ext cx="5218800" cy="66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Array’s Definition </a:t>
            </a:r>
            <a:endParaRPr/>
          </a:p>
        </p:txBody>
      </p:sp>
      <p:sp>
        <p:nvSpPr>
          <p:cNvPr id="235" name="Google Shape;235;p34"/>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39" name="Shape 239"/>
        <p:cNvGrpSpPr/>
        <p:nvPr/>
      </p:nvGrpSpPr>
      <p:grpSpPr>
        <a:xfrm>
          <a:off x="0" y="0"/>
          <a:ext cx="0" cy="0"/>
          <a:chOff x="0" y="0"/>
          <a:chExt cx="0" cy="0"/>
        </a:xfrm>
      </p:grpSpPr>
      <p:sp>
        <p:nvSpPr>
          <p:cNvPr id="240" name="Google Shape;240;p35"/>
          <p:cNvSpPr txBox="1"/>
          <p:nvPr>
            <p:ph type="title"/>
          </p:nvPr>
        </p:nvSpPr>
        <p:spPr>
          <a:xfrm>
            <a:off x="3468200" y="796375"/>
            <a:ext cx="5218800" cy="66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 Management</a:t>
            </a:r>
            <a:endParaRPr/>
          </a:p>
        </p:txBody>
      </p:sp>
      <p:sp>
        <p:nvSpPr>
          <p:cNvPr id="241" name="Google Shape;241;p35"/>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42" name="Google Shape;242;p35"/>
          <p:cNvSpPr txBox="1"/>
          <p:nvPr>
            <p:ph idx="1" type="body"/>
          </p:nvPr>
        </p:nvSpPr>
        <p:spPr>
          <a:xfrm>
            <a:off x="3429925" y="2083915"/>
            <a:ext cx="5449800" cy="1399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100"/>
              <a:t>All of our items (in this case, names) are in one variable so there is no need to remember the many different variable names. Because all the items are stored in a single array, you can easily add and remove items, and much more.</a:t>
            </a:r>
            <a:endParaRPr sz="1100"/>
          </a:p>
          <a:p>
            <a:pPr indent="0" lvl="0" marL="0" rtl="0" algn="l">
              <a:spcBef>
                <a:spcPts val="600"/>
              </a:spcBef>
              <a:spcAft>
                <a:spcPts val="0"/>
              </a:spcAft>
              <a:buClr>
                <a:schemeClr val="dk1"/>
              </a:buClr>
              <a:buSzPts val="1100"/>
              <a:buFont typeface="Arial"/>
              <a:buNone/>
            </a:pPr>
            <a:r>
              <a:rPr lang="en" sz="1100"/>
              <a:t>Individual array items are accessed via a </a:t>
            </a:r>
            <a:r>
              <a:rPr b="1" lang="en" sz="1100"/>
              <a:t>key</a:t>
            </a:r>
            <a:r>
              <a:rPr lang="en" sz="1100"/>
              <a:t> (also called an </a:t>
            </a:r>
            <a:r>
              <a:rPr b="1" lang="en" sz="1100"/>
              <a:t>index</a:t>
            </a:r>
            <a:r>
              <a:rPr lang="en" sz="1100"/>
              <a:t>). You specify the key/index by using </a:t>
            </a:r>
            <a:r>
              <a:rPr b="1" lang="en" sz="1100"/>
              <a:t>[ ]</a:t>
            </a:r>
            <a:r>
              <a:rPr lang="en" sz="1100"/>
              <a:t> (square brackets) and putting in a number, e.g.:</a:t>
            </a:r>
            <a:endParaRPr sz="1100"/>
          </a:p>
          <a:p>
            <a:pPr indent="0" lvl="0" marL="0" rtl="0" algn="l">
              <a:spcBef>
                <a:spcPts val="600"/>
              </a:spcBef>
              <a:spcAft>
                <a:spcPts val="0"/>
              </a:spcAft>
              <a:buClr>
                <a:schemeClr val="dk1"/>
              </a:buClr>
              <a:buSzPts val="1100"/>
              <a:buFont typeface="Arial"/>
              <a:buNone/>
            </a:pPr>
            <a:r>
              <a:t/>
            </a:r>
            <a:endParaRPr sz="1100"/>
          </a:p>
          <a:p>
            <a:pPr indent="0" lvl="0" marL="0" rtl="0" algn="l">
              <a:lnSpc>
                <a:spcPct val="150000"/>
              </a:lnSpc>
              <a:spcBef>
                <a:spcPts val="0"/>
              </a:spcBef>
              <a:spcAft>
                <a:spcPts val="0"/>
              </a:spcAft>
              <a:buClr>
                <a:schemeClr val="dk1"/>
              </a:buClr>
              <a:buSzPts val="1100"/>
              <a:buFont typeface="Arial"/>
              <a:buNone/>
            </a:pPr>
            <a:r>
              <a:rPr b="1" i="1" lang="en" sz="1050">
                <a:solidFill>
                  <a:schemeClr val="dk1"/>
                </a:solidFill>
                <a:highlight>
                  <a:schemeClr val="lt1"/>
                </a:highlight>
                <a:latin typeface="Courier New"/>
                <a:ea typeface="Courier New"/>
                <a:cs typeface="Courier New"/>
                <a:sym typeface="Courier New"/>
              </a:rPr>
              <a:t>console</a:t>
            </a:r>
            <a:r>
              <a:rPr b="1" lang="en" sz="1050">
                <a:solidFill>
                  <a:srgbClr val="3C4C72"/>
                </a:solidFill>
                <a:highlight>
                  <a:schemeClr val="lt1"/>
                </a:highlight>
                <a:latin typeface="Courier New"/>
                <a:ea typeface="Courier New"/>
                <a:cs typeface="Courier New"/>
                <a:sym typeface="Courier New"/>
              </a:rPr>
              <a:t>.log</a:t>
            </a:r>
            <a:r>
              <a:rPr b="1" lang="en" sz="1050">
                <a:solidFill>
                  <a:schemeClr val="dk1"/>
                </a:solidFill>
                <a:highlight>
                  <a:schemeClr val="lt1"/>
                </a:highlight>
                <a:latin typeface="Courier New"/>
                <a:ea typeface="Courier New"/>
                <a:cs typeface="Courier New"/>
                <a:sym typeface="Courier New"/>
              </a:rPr>
              <a:t>( characters[</a:t>
            </a:r>
            <a:r>
              <a:rPr b="1" lang="en" sz="1050">
                <a:solidFill>
                  <a:srgbClr val="CD0000"/>
                </a:solidFill>
                <a:highlight>
                  <a:schemeClr val="lt1"/>
                </a:highlight>
                <a:latin typeface="Courier New"/>
                <a:ea typeface="Courier New"/>
                <a:cs typeface="Courier New"/>
                <a:sym typeface="Courier New"/>
              </a:rPr>
              <a:t>0</a:t>
            </a:r>
            <a:r>
              <a:rPr b="1" lang="en" sz="1050">
                <a:solidFill>
                  <a:schemeClr val="dk1"/>
                </a:solidFill>
                <a:highlight>
                  <a:schemeClr val="lt1"/>
                </a:highlight>
                <a:latin typeface="Courier New"/>
                <a:ea typeface="Courier New"/>
                <a:cs typeface="Courier New"/>
                <a:sym typeface="Courier New"/>
              </a:rPr>
              <a:t>] ); </a:t>
            </a:r>
            <a:r>
              <a:rPr b="1" lang="en" sz="1050">
                <a:solidFill>
                  <a:srgbClr val="00B418"/>
                </a:solidFill>
                <a:highlight>
                  <a:schemeClr val="lt1"/>
                </a:highlight>
                <a:latin typeface="Courier New"/>
                <a:ea typeface="Courier New"/>
                <a:cs typeface="Courier New"/>
                <a:sym typeface="Courier New"/>
              </a:rPr>
              <a:t>// Fry</a:t>
            </a:r>
            <a:endParaRPr sz="1100"/>
          </a:p>
          <a:p>
            <a:pPr indent="0" lvl="0" marL="0" rtl="0" algn="l">
              <a:spcBef>
                <a:spcPts val="600"/>
              </a:spcBef>
              <a:spcAft>
                <a:spcPts val="0"/>
              </a:spcAft>
              <a:buClr>
                <a:schemeClr val="dk1"/>
              </a:buClr>
              <a:buSzPts val="1100"/>
              <a:buFont typeface="Arial"/>
              <a:buNone/>
            </a:pPr>
            <a:r>
              <a:rPr i="1" lang="en" sz="1100"/>
              <a:t>Note: array indexes are 0-based, meaning the index of the first element is 0, not 1.</a:t>
            </a:r>
            <a:endParaRPr i="1" sz="1100"/>
          </a:p>
          <a:p>
            <a:pPr indent="0" lvl="0" marL="0" rtl="0" algn="l">
              <a:spcBef>
                <a:spcPts val="600"/>
              </a:spcBef>
              <a:spcAft>
                <a:spcPts val="0"/>
              </a:spcAft>
              <a:buClr>
                <a:schemeClr val="dk1"/>
              </a:buClr>
              <a:buSzPts val="1100"/>
              <a:buFont typeface="Arial"/>
              <a:buNone/>
            </a:pPr>
            <a:r>
              <a:t/>
            </a:r>
            <a:endParaRPr sz="1100"/>
          </a:p>
          <a:p>
            <a:pPr indent="0" lvl="0" marL="0" rtl="0" algn="l">
              <a:spcBef>
                <a:spcPts val="600"/>
              </a:spcBef>
              <a:spcAft>
                <a:spcPts val="0"/>
              </a:spcAft>
              <a:buNone/>
            </a:pPr>
            <a:r>
              <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46" name="Shape 246"/>
        <p:cNvGrpSpPr/>
        <p:nvPr/>
      </p:nvGrpSpPr>
      <p:grpSpPr>
        <a:xfrm>
          <a:off x="0" y="0"/>
          <a:ext cx="0" cy="0"/>
          <a:chOff x="0" y="0"/>
          <a:chExt cx="0" cy="0"/>
        </a:xfrm>
      </p:grpSpPr>
      <p:sp>
        <p:nvSpPr>
          <p:cNvPr id="247" name="Google Shape;247;p36"/>
          <p:cNvSpPr txBox="1"/>
          <p:nvPr>
            <p:ph type="ctrTitle"/>
          </p:nvPr>
        </p:nvSpPr>
        <p:spPr>
          <a:xfrm>
            <a:off x="5020500" y="2251075"/>
            <a:ext cx="36750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Objects</a:t>
            </a:r>
            <a:endParaRPr/>
          </a:p>
        </p:txBody>
      </p:sp>
      <p:sp>
        <p:nvSpPr>
          <p:cNvPr id="248" name="Google Shape;248;p36"/>
          <p:cNvSpPr txBox="1"/>
          <p:nvPr>
            <p:ph idx="1" type="subTitle"/>
          </p:nvPr>
        </p:nvSpPr>
        <p:spPr>
          <a:xfrm>
            <a:off x="5020500" y="3602050"/>
            <a:ext cx="3675000" cy="74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some structure to your structure.</a:t>
            </a:r>
            <a:endParaRPr/>
          </a:p>
        </p:txBody>
      </p:sp>
      <p:sp>
        <p:nvSpPr>
          <p:cNvPr id="249" name="Google Shape;249;p36"/>
          <p:cNvSpPr txBox="1"/>
          <p:nvPr>
            <p:ph idx="12" type="sldNum"/>
          </p:nvPr>
        </p:nvSpPr>
        <p:spPr>
          <a:xfrm>
            <a:off x="0" y="0"/>
            <a:ext cx="536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53" name="Shape 253"/>
        <p:cNvGrpSpPr/>
        <p:nvPr/>
      </p:nvGrpSpPr>
      <p:grpSpPr>
        <a:xfrm>
          <a:off x="0" y="0"/>
          <a:ext cx="0" cy="0"/>
          <a:chOff x="0" y="0"/>
          <a:chExt cx="0" cy="0"/>
        </a:xfrm>
      </p:grpSpPr>
      <p:sp>
        <p:nvSpPr>
          <p:cNvPr id="254" name="Google Shape;254;p37"/>
          <p:cNvSpPr txBox="1"/>
          <p:nvPr>
            <p:ph idx="1" type="body"/>
          </p:nvPr>
        </p:nvSpPr>
        <p:spPr>
          <a:xfrm>
            <a:off x="3467825" y="1614875"/>
            <a:ext cx="5449800" cy="121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An </a:t>
            </a:r>
            <a:r>
              <a:rPr b="1" lang="en"/>
              <a:t>object</a:t>
            </a:r>
            <a:r>
              <a:rPr lang="en"/>
              <a:t> is a collection of </a:t>
            </a:r>
            <a:r>
              <a:rPr b="1" lang="en"/>
              <a:t>properties</a:t>
            </a:r>
            <a:r>
              <a:rPr lang="en"/>
              <a:t> and </a:t>
            </a:r>
            <a:r>
              <a:rPr b="1" lang="en"/>
              <a:t>values</a:t>
            </a:r>
            <a:r>
              <a:rPr lang="en"/>
              <a:t>. An object’s </a:t>
            </a:r>
            <a:r>
              <a:rPr b="1" lang="en"/>
              <a:t>properties</a:t>
            </a:r>
            <a:r>
              <a:rPr lang="en"/>
              <a:t> are similar to an array’s </a:t>
            </a:r>
            <a:r>
              <a:rPr b="1" lang="en"/>
              <a:t>keys</a:t>
            </a:r>
            <a:r>
              <a:rPr lang="en"/>
              <a:t>.</a:t>
            </a:r>
            <a:endParaRPr/>
          </a:p>
          <a:p>
            <a:pPr indent="0" lvl="0" marL="0" rtl="0" algn="l">
              <a:spcBef>
                <a:spcPts val="600"/>
              </a:spcBef>
              <a:spcAft>
                <a:spcPts val="0"/>
              </a:spcAft>
              <a:buNone/>
            </a:pPr>
            <a:r>
              <a:rPr lang="en"/>
              <a:t>A property's value can be a </a:t>
            </a:r>
            <a:r>
              <a:rPr b="1" lang="en"/>
              <a:t>function</a:t>
            </a:r>
            <a:r>
              <a:rPr lang="en"/>
              <a:t>, in which case the property is known as a </a:t>
            </a:r>
            <a:r>
              <a:rPr b="1" lang="en"/>
              <a:t>method</a:t>
            </a:r>
            <a:r>
              <a:rPr lang="en"/>
              <a:t>. </a:t>
            </a:r>
            <a:endParaRPr/>
          </a:p>
          <a:p>
            <a:pPr indent="0" lvl="0" marL="0" rtl="0" algn="l">
              <a:spcBef>
                <a:spcPts val="600"/>
              </a:spcBef>
              <a:spcAft>
                <a:spcPts val="0"/>
              </a:spcAft>
              <a:buNone/>
            </a:pPr>
            <a:r>
              <a:t/>
            </a:r>
            <a:endParaRPr/>
          </a:p>
        </p:txBody>
      </p:sp>
      <p:sp>
        <p:nvSpPr>
          <p:cNvPr id="255" name="Google Shape;255;p37"/>
          <p:cNvSpPr txBox="1"/>
          <p:nvPr>
            <p:ph type="title"/>
          </p:nvPr>
        </p:nvSpPr>
        <p:spPr>
          <a:xfrm>
            <a:off x="3468200" y="796375"/>
            <a:ext cx="5218800" cy="66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 </a:t>
            </a:r>
            <a:r>
              <a:rPr lang="en"/>
              <a:t>Definition</a:t>
            </a:r>
            <a:endParaRPr/>
          </a:p>
        </p:txBody>
      </p:sp>
      <p:sp>
        <p:nvSpPr>
          <p:cNvPr id="256" name="Google Shape;256;p37"/>
          <p:cNvSpPr txBox="1"/>
          <p:nvPr>
            <p:ph idx="12" type="sldNum"/>
          </p:nvPr>
        </p:nvSpPr>
        <p:spPr>
          <a:xfrm>
            <a:off x="-6000" y="0"/>
            <a:ext cx="548700" cy="5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57" name="Google Shape;257;p37"/>
          <p:cNvSpPr txBox="1"/>
          <p:nvPr/>
        </p:nvSpPr>
        <p:spPr>
          <a:xfrm>
            <a:off x="3449475" y="2940400"/>
            <a:ext cx="5477100" cy="1597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050">
                <a:solidFill>
                  <a:schemeClr val="dk1"/>
                </a:solidFill>
                <a:highlight>
                  <a:srgbClr val="FFFFFF"/>
                </a:highlight>
                <a:latin typeface="Courier New"/>
                <a:ea typeface="Courier New"/>
                <a:cs typeface="Courier New"/>
                <a:sym typeface="Courier New"/>
              </a:rPr>
              <a:t>var myFirstObj </a:t>
            </a:r>
            <a:r>
              <a:rPr b="1" lang="en" sz="1050">
                <a:solidFill>
                  <a:srgbClr val="687687"/>
                </a:solidFill>
                <a:highlight>
                  <a:srgbClr val="FFFFFF"/>
                </a:highlight>
                <a:latin typeface="Courier New"/>
                <a:ea typeface="Courier New"/>
                <a:cs typeface="Courier New"/>
                <a:sym typeface="Courier New"/>
              </a:rPr>
              <a:t>=</a:t>
            </a:r>
            <a:r>
              <a:rPr b="1" lang="en" sz="1050">
                <a:solidFill>
                  <a:schemeClr val="dk1"/>
                </a:solidFill>
                <a:highlight>
                  <a:srgbClr val="FFFFFF"/>
                </a:highlight>
                <a:latin typeface="Courier New"/>
                <a:ea typeface="Courier New"/>
                <a:cs typeface="Courier New"/>
                <a:sym typeface="Courier New"/>
              </a:rPr>
              <a:t> {</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fname: </a:t>
            </a:r>
            <a:r>
              <a:rPr b="1" lang="en" sz="1050">
                <a:solidFill>
                  <a:srgbClr val="D80800"/>
                </a:solidFill>
                <a:highlight>
                  <a:srgbClr val="FFFFFF"/>
                </a:highlight>
                <a:latin typeface="Courier New"/>
                <a:ea typeface="Courier New"/>
                <a:cs typeface="Courier New"/>
                <a:sym typeface="Courier New"/>
              </a:rPr>
              <a:t>'Philip'</a:t>
            </a:r>
            <a:r>
              <a:rPr b="1" lang="en" sz="1050">
                <a:solidFill>
                  <a:schemeClr val="dk1"/>
                </a:solidFill>
                <a:highlight>
                  <a:srgbClr val="FFFFFF"/>
                </a:highlight>
                <a:latin typeface="Courier New"/>
                <a:ea typeface="Courier New"/>
                <a:cs typeface="Courier New"/>
                <a:sym typeface="Courier New"/>
              </a:rPr>
              <a:t>,</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chemeClr val="lt1"/>
                </a:highlight>
                <a:latin typeface="Courier New"/>
                <a:ea typeface="Courier New"/>
                <a:cs typeface="Courier New"/>
                <a:sym typeface="Courier New"/>
              </a:rPr>
              <a:t>  lname: </a:t>
            </a:r>
            <a:r>
              <a:rPr b="1" lang="en" sz="1050">
                <a:solidFill>
                  <a:srgbClr val="D80800"/>
                </a:solidFill>
                <a:highlight>
                  <a:schemeClr val="lt1"/>
                </a:highlight>
                <a:latin typeface="Courier New"/>
                <a:ea typeface="Courier New"/>
                <a:cs typeface="Courier New"/>
                <a:sym typeface="Courier New"/>
              </a:rPr>
              <a:t>'Fry'</a:t>
            </a:r>
            <a:r>
              <a:rPr b="1" lang="en" sz="1050">
                <a:solidFill>
                  <a:schemeClr val="dk1"/>
                </a:solidFill>
                <a:highlight>
                  <a:schemeClr val="lt1"/>
                </a:highlight>
                <a:latin typeface="Courier New"/>
                <a:ea typeface="Courier New"/>
                <a:cs typeface="Courier New"/>
                <a:sym typeface="Courier New"/>
              </a:rPr>
              <a:t>,</a:t>
            </a:r>
            <a:br>
              <a:rPr b="1" lang="en" sz="1050">
                <a:solidFill>
                  <a:schemeClr val="dk1"/>
                </a:solidFill>
                <a:highlight>
                  <a:schemeClr val="lt1"/>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a:t>
            </a:r>
            <a:r>
              <a:rPr b="1" lang="en" sz="1050">
                <a:solidFill>
                  <a:schemeClr val="dk1"/>
                </a:solidFill>
                <a:highlight>
                  <a:schemeClr val="lt1"/>
                </a:highlight>
                <a:latin typeface="Courier New"/>
                <a:ea typeface="Courier New"/>
                <a:cs typeface="Courier New"/>
                <a:sym typeface="Courier New"/>
              </a:rPr>
              <a:t>do_it</a:t>
            </a:r>
            <a:r>
              <a:rPr b="1" lang="en" sz="1050">
                <a:solidFill>
                  <a:schemeClr val="dk1"/>
                </a:solidFill>
                <a:highlight>
                  <a:srgbClr val="FFFFFF"/>
                </a:highlight>
                <a:latin typeface="Courier New"/>
                <a:ea typeface="Courier New"/>
                <a:cs typeface="Courier New"/>
                <a:sym typeface="Courier New"/>
              </a:rPr>
              <a:t>: function(){</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a:t>
            </a:r>
            <a:r>
              <a:rPr b="1" i="1" lang="en" sz="1050">
                <a:solidFill>
                  <a:schemeClr val="dk1"/>
                </a:solidFill>
                <a:highlight>
                  <a:srgbClr val="FFFFFF"/>
                </a:highlight>
                <a:latin typeface="Courier New"/>
                <a:ea typeface="Courier New"/>
                <a:cs typeface="Courier New"/>
                <a:sym typeface="Courier New"/>
              </a:rPr>
              <a:t>console</a:t>
            </a:r>
            <a:r>
              <a:rPr b="1" lang="en" sz="1050">
                <a:solidFill>
                  <a:srgbClr val="3C4C72"/>
                </a:solidFill>
                <a:highlight>
                  <a:srgbClr val="FFFFFF"/>
                </a:highlight>
                <a:latin typeface="Courier New"/>
                <a:ea typeface="Courier New"/>
                <a:cs typeface="Courier New"/>
                <a:sym typeface="Courier New"/>
              </a:rPr>
              <a:t>.log</a:t>
            </a:r>
            <a:r>
              <a:rPr b="1" lang="en" sz="1050">
                <a:solidFill>
                  <a:schemeClr val="dk1"/>
                </a:solidFill>
                <a:highlight>
                  <a:srgbClr val="FFFFFF"/>
                </a:highlight>
                <a:latin typeface="Courier New"/>
                <a:ea typeface="Courier New"/>
                <a:cs typeface="Courier New"/>
                <a:sym typeface="Courier New"/>
              </a:rPr>
              <a:t>(</a:t>
            </a:r>
            <a:r>
              <a:rPr b="1" lang="en" sz="1050">
                <a:solidFill>
                  <a:srgbClr val="D80800"/>
                </a:solidFill>
                <a:highlight>
                  <a:srgbClr val="FFFFFF"/>
                </a:highlight>
                <a:latin typeface="Courier New"/>
                <a:ea typeface="Courier New"/>
                <a:cs typeface="Courier New"/>
                <a:sym typeface="Courier New"/>
              </a:rPr>
              <a:t>'I am from the method'</a:t>
            </a:r>
            <a:r>
              <a:rPr b="1" lang="en" sz="1050">
                <a:solidFill>
                  <a:schemeClr val="dk1"/>
                </a:solidFill>
                <a:highlight>
                  <a:srgbClr val="FFFFFF"/>
                </a:highlight>
                <a:latin typeface="Courier New"/>
                <a:ea typeface="Courier New"/>
                <a:cs typeface="Courier New"/>
                <a:sym typeface="Courier New"/>
              </a:rPr>
              <a:t>);</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  }</a:t>
            </a:r>
            <a:br>
              <a:rPr b="1" lang="en" sz="1050">
                <a:solidFill>
                  <a:schemeClr val="dk1"/>
                </a:solidFill>
                <a:highlight>
                  <a:srgbClr val="FFFFFF"/>
                </a:highlight>
                <a:latin typeface="Courier New"/>
                <a:ea typeface="Courier New"/>
                <a:cs typeface="Courier New"/>
                <a:sym typeface="Courier New"/>
              </a:rPr>
            </a:br>
            <a:r>
              <a:rPr b="1" lang="en" sz="1050">
                <a:solidFill>
                  <a:schemeClr val="dk1"/>
                </a:solidFill>
                <a:highlight>
                  <a:srgbClr val="FFFFFF"/>
                </a:highlight>
                <a:latin typeface="Courier New"/>
                <a:ea typeface="Courier New"/>
                <a:cs typeface="Courier New"/>
                <a:sym typeface="Courier New"/>
              </a:rPr>
              <a:t>}</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Emi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mi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