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8" r:id="rId11"/>
    <p:sldId id="267" r:id="rId12"/>
    <p:sldId id="26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0CF2-8FB8-495C-9C8B-0B210816B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B4E69-5BAC-463C-BA99-9CE40FB64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Look at For and While Loops</a:t>
            </a:r>
          </a:p>
        </p:txBody>
      </p:sp>
    </p:spTree>
    <p:extLst>
      <p:ext uri="{BB962C8B-B14F-4D97-AF65-F5344CB8AC3E}">
        <p14:creationId xmlns:p14="http://schemas.microsoft.com/office/powerpoint/2010/main" val="28286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of a for Enhanced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data_type</a:t>
            </a:r>
            <a:r>
              <a:rPr lang="en-US" dirty="0"/>
              <a:t>  item :  collections) {</a:t>
            </a:r>
          </a:p>
          <a:p>
            <a:pPr marL="0" indent="0">
              <a:buNone/>
            </a:pPr>
            <a:r>
              <a:rPr lang="en-US"/>
              <a:t>	……….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862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of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63BA1D-7463-4708-9921-FF6E834E31AF}"/>
              </a:ext>
            </a:extLst>
          </p:cNvPr>
          <p:cNvSpPr/>
          <p:nvPr/>
        </p:nvSpPr>
        <p:spPr>
          <a:xfrm>
            <a:off x="3638549" y="2187129"/>
            <a:ext cx="21431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2EF7E-BC54-4850-877A-912600BF662A}"/>
              </a:ext>
            </a:extLst>
          </p:cNvPr>
          <p:cNvSpPr/>
          <p:nvPr/>
        </p:nvSpPr>
        <p:spPr>
          <a:xfrm>
            <a:off x="3324225" y="3514725"/>
            <a:ext cx="2771775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AD66CBB1-5A77-4492-9604-36185FC35285}"/>
              </a:ext>
            </a:extLst>
          </p:cNvPr>
          <p:cNvSpPr/>
          <p:nvPr/>
        </p:nvSpPr>
        <p:spPr>
          <a:xfrm>
            <a:off x="3476624" y="4343400"/>
            <a:ext cx="2609850" cy="571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06C50-F3DA-4FEB-A68A-6C0BD1D688A9}"/>
              </a:ext>
            </a:extLst>
          </p:cNvPr>
          <p:cNvSpPr/>
          <p:nvPr/>
        </p:nvSpPr>
        <p:spPr>
          <a:xfrm>
            <a:off x="3057525" y="5314421"/>
            <a:ext cx="3762375" cy="38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inside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97FFA-CC1B-41EE-B616-038BC99C70BF}"/>
              </a:ext>
            </a:extLst>
          </p:cNvPr>
          <p:cNvSpPr/>
          <p:nvPr/>
        </p:nvSpPr>
        <p:spPr>
          <a:xfrm>
            <a:off x="7515225" y="4010025"/>
            <a:ext cx="208597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counter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B9C9A3-ACB9-48CF-84DB-A12BE60B976B}"/>
              </a:ext>
            </a:extLst>
          </p:cNvPr>
          <p:cNvSpPr/>
          <p:nvPr/>
        </p:nvSpPr>
        <p:spPr>
          <a:xfrm>
            <a:off x="571500" y="4581525"/>
            <a:ext cx="1476373" cy="666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ED790E-069C-49A8-A844-8BD28B3F3149}"/>
              </a:ext>
            </a:extLst>
          </p:cNvPr>
          <p:cNvCxnSpPr>
            <a:cxnSpLocks/>
          </p:cNvCxnSpPr>
          <p:nvPr/>
        </p:nvCxnSpPr>
        <p:spPr>
          <a:xfrm flipH="1">
            <a:off x="4781549" y="3081934"/>
            <a:ext cx="4762" cy="44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CA6102-441A-49CD-8C44-5CE2DD5394F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81549" y="4010025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935E3A-8DE5-4F39-AC21-5976E6A67AA6}"/>
              </a:ext>
            </a:extLst>
          </p:cNvPr>
          <p:cNvCxnSpPr>
            <a:stCxn id="6" idx="2"/>
          </p:cNvCxnSpPr>
          <p:nvPr/>
        </p:nvCxnSpPr>
        <p:spPr>
          <a:xfrm>
            <a:off x="4781549" y="4914900"/>
            <a:ext cx="0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0FE4E4-C3C6-408A-A2C1-40A10B27DAC5}"/>
              </a:ext>
            </a:extLst>
          </p:cNvPr>
          <p:cNvCxnSpPr>
            <a:stCxn id="7" idx="3"/>
          </p:cNvCxnSpPr>
          <p:nvPr/>
        </p:nvCxnSpPr>
        <p:spPr>
          <a:xfrm>
            <a:off x="6819900" y="5504445"/>
            <a:ext cx="180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27C5F7-6A06-4208-A64C-90803A30E46D}"/>
              </a:ext>
            </a:extLst>
          </p:cNvPr>
          <p:cNvCxnSpPr/>
          <p:nvPr/>
        </p:nvCxnSpPr>
        <p:spPr>
          <a:xfrm flipV="1">
            <a:off x="8648700" y="462915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7ECB11-11FC-4D69-811A-17218CEDA11F}"/>
              </a:ext>
            </a:extLst>
          </p:cNvPr>
          <p:cNvCxnSpPr/>
          <p:nvPr/>
        </p:nvCxnSpPr>
        <p:spPr>
          <a:xfrm flipV="1">
            <a:off x="8639175" y="3590925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76BCA9-B845-45D5-B716-7C3D4340A3AE}"/>
              </a:ext>
            </a:extLst>
          </p:cNvPr>
          <p:cNvCxnSpPr/>
          <p:nvPr/>
        </p:nvCxnSpPr>
        <p:spPr>
          <a:xfrm flipH="1">
            <a:off x="6253216" y="3590925"/>
            <a:ext cx="2304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39C1E9-1B28-44B1-9DE2-6C00B56F76BC}"/>
              </a:ext>
            </a:extLst>
          </p:cNvPr>
          <p:cNvSpPr txBox="1"/>
          <p:nvPr/>
        </p:nvSpPr>
        <p:spPr>
          <a:xfrm>
            <a:off x="5915025" y="499110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5D09D-5F29-41C1-BDBE-6040A6FB2946}"/>
              </a:ext>
            </a:extLst>
          </p:cNvPr>
          <p:cNvCxnSpPr/>
          <p:nvPr/>
        </p:nvCxnSpPr>
        <p:spPr>
          <a:xfrm flipH="1">
            <a:off x="1333500" y="3686175"/>
            <a:ext cx="181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EEEC8B-3C48-45C2-BAB8-88692D12FDA4}"/>
              </a:ext>
            </a:extLst>
          </p:cNvPr>
          <p:cNvCxnSpPr/>
          <p:nvPr/>
        </p:nvCxnSpPr>
        <p:spPr>
          <a:xfrm>
            <a:off x="1333500" y="3810000"/>
            <a:ext cx="0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ECFD27-9030-4C60-A363-25BF1C492441}"/>
              </a:ext>
            </a:extLst>
          </p:cNvPr>
          <p:cNvSpPr txBox="1"/>
          <p:nvPr/>
        </p:nvSpPr>
        <p:spPr>
          <a:xfrm>
            <a:off x="1628775" y="4133850"/>
            <a:ext cx="67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2096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 of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ForLoopExample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	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/>
              <a:t>&lt;3;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(“this is our loop counter =&gt;”+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420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Infinite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&gt;=1;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(“this is our index=&gt;”+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2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05C2-A239-48E2-978D-7888AB12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3CDA-1E7F-4C39-9655-BBACDA52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presentation  we will discuss loop.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Loops are used to execute a set of statements repeatedly until a particular condition is satisfied.</a:t>
            </a:r>
          </a:p>
        </p:txBody>
      </p:sp>
    </p:spTree>
    <p:extLst>
      <p:ext uri="{BB962C8B-B14F-4D97-AF65-F5344CB8AC3E}">
        <p14:creationId xmlns:p14="http://schemas.microsoft.com/office/powerpoint/2010/main" val="388948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E181-C933-4618-944F-60B4894C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37B9-86A3-43D3-9AAB-EB834609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while loop, condition is evaluated first and if it returns true then the statements</a:t>
            </a:r>
          </a:p>
          <a:p>
            <a:pPr marL="0" indent="0">
              <a:buNone/>
            </a:pPr>
            <a:r>
              <a:rPr lang="en-US" dirty="0"/>
              <a:t>inside while loop execute. When condition returns false, the control comes out of</a:t>
            </a:r>
          </a:p>
          <a:p>
            <a:pPr marL="0" indent="0">
              <a:buNone/>
            </a:pPr>
            <a:r>
              <a:rPr lang="en-US" dirty="0"/>
              <a:t>loop and jumps to the next statement after while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important point to note when using while loop is that we need to use</a:t>
            </a:r>
          </a:p>
          <a:p>
            <a:pPr marL="0" indent="0">
              <a:buNone/>
            </a:pPr>
            <a:r>
              <a:rPr lang="en-US" dirty="0"/>
              <a:t>increment or decrement statement inside while loop so that the loop variable gets</a:t>
            </a:r>
          </a:p>
          <a:p>
            <a:pPr marL="0" indent="0">
              <a:buNone/>
            </a:pPr>
            <a:r>
              <a:rPr lang="en-US" dirty="0"/>
              <a:t>changed on each iteration, and at some point condition returns false. This way</a:t>
            </a:r>
          </a:p>
          <a:p>
            <a:pPr marL="0" indent="0">
              <a:buNone/>
            </a:pPr>
            <a:r>
              <a:rPr lang="en-US" dirty="0"/>
              <a:t>we can end the execution of while loop otherwise the loop would execute</a:t>
            </a:r>
          </a:p>
          <a:p>
            <a:pPr marL="0" indent="0">
              <a:buNone/>
            </a:pPr>
            <a:r>
              <a:rPr lang="en-US" dirty="0"/>
              <a:t>indefinitely.</a:t>
            </a:r>
          </a:p>
        </p:txBody>
      </p:sp>
    </p:spTree>
    <p:extLst>
      <p:ext uri="{BB962C8B-B14F-4D97-AF65-F5344CB8AC3E}">
        <p14:creationId xmlns:p14="http://schemas.microsoft.com/office/powerpoint/2010/main" val="35809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while(condition)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statement(s);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0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Overview of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B99368-6CF4-499B-BCEE-3B37209A1627}"/>
              </a:ext>
            </a:extLst>
          </p:cNvPr>
          <p:cNvSpPr/>
          <p:nvPr/>
        </p:nvSpPr>
        <p:spPr>
          <a:xfrm>
            <a:off x="4705350" y="2247900"/>
            <a:ext cx="1781175" cy="56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 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7ED3729-CAFA-421F-B172-B0FE7C767467}"/>
              </a:ext>
            </a:extLst>
          </p:cNvPr>
          <p:cNvSpPr/>
          <p:nvPr/>
        </p:nvSpPr>
        <p:spPr>
          <a:xfrm>
            <a:off x="4100512" y="3336225"/>
            <a:ext cx="2990850" cy="8096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F43CC-474F-4840-B24B-1325D921D6C2}"/>
              </a:ext>
            </a:extLst>
          </p:cNvPr>
          <p:cNvSpPr/>
          <p:nvPr/>
        </p:nvSpPr>
        <p:spPr>
          <a:xfrm>
            <a:off x="4572000" y="5095875"/>
            <a:ext cx="2352675" cy="60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inside body of  While 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3DE666-009C-4C02-98E1-6428E6BCC91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595937" y="2809875"/>
            <a:ext cx="1" cy="5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15BC94-118E-4626-B5EB-D3B47C5B2E0E}"/>
              </a:ext>
            </a:extLst>
          </p:cNvPr>
          <p:cNvCxnSpPr>
            <a:stCxn id="5" idx="2"/>
          </p:cNvCxnSpPr>
          <p:nvPr/>
        </p:nvCxnSpPr>
        <p:spPr>
          <a:xfrm>
            <a:off x="5595937" y="4145850"/>
            <a:ext cx="0" cy="95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45F27A-4FAE-4C97-8429-766321024FBA}"/>
              </a:ext>
            </a:extLst>
          </p:cNvPr>
          <p:cNvCxnSpPr/>
          <p:nvPr/>
        </p:nvCxnSpPr>
        <p:spPr>
          <a:xfrm>
            <a:off x="7019925" y="5466345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AC1B1B-DAF6-4893-80F8-D21CECD99AD9}"/>
              </a:ext>
            </a:extLst>
          </p:cNvPr>
          <p:cNvCxnSpPr/>
          <p:nvPr/>
        </p:nvCxnSpPr>
        <p:spPr>
          <a:xfrm flipV="1">
            <a:off x="8686800" y="3657600"/>
            <a:ext cx="0" cy="17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BC4AB7-3EEE-461B-9B9E-A26830546F7E}"/>
              </a:ext>
            </a:extLst>
          </p:cNvPr>
          <p:cNvCxnSpPr>
            <a:cxnSpLocks/>
          </p:cNvCxnSpPr>
          <p:nvPr/>
        </p:nvCxnSpPr>
        <p:spPr>
          <a:xfrm flipH="1">
            <a:off x="7091362" y="3733800"/>
            <a:ext cx="1495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1FA36F-88B5-4258-91FE-18655D5D4F5F}"/>
              </a:ext>
            </a:extLst>
          </p:cNvPr>
          <p:cNvCxnSpPr>
            <a:cxnSpLocks/>
          </p:cNvCxnSpPr>
          <p:nvPr/>
        </p:nvCxnSpPr>
        <p:spPr>
          <a:xfrm flipH="1">
            <a:off x="2028825" y="3733800"/>
            <a:ext cx="1885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5C59DC-EC4F-41A4-99A8-4DCBAD4E183F}"/>
              </a:ext>
            </a:extLst>
          </p:cNvPr>
          <p:cNvCxnSpPr/>
          <p:nvPr/>
        </p:nvCxnSpPr>
        <p:spPr>
          <a:xfrm>
            <a:off x="2028825" y="3895725"/>
            <a:ext cx="0" cy="102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CA508FA-B47C-4AF1-8386-F529C23C9557}"/>
              </a:ext>
            </a:extLst>
          </p:cNvPr>
          <p:cNvSpPr/>
          <p:nvPr/>
        </p:nvSpPr>
        <p:spPr>
          <a:xfrm>
            <a:off x="1137147" y="5095875"/>
            <a:ext cx="1939424" cy="602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Loop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7A2165-BE6D-4693-8755-DC310766E015}"/>
              </a:ext>
            </a:extLst>
          </p:cNvPr>
          <p:cNvSpPr txBox="1"/>
          <p:nvPr/>
        </p:nvSpPr>
        <p:spPr>
          <a:xfrm>
            <a:off x="4352925" y="4352925"/>
            <a:ext cx="76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9A4701-0B78-4D5C-8F74-901DDCC1AB5E}"/>
              </a:ext>
            </a:extLst>
          </p:cNvPr>
          <p:cNvSpPr txBox="1"/>
          <p:nvPr/>
        </p:nvSpPr>
        <p:spPr>
          <a:xfrm>
            <a:off x="2819400" y="3215828"/>
            <a:ext cx="86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51650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an Infinite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	int 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/>
              <a:t>		while(</a:t>
            </a:r>
            <a:r>
              <a:rPr lang="en-US" dirty="0" err="1"/>
              <a:t>i</a:t>
            </a:r>
            <a:r>
              <a:rPr lang="en-US" dirty="0"/>
              <a:t>&gt;1) {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0538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– Infinite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loop would never end, its an infinite while loop. This is because condition is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&gt;1 which would always be true as we are incrementing the value of </a:t>
            </a:r>
            <a:r>
              <a:rPr lang="en-US" dirty="0" err="1"/>
              <a:t>i</a:t>
            </a:r>
            <a:r>
              <a:rPr lang="en-US" dirty="0"/>
              <a:t> inside while</a:t>
            </a:r>
          </a:p>
          <a:p>
            <a:pPr marL="0" indent="0">
              <a:buNone/>
            </a:pPr>
            <a:r>
              <a:rPr lang="en-US" dirty="0"/>
              <a:t>loop.</a:t>
            </a:r>
          </a:p>
        </p:txBody>
      </p:sp>
    </p:spTree>
    <p:extLst>
      <p:ext uri="{BB962C8B-B14F-4D97-AF65-F5344CB8AC3E}">
        <p14:creationId xmlns:p14="http://schemas.microsoft.com/office/powerpoint/2010/main" val="295730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C4A04-8A84-4B7C-8EDD-21AC301C3763}"/>
              </a:ext>
            </a:extLst>
          </p:cNvPr>
          <p:cNvSpPr txBox="1"/>
          <p:nvPr/>
        </p:nvSpPr>
        <p:spPr>
          <a:xfrm>
            <a:off x="1543050" y="2695098"/>
            <a:ext cx="8696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a program executes, the interpreter always keeps track of which statement is</a:t>
            </a:r>
          </a:p>
          <a:p>
            <a:r>
              <a:rPr lang="en-US" dirty="0"/>
              <a:t>about to be executed. </a:t>
            </a:r>
          </a:p>
        </p:txBody>
      </p:sp>
    </p:spTree>
    <p:extLst>
      <p:ext uri="{BB962C8B-B14F-4D97-AF65-F5344CB8AC3E}">
        <p14:creationId xmlns:p14="http://schemas.microsoft.com/office/powerpoint/2010/main" val="286369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A47A-A478-45CF-969C-ADC81DDF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syntax of 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10CB-4B65-4593-866C-1F91B6E6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(initialization; condition; increment/decrement) {</a:t>
            </a:r>
          </a:p>
          <a:p>
            <a:pPr marL="0" indent="0">
              <a:buNone/>
            </a:pPr>
            <a:r>
              <a:rPr lang="en-US" dirty="0"/>
              <a:t>	statement / code;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032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60</TotalTime>
  <Words>440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LOOPS IN JAVA</vt:lpstr>
      <vt:lpstr>Types of Loops</vt:lpstr>
      <vt:lpstr>The While Loop</vt:lpstr>
      <vt:lpstr>Syntax of a While Loop</vt:lpstr>
      <vt:lpstr>Visual Overview of While Loop</vt:lpstr>
      <vt:lpstr>Beware of an Infinite Loop </vt:lpstr>
      <vt:lpstr>Note – Infinite Loop</vt:lpstr>
      <vt:lpstr>For Loops</vt:lpstr>
      <vt:lpstr> syntax of a for Loop</vt:lpstr>
      <vt:lpstr> syntax of a for Enhanced Loop</vt:lpstr>
      <vt:lpstr> syntax of a for Loop</vt:lpstr>
      <vt:lpstr> Example of For Loop</vt:lpstr>
      <vt:lpstr> Infinite for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jAVA</dc:title>
  <dc:creator>Sean</dc:creator>
  <cp:lastModifiedBy>Sean</cp:lastModifiedBy>
  <cp:revision>22</cp:revision>
  <dcterms:created xsi:type="dcterms:W3CDTF">2020-09-18T21:24:38Z</dcterms:created>
  <dcterms:modified xsi:type="dcterms:W3CDTF">2020-09-19T00:57:33Z</dcterms:modified>
</cp:coreProperties>
</file>