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4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3734-DF60-4448-BD1B-EDDB6D6E9E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Reflection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DBFE2-743D-43B9-969F-6CB9531880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08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2E603-BDBB-4B60-A06B-ADC0F387F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RefLection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E8B19-1BAC-4CCE-A7B0-C0750A87E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 fontAlgn="base"/>
            <a:r>
              <a:rPr lang="en-US" b="0" i="0" dirty="0">
                <a:effectLst/>
                <a:latin typeface="Roboto"/>
              </a:rPr>
              <a:t>Reflection is an API which is used to examine or modify the behavior of methods, classes, interfaces at runtime.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The required classes for reflection are provided under </a:t>
            </a:r>
            <a:r>
              <a:rPr lang="en-US" sz="2600" b="1" i="0" dirty="0" err="1">
                <a:effectLst/>
                <a:latin typeface="Roboto"/>
              </a:rPr>
              <a:t>java.lang.reflect</a:t>
            </a:r>
            <a:r>
              <a:rPr lang="en-US" sz="2600" b="1" i="0" dirty="0">
                <a:effectLst/>
                <a:latin typeface="Roboto"/>
              </a:rPr>
              <a:t> </a:t>
            </a:r>
            <a:r>
              <a:rPr lang="en-US" b="0" i="0" dirty="0">
                <a:effectLst/>
                <a:latin typeface="Roboto"/>
              </a:rPr>
              <a:t>package.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Reflection gives us information about the class to which an object belongs and also the methods of that class which can be executed by using the object.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Through reflection we can invoke methods at runtime irrespective of the access specifier used with them.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54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56998-15E1-476E-84B0-985446F7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2DB379-4DC6-47FD-8822-6F26F577D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4264" y="2016125"/>
            <a:ext cx="5977797" cy="3449638"/>
          </a:xfrm>
        </p:spPr>
      </p:pic>
    </p:spTree>
    <p:extLst>
      <p:ext uri="{BB962C8B-B14F-4D97-AF65-F5344CB8AC3E}">
        <p14:creationId xmlns:p14="http://schemas.microsoft.com/office/powerpoint/2010/main" val="2785925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14D12-3385-417C-B3DB-05F8253E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Refection do: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B0CE5-1BAA-45A4-A173-801E261E3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fontAlgn="base">
              <a:buNone/>
            </a:pPr>
            <a:r>
              <a:rPr lang="en-US" b="0" i="0" dirty="0">
                <a:effectLst/>
                <a:latin typeface="Roboto"/>
              </a:rPr>
              <a:t>Reflection can be used to get information about: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effectLst/>
                <a:latin typeface="Roboto"/>
              </a:rPr>
              <a:t>Class</a:t>
            </a:r>
            <a:r>
              <a:rPr lang="en-US" b="0" i="0" dirty="0">
                <a:effectLst/>
                <a:latin typeface="Roboto"/>
              </a:rPr>
              <a:t> The </a:t>
            </a:r>
            <a:r>
              <a:rPr lang="en-US" b="0" i="0" dirty="0" err="1">
                <a:effectLst/>
                <a:latin typeface="Roboto"/>
              </a:rPr>
              <a:t>getClass</a:t>
            </a:r>
            <a:r>
              <a:rPr lang="en-US" b="0" i="0" dirty="0">
                <a:effectLst/>
                <a:latin typeface="Roboto"/>
              </a:rPr>
              <a:t>() method is used to get the name of the class to which an object belongs.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effectLst/>
                <a:latin typeface="Roboto"/>
              </a:rPr>
              <a:t>Constructors</a:t>
            </a:r>
            <a:r>
              <a:rPr lang="en-US" b="0" i="0" dirty="0">
                <a:effectLst/>
                <a:latin typeface="Roboto"/>
              </a:rPr>
              <a:t> The </a:t>
            </a:r>
            <a:r>
              <a:rPr lang="en-US" b="0" i="0" dirty="0" err="1">
                <a:effectLst/>
                <a:latin typeface="Roboto"/>
              </a:rPr>
              <a:t>getConstructors</a:t>
            </a:r>
            <a:r>
              <a:rPr lang="en-US" b="0" i="0" dirty="0">
                <a:effectLst/>
                <a:latin typeface="Roboto"/>
              </a:rPr>
              <a:t>() method is used to get the public constructors of the class to which an object belongs.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effectLst/>
                <a:latin typeface="Roboto"/>
              </a:rPr>
              <a:t>Methods</a:t>
            </a:r>
            <a:r>
              <a:rPr lang="en-US" b="0" i="0" dirty="0">
                <a:effectLst/>
                <a:latin typeface="Roboto"/>
              </a:rPr>
              <a:t> The </a:t>
            </a:r>
            <a:r>
              <a:rPr lang="en-US" b="0" i="0" dirty="0" err="1">
                <a:effectLst/>
                <a:latin typeface="Roboto"/>
              </a:rPr>
              <a:t>getMethods</a:t>
            </a:r>
            <a:r>
              <a:rPr lang="en-US" b="0" i="0" dirty="0">
                <a:effectLst/>
                <a:latin typeface="Roboto"/>
              </a:rPr>
              <a:t>() method is used to get the public methods of the class to which an objects belongs.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1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4E584-AF91-43CD-BDBF-45BD829BB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</a:t>
            </a:r>
            <a:r>
              <a:rPr lang="en-US" dirty="0" err="1"/>
              <a:t>RefLection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E2D0B-B3E3-41F5-A462-3219F32C6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fontAlgn="base">
              <a:buNone/>
            </a:pPr>
            <a:endParaRPr lang="en-US" b="0" i="0" dirty="0">
              <a:effectLst/>
              <a:latin typeface="Roboto"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Roboto"/>
              </a:rPr>
              <a:t>Extensibility Features:</a:t>
            </a:r>
            <a:r>
              <a:rPr lang="en-US" b="0" i="0" dirty="0">
                <a:effectLst/>
                <a:latin typeface="Roboto"/>
              </a:rPr>
              <a:t> An application may make use of external, user-defined classes by creating instances of extensibility objects using their fully-qualified names.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Roboto"/>
              </a:rPr>
              <a:t>Debugging and testing tools</a:t>
            </a:r>
            <a:r>
              <a:rPr lang="en-US" b="0" i="0" dirty="0">
                <a:effectLst/>
                <a:latin typeface="Roboto"/>
              </a:rPr>
              <a:t>: Debuggers use the property of reflection to examine private members on classes.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6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20A0-59C2-4BE3-954D-FB01EA76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8374B-5E1D-4148-BDC7-7F948940B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endParaRPr lang="en-US" b="0" i="0" dirty="0">
              <a:effectLst/>
              <a:latin typeface="Roboto"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Roboto"/>
              </a:rPr>
              <a:t>Performance Overhead: </a:t>
            </a:r>
            <a:r>
              <a:rPr lang="en-US" b="0" i="0" dirty="0">
                <a:effectLst/>
                <a:latin typeface="Roboto"/>
              </a:rPr>
              <a:t>Reflective operations have slower performance than their non-reflective counterparts, and should be avoided in sections of code which are called frequently in performance-sensitive applications.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Roboto"/>
              </a:rPr>
              <a:t>Exposure of Internals: </a:t>
            </a:r>
            <a:r>
              <a:rPr lang="en-US" b="0" i="0" dirty="0">
                <a:effectLst/>
                <a:latin typeface="Roboto"/>
              </a:rPr>
              <a:t>Reflective code breaks abstractions and therefore may change behavior with upgrades of the platform.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5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BE5C-39CF-4892-902A-24561AE3C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a coding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B85A8-0171-4616-992F-3FC9B0A3F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Review the output (in Eclipse)</a:t>
            </a:r>
          </a:p>
          <a:p>
            <a:pPr marL="0" indent="0">
              <a:buNone/>
            </a:pPr>
            <a:r>
              <a:rPr lang="en-US" dirty="0"/>
              <a:t>Note the follow:</a:t>
            </a:r>
          </a:p>
          <a:p>
            <a:pPr lvl="1"/>
            <a:r>
              <a:rPr lang="en-US" b="0" i="0" dirty="0">
                <a:effectLst/>
                <a:latin typeface="Roboto"/>
              </a:rPr>
              <a:t>We can invoke an method through reflection if we know its name and parameter types. </a:t>
            </a:r>
            <a:endParaRPr lang="en-US" b="1" i="0" dirty="0">
              <a:effectLst/>
              <a:latin typeface="Roboto"/>
            </a:endParaRPr>
          </a:p>
          <a:p>
            <a:pPr lvl="1"/>
            <a:endParaRPr lang="en-US" b="1" dirty="0">
              <a:latin typeface="Roboto"/>
            </a:endParaRPr>
          </a:p>
          <a:p>
            <a:pPr lvl="1"/>
            <a:r>
              <a:rPr lang="en-US" b="0" i="0" dirty="0">
                <a:effectLst/>
                <a:latin typeface="Roboto"/>
              </a:rPr>
              <a:t>Through reflection we can </a:t>
            </a:r>
            <a:r>
              <a:rPr lang="en-US" b="1" i="0" dirty="0">
                <a:effectLst/>
                <a:latin typeface="Roboto"/>
              </a:rPr>
              <a:t>access the private variables and methods</a:t>
            </a:r>
            <a:r>
              <a:rPr lang="en-US" b="0" i="0" dirty="0">
                <a:effectLst/>
                <a:latin typeface="Roboto"/>
              </a:rPr>
              <a:t> of a class with the help of its class object and invoke the method by using the object as discussed above. We use below two methods for this </a:t>
            </a:r>
            <a:r>
              <a:rPr lang="en-US" b="0" i="0" dirty="0" err="1">
                <a:effectLst/>
                <a:latin typeface="Roboto"/>
              </a:rPr>
              <a:t>purpose.</a:t>
            </a:r>
            <a:r>
              <a:rPr lang="en-US" b="1" i="0" dirty="0" err="1">
                <a:effectLst/>
                <a:latin typeface="Roboto"/>
              </a:rPr>
              <a:t>Class.getDeclaredField</a:t>
            </a:r>
            <a:r>
              <a:rPr lang="en-US" b="1" i="0" dirty="0">
                <a:effectLst/>
                <a:latin typeface="Roboto"/>
              </a:rPr>
              <a:t>(</a:t>
            </a:r>
            <a:r>
              <a:rPr lang="en-US" b="1" i="0" dirty="0" err="1">
                <a:effectLst/>
                <a:latin typeface="Roboto"/>
              </a:rPr>
              <a:t>FieldName</a:t>
            </a:r>
            <a:r>
              <a:rPr lang="en-US" b="1" i="0" dirty="0">
                <a:effectLst/>
                <a:latin typeface="Roboto"/>
              </a:rPr>
              <a:t>) : </a:t>
            </a:r>
            <a:r>
              <a:rPr lang="en-US" b="0" i="0" dirty="0">
                <a:effectLst/>
                <a:latin typeface="Roboto"/>
              </a:rPr>
              <a:t>Used to get the private field. Returns an object of type Field for specified field name.</a:t>
            </a:r>
            <a:br>
              <a:rPr lang="en-US" b="0" i="0" dirty="0">
                <a:effectLst/>
                <a:latin typeface="Roboto"/>
              </a:rPr>
            </a:br>
            <a:r>
              <a:rPr lang="en-US" b="1" i="0" dirty="0" err="1">
                <a:effectLst/>
                <a:latin typeface="Roboto"/>
              </a:rPr>
              <a:t>Field.setAccessible</a:t>
            </a:r>
            <a:r>
              <a:rPr lang="en-US" b="1" i="0" dirty="0">
                <a:effectLst/>
                <a:latin typeface="Roboto"/>
              </a:rPr>
              <a:t>(true) : </a:t>
            </a:r>
            <a:r>
              <a:rPr lang="en-US" b="0" i="0" dirty="0">
                <a:effectLst/>
                <a:latin typeface="Roboto"/>
              </a:rPr>
              <a:t>Allows to access the field irrespective of the access modifier used with the field.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9854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{548D7B3F-DAF2-47E2-99A6-E461563A4889}tf10001114</Template>
  <TotalTime>17</TotalTime>
  <Words>387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Roboto</vt:lpstr>
      <vt:lpstr>Gallery</vt:lpstr>
      <vt:lpstr>Reflection in Java</vt:lpstr>
      <vt:lpstr>What is RefLection?</vt:lpstr>
      <vt:lpstr>Visual Overview</vt:lpstr>
      <vt:lpstr>What does Refection do:</vt:lpstr>
      <vt:lpstr>Advantages of RefLection:</vt:lpstr>
      <vt:lpstr>Disadvantages:</vt:lpstr>
      <vt:lpstr>Let’s look at a coding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Refection in Java</dc:title>
  <dc:creator>Sean</dc:creator>
  <cp:lastModifiedBy>Sean</cp:lastModifiedBy>
  <cp:revision>14</cp:revision>
  <dcterms:created xsi:type="dcterms:W3CDTF">2020-09-18T22:38:01Z</dcterms:created>
  <dcterms:modified xsi:type="dcterms:W3CDTF">2020-09-19T00:57:01Z</dcterms:modified>
</cp:coreProperties>
</file>