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7107-7076-452D-A8D0-C5D74A5A6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35342-4B58-4CDC-9AF6-091A99B3D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087F-9FC5-4A29-8D10-AA340A47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DEB6-D7A6-4616-B4BA-9E312E43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E70E-1D37-4863-A1EA-C072BEE9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F5A3-DA27-4D5B-AF27-E25C6CCB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813BE-BB9F-44BA-87C2-AAE23012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AC2C-F7BD-4BC1-A549-BC8EDF98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B62B-F184-4541-B7C7-ACD24DAE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73CD-3194-410A-8093-99FEDF8C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49D7B-60FB-4E81-BA5B-465D1EF18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526D4-E6C2-4938-80AB-824EBF4C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BEFF-37B2-4FEA-9184-48AC9BB7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9B9C-C884-41DF-B44F-0313F89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B879-EAEF-41B6-999D-58590458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29E9-A417-444F-A37E-8052F49C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2D40-3E3A-4EFD-8E74-68B28A4E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196E-B672-4B0F-B35D-4F940CAC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0E9F-F12E-41E5-8539-7947CA26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4CF8-85FE-42DD-9A14-AD631EA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70A2-263B-473E-BA8B-BD2D901A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156F-8824-496A-ABE4-CE920669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FA06-7AEA-44D6-B7C8-9D4702DE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C8CF-4BF0-4ACD-AC91-348C90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29C9-CCC2-4310-83A1-077E521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9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33B7-DABD-4E5F-A0E2-30EFD501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875A-D105-4EE8-ADE6-D8CB9FEFF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89696-549D-4FD0-A596-C2219935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26385-01D9-4696-8A67-7C3BCFAB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38DE-96E8-48EA-B61F-FD9B23DA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1FF94-4B48-4E0F-A44D-5509E478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1153-EEE0-4EC8-9686-0F80DF8D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00CD-5DFA-4567-BBCD-F68CF5D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B4552-6068-4785-AE63-6671A7D5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3901B-831C-4115-8CE0-A0E4D0864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718DF-D532-40C4-9C4A-88559FD8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CAA3A-F97C-4B6E-B37E-A5CAA8CC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C1B69-1BCF-496E-95E1-100E527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C51E3-C55E-417F-A4CB-7CD176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AB6A-B72D-4C49-BF61-11DE144A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E2091-08CC-441D-AE4E-63D187A4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D67A-F3B2-4A13-A510-7816DA4B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2C34C-97E1-4A0C-B4A0-4AE2D6D2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3D149-6D6A-4E84-884C-F8EDB809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031AD-AC75-4877-BB4D-B3C41E94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26023-01DB-4A91-BFD2-D5648DDF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DF77-276E-4E40-885B-FC9F6F84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0577-E67C-4E9C-901F-126C627D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9085F-0D90-42F2-A14F-66C97225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D37A-36AC-4E8C-82F1-778D8A5A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B7572-EBB4-4D16-8770-3362402E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DFA60-BD94-4026-9585-19DDA4A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1107-32E3-4C4A-B6B7-80157C6A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0D5E3-18C9-4CC6-9E8F-4BBBA7BEC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D2FEF-3D6C-450D-8BC5-F71D6D3F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9219B-8F77-4245-A37F-C3EB50B6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AE343-BE2A-49BA-894C-FFD73B61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E2FC8-A620-4378-8458-7890E010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BB8F3-291E-4B35-8994-408DB1B9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6E33-07EA-4B79-8360-429EC8AD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0ECA-262B-47D1-944B-B3AFE92A8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1A30-8580-494B-9B05-9216E9A0922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7DD7-E04A-40CC-9A48-DF0E213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3E7C-C5BC-4B6B-80A0-E7704E4B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046F-9ECA-411C-B398-1283F826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22F-A554-4DA0-87CE-141553D8B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00BCD-3667-489E-AC34-267AFE272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5261-AD14-42AF-9015-9F649F48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Default to Null (from None)</a:t>
            </a:r>
            <a:br>
              <a:rPr lang="en-US" dirty="0"/>
            </a:br>
            <a:r>
              <a:rPr lang="en-US" sz="2800" dirty="0"/>
              <a:t>	Hit Change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531482-8719-4CF7-8C37-71E8A67C4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986" y="1960562"/>
            <a:ext cx="8033239" cy="4351338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9B8BB98-068F-4AF8-AE3A-ECDC16908E0A}"/>
              </a:ext>
            </a:extLst>
          </p:cNvPr>
          <p:cNvSpPr/>
          <p:nvPr/>
        </p:nvSpPr>
        <p:spPr>
          <a:xfrm rot="11927212">
            <a:off x="4629060" y="3551977"/>
            <a:ext cx="4459687" cy="189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4461-E532-4E2D-981C-8750C86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 to NULL and Save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528B3-6D55-4CAB-B736-0E7209A36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13598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A461-07C3-4984-9F95-BE79E77B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780A3-89D8-4C7F-8BD5-20B758B3E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A125C25-5455-4089-9CAC-1FF59AEE4B34}"/>
              </a:ext>
            </a:extLst>
          </p:cNvPr>
          <p:cNvSpPr/>
          <p:nvPr/>
        </p:nvSpPr>
        <p:spPr>
          <a:xfrm rot="8805232">
            <a:off x="4144161" y="645952"/>
            <a:ext cx="3556933" cy="2172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D49B-400B-4243-A930-9CF0E715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need to create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5435D-05CC-47BD-8304-7AA2270BA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3920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85C6-61C6-4D8C-B6E8-506D6731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DB Name and Columns – then click 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E9BA5-9A3F-4241-8736-E2FCF7ECF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BA26E6C-85D8-4AAD-A222-1358C8ADFACB}"/>
              </a:ext>
            </a:extLst>
          </p:cNvPr>
          <p:cNvSpPr/>
          <p:nvPr/>
        </p:nvSpPr>
        <p:spPr>
          <a:xfrm rot="12096630">
            <a:off x="5771626" y="3095538"/>
            <a:ext cx="2793534" cy="105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A2C0-2E3E-42B0-9251-88CB7156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is created – prove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D15F8-AC76-4D6E-BB18-051DF1B6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53881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3E8-128A-4AD4-AE75-C3EA1781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first column – ID (primary key)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Then hit GO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19D4B-0A68-4CFA-8F34-DC2F027A6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02595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9489-7CD8-4099-835D-5BF50BF5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the rest of the fields  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4BF35-6210-420F-A4C6-5E7491F9F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18336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9AA9-6C97-4067-AB15-DEAAFE97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your SQL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7A9C9-39E8-4F44-BA36-8EBBDB9DB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32423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C196-E4F5-4F17-AC9A-9CD48158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Save – Table will 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FEB0B-B208-4839-88F4-FEA5E09A0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71052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Creating a Database</vt:lpstr>
      <vt:lpstr>Step 1:</vt:lpstr>
      <vt:lpstr>Now you need to create tables</vt:lpstr>
      <vt:lpstr>Give DB Name and Columns – then click GO</vt:lpstr>
      <vt:lpstr>Database is created – prove columns</vt:lpstr>
      <vt:lpstr>Create the first column – ID (primary key)  Then hit GO</vt:lpstr>
      <vt:lpstr>Finish the rest of the fields    </vt:lpstr>
      <vt:lpstr>Preview your SQL  </vt:lpstr>
      <vt:lpstr>Click Save – Table will be</vt:lpstr>
      <vt:lpstr>Change the Default to Null (from None)  Hit Change</vt:lpstr>
      <vt:lpstr>Change value to NULL and Save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Database</dc:title>
  <dc:creator>Sean</dc:creator>
  <cp:lastModifiedBy>Sean</cp:lastModifiedBy>
  <cp:revision>15</cp:revision>
  <dcterms:created xsi:type="dcterms:W3CDTF">2020-09-20T15:25:57Z</dcterms:created>
  <dcterms:modified xsi:type="dcterms:W3CDTF">2020-09-20T15:46:50Z</dcterms:modified>
</cp:coreProperties>
</file>