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 id="2147483679" r:id="rId5"/>
    <p:sldMasterId id="214748368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embeddedFontLst>
    <p:embeddedFont>
      <p:font typeface="Montserrat"/>
      <p:regular r:id="rId26"/>
      <p:bold r:id="rId27"/>
      <p:italic r:id="rId28"/>
      <p:boldItalic r:id="rId29"/>
    </p:embeddedFont>
    <p:embeddedFont>
      <p:font typeface="Roboto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DB1430-B0CF-4A1D-8055-10F8B1534053}">
  <a:tblStyle styleId="{C8DB1430-B0CF-4A1D-8055-10F8B153405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Montserrat-regular.fntdata"/><Relationship Id="rId25" Type="http://schemas.openxmlformats.org/officeDocument/2006/relationships/slide" Target="slides/slide18.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Montserrat-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4.xml"/><Relationship Id="rId33" Type="http://schemas.openxmlformats.org/officeDocument/2006/relationships/font" Target="fonts/RobotoMono-boldItalic.fntdata"/><Relationship Id="rId10" Type="http://schemas.openxmlformats.org/officeDocument/2006/relationships/slide" Target="slides/slide3.xml"/><Relationship Id="rId32" Type="http://schemas.openxmlformats.org/officeDocument/2006/relationships/font" Target="fonts/RobotoMono-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62"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p:nvPr>
            <p:ph idx="2" type="sldImg"/>
          </p:nvPr>
        </p:nvSpPr>
        <p:spPr>
          <a:xfrm>
            <a:off x="381162"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d3cecb03f_0_55: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1d3cecb03f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d3cecb03f_0_5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1d3cecb03f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d3cecb03f_0_7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1d3cecb03f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3182ca81b_0_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3182ca81b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lang="en"/>
              <a:t>Instructor: walk through on the overhead how to launch phpMyAdmin on laptop (MAMP/XAMPP) vs. </a:t>
            </a:r>
            <a:r>
              <a:rPr lang="en"/>
              <a:t>cPanel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38:notes"/>
          <p:cNvSpPr/>
          <p:nvPr>
            <p:ph idx="2" type="sldImg"/>
          </p:nvPr>
        </p:nvSpPr>
        <p:spPr>
          <a:xfrm>
            <a:off x="381162"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3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d3cecb03f_0_72: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d3cecb03f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3182ca81b_0_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23182ca81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lang="en"/>
              <a:t>The </a:t>
            </a:r>
            <a:r>
              <a:rPr b="1" lang="en"/>
              <a:t>users.csv</a:t>
            </a:r>
            <a:r>
              <a:rPr lang="en"/>
              <a:t> file is in the </a:t>
            </a:r>
            <a:r>
              <a:rPr b="1" lang="en"/>
              <a:t>Additional Materials</a:t>
            </a:r>
            <a:r>
              <a:rPr lang="en"/>
              <a:t> folder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d3cecb03f_0_82: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1d3cecb03f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d3cecb03f_0_8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1d3cecb03f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7b6681d4_0_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7b6681d4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374bac71_0_5: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374bac71_0_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7b6681d4_0_5: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7b6681d4_0_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5da45c176d_0_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da45c176d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343cd4281_0_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343cd4281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d3cecb03f_0_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1d3cecb03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47b00dac9_0_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147b00dac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p:nvPr>
            <p:ph idx="2" type="sldImg"/>
          </p:nvPr>
        </p:nvSpPr>
        <p:spPr>
          <a:xfrm>
            <a:off x="381162"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FF9E00"/>
        </a:solidFill>
      </p:bgPr>
    </p:bg>
    <p:spTree>
      <p:nvGrpSpPr>
        <p:cNvPr id="8" name="Shape 8"/>
        <p:cNvGrpSpPr/>
        <p:nvPr/>
      </p:nvGrpSpPr>
      <p:grpSpPr>
        <a:xfrm>
          <a:off x="0" y="0"/>
          <a:ext cx="0" cy="0"/>
          <a:chOff x="0" y="0"/>
          <a:chExt cx="0" cy="0"/>
        </a:xfrm>
      </p:grpSpPr>
      <p:sp>
        <p:nvSpPr>
          <p:cNvPr id="9" name="Google Shape;9;p2"/>
          <p:cNvSpPr/>
          <p:nvPr/>
        </p:nvSpPr>
        <p:spPr>
          <a:xfrm>
            <a:off x="818062" y="805650"/>
            <a:ext cx="7507800" cy="3532200"/>
          </a:xfrm>
          <a:custGeom>
            <a:rect b="b" l="l" r="r" t="t"/>
            <a:pathLst>
              <a:path extrusionOk="0" h="120000" w="120000">
                <a:moveTo>
                  <a:pt x="48391" y="0"/>
                </a:moveTo>
                <a:lnTo>
                  <a:pt x="0" y="0"/>
                </a:lnTo>
                <a:lnTo>
                  <a:pt x="0" y="120000"/>
                </a:lnTo>
                <a:lnTo>
                  <a:pt x="120000" y="120000"/>
                </a:lnTo>
                <a:lnTo>
                  <a:pt x="120000" y="259"/>
                </a:lnTo>
                <a:lnTo>
                  <a:pt x="71609" y="259"/>
                </a:lnTo>
              </a:path>
            </a:pathLst>
          </a:custGeom>
          <a:noFill/>
          <a:ln cap="flat" cmpd="sng" w="152400">
            <a:solidFill>
              <a:srgbClr val="FFFFFF"/>
            </a:solidFill>
            <a:prstDash val="solid"/>
            <a:miter lim="8000"/>
            <a:headEnd len="sm" w="sm" type="none"/>
            <a:tailEnd len="sm" w="sm" type="none"/>
          </a:ln>
        </p:spPr>
      </p:sp>
      <p:sp>
        <p:nvSpPr>
          <p:cNvPr id="10" name="Google Shape;10;p2"/>
          <p:cNvSpPr txBox="1"/>
          <p:nvPr>
            <p:ph type="ctrTitle"/>
          </p:nvPr>
        </p:nvSpPr>
        <p:spPr>
          <a:xfrm>
            <a:off x="2296350" y="1991850"/>
            <a:ext cx="4551300" cy="1159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434343"/>
              </a:buClr>
              <a:buSzPts val="1400"/>
              <a:buFont typeface="Montserrat"/>
              <a:buNone/>
              <a:defRPr sz="1800"/>
            </a:lvl2pPr>
            <a:lvl3pPr indent="0" lvl="2" marL="0" marR="0" rtl="0" algn="ctr">
              <a:spcBef>
                <a:spcPts val="0"/>
              </a:spcBef>
              <a:spcAft>
                <a:spcPts val="0"/>
              </a:spcAft>
              <a:buClr>
                <a:srgbClr val="434343"/>
              </a:buClr>
              <a:buSzPts val="1400"/>
              <a:buFont typeface="Montserrat"/>
              <a:buNone/>
              <a:defRPr sz="1800"/>
            </a:lvl3pPr>
            <a:lvl4pPr indent="0" lvl="3" marL="0" marR="0" rtl="0" algn="ctr">
              <a:spcBef>
                <a:spcPts val="0"/>
              </a:spcBef>
              <a:spcAft>
                <a:spcPts val="0"/>
              </a:spcAft>
              <a:buClr>
                <a:srgbClr val="434343"/>
              </a:buClr>
              <a:buSzPts val="1400"/>
              <a:buFont typeface="Montserrat"/>
              <a:buNone/>
              <a:defRPr sz="1800"/>
            </a:lvl4pPr>
            <a:lvl5pPr indent="0" lvl="4" marL="0" marR="0" rtl="0" algn="ctr">
              <a:spcBef>
                <a:spcPts val="0"/>
              </a:spcBef>
              <a:spcAft>
                <a:spcPts val="0"/>
              </a:spcAft>
              <a:buClr>
                <a:srgbClr val="434343"/>
              </a:buClr>
              <a:buSzPts val="1400"/>
              <a:buFont typeface="Montserrat"/>
              <a:buNone/>
              <a:defRPr sz="1800"/>
            </a:lvl5pPr>
            <a:lvl6pPr indent="0" lvl="5" marL="0" marR="0" rtl="0" algn="ctr">
              <a:spcBef>
                <a:spcPts val="0"/>
              </a:spcBef>
              <a:spcAft>
                <a:spcPts val="0"/>
              </a:spcAft>
              <a:buClr>
                <a:srgbClr val="434343"/>
              </a:buClr>
              <a:buSzPts val="1400"/>
              <a:buFont typeface="Montserrat"/>
              <a:buNone/>
              <a:defRPr sz="1800"/>
            </a:lvl6pPr>
            <a:lvl7pPr indent="0" lvl="6" marL="0" marR="0" rtl="0" algn="ctr">
              <a:spcBef>
                <a:spcPts val="0"/>
              </a:spcBef>
              <a:spcAft>
                <a:spcPts val="0"/>
              </a:spcAft>
              <a:buClr>
                <a:srgbClr val="434343"/>
              </a:buClr>
              <a:buSzPts val="1400"/>
              <a:buFont typeface="Montserrat"/>
              <a:buNone/>
              <a:defRPr sz="1800"/>
            </a:lvl7pPr>
            <a:lvl8pPr indent="0" lvl="7" marL="0" marR="0" rtl="0" algn="ctr">
              <a:spcBef>
                <a:spcPts val="0"/>
              </a:spcBef>
              <a:spcAft>
                <a:spcPts val="0"/>
              </a:spcAft>
              <a:buClr>
                <a:srgbClr val="434343"/>
              </a:buClr>
              <a:buSzPts val="1400"/>
              <a:buFont typeface="Montserrat"/>
              <a:buNone/>
              <a:defRPr sz="1800"/>
            </a:lvl8pPr>
            <a:lvl9pPr indent="0" lvl="8" marL="0" marR="0" rtl="0" algn="ctr">
              <a:spcBef>
                <a:spcPts val="0"/>
              </a:spcBef>
              <a:spcAft>
                <a:spcPts val="0"/>
              </a:spcAft>
              <a:buClr>
                <a:srgbClr val="434343"/>
              </a:buClr>
              <a:buSzPts val="1400"/>
              <a:buFont typeface="Montserrat"/>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1" name="Shape 41"/>
        <p:cNvGrpSpPr/>
        <p:nvPr/>
      </p:nvGrpSpPr>
      <p:grpSpPr>
        <a:xfrm>
          <a:off x="0" y="0"/>
          <a:ext cx="0" cy="0"/>
          <a:chOff x="0" y="0"/>
          <a:chExt cx="0" cy="0"/>
        </a:xfrm>
      </p:grpSpPr>
      <p:sp>
        <p:nvSpPr>
          <p:cNvPr id="42" name="Google Shape;42;p11"/>
          <p:cNvSpPr/>
          <p:nvPr/>
        </p:nvSpPr>
        <p:spPr>
          <a:xfrm flipH="1" rot="10800000">
            <a:off x="259950" y="274425"/>
            <a:ext cx="8624100" cy="459480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
        <p:nvSpPr>
          <p:cNvPr id="43" name="Google Shape;43;p11"/>
          <p:cNvSpPr txBox="1"/>
          <p:nvPr>
            <p:ph idx="1" type="body"/>
          </p:nvPr>
        </p:nvSpPr>
        <p:spPr>
          <a:xfrm>
            <a:off x="3104100" y="4513082"/>
            <a:ext cx="2935800" cy="519600"/>
          </a:xfrm>
          <a:prstGeom prst="rect">
            <a:avLst/>
          </a:prstGeom>
          <a:noFill/>
          <a:ln>
            <a:noFill/>
          </a:ln>
        </p:spPr>
        <p:txBody>
          <a:bodyPr anchorCtr="0" anchor="b" bIns="91425" lIns="91425" spcFirstLastPara="1" rIns="91425" wrap="square" tIns="91425">
            <a:noAutofit/>
          </a:bodyPr>
          <a:lstStyle>
            <a:lvl1pPr indent="-228600" lvl="0" marL="457200" marR="0" rtl="0" algn="ctr">
              <a:lnSpc>
                <a:spcPct val="100000"/>
              </a:lnSpc>
              <a:spcBef>
                <a:spcPts val="360"/>
              </a:spcBef>
              <a:spcAft>
                <a:spcPts val="0"/>
              </a:spcAft>
              <a:buClr>
                <a:srgbClr val="999999"/>
              </a:buClr>
              <a:buSzPts val="1400"/>
              <a:buFont typeface="Droid Serif"/>
              <a:buNone/>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FF9E00"/>
        </a:solidFill>
      </p:bgPr>
    </p:bg>
    <p:spTree>
      <p:nvGrpSpPr>
        <p:cNvPr id="47" name="Shape 47"/>
        <p:cNvGrpSpPr/>
        <p:nvPr/>
      </p:nvGrpSpPr>
      <p:grpSpPr>
        <a:xfrm>
          <a:off x="0" y="0"/>
          <a:ext cx="0" cy="0"/>
          <a:chOff x="0" y="0"/>
          <a:chExt cx="0" cy="0"/>
        </a:xfrm>
      </p:grpSpPr>
      <p:sp>
        <p:nvSpPr>
          <p:cNvPr id="48" name="Google Shape;48;p13"/>
          <p:cNvSpPr/>
          <p:nvPr/>
        </p:nvSpPr>
        <p:spPr>
          <a:xfrm>
            <a:off x="818062"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152400">
            <a:solidFill>
              <a:srgbClr val="FFFFFF"/>
            </a:solidFill>
            <a:prstDash val="solid"/>
            <a:miter lim="8000"/>
            <a:headEnd len="sm" w="sm" type="none"/>
            <a:tailEnd len="sm" w="sm" type="none"/>
          </a:ln>
        </p:spPr>
      </p:sp>
      <p:sp>
        <p:nvSpPr>
          <p:cNvPr id="49" name="Google Shape;49;p13"/>
          <p:cNvSpPr txBox="1"/>
          <p:nvPr>
            <p:ph type="ctrTitle"/>
          </p:nvPr>
        </p:nvSpPr>
        <p:spPr>
          <a:xfrm>
            <a:off x="2296350" y="1991850"/>
            <a:ext cx="4551300" cy="1159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Montserrat"/>
              <a:buNone/>
              <a:defRPr/>
            </a:lvl1pPr>
            <a:lvl2pPr indent="0" lvl="1" marL="0" marR="0" rtl="0" algn="ctr">
              <a:lnSpc>
                <a:spcPct val="100000"/>
              </a:lnSpc>
              <a:spcBef>
                <a:spcPts val="0"/>
              </a:spcBef>
              <a:spcAft>
                <a:spcPts val="0"/>
              </a:spcAft>
              <a:buClr>
                <a:srgbClr val="434343"/>
              </a:buClr>
              <a:buSzPts val="1400"/>
              <a:buFont typeface="Montserrat"/>
              <a:buNone/>
              <a:defRPr/>
            </a:lvl2pPr>
            <a:lvl3pPr indent="0" lvl="2" marL="0" marR="0" rtl="0" algn="ctr">
              <a:spcBef>
                <a:spcPts val="0"/>
              </a:spcBef>
              <a:spcAft>
                <a:spcPts val="0"/>
              </a:spcAft>
              <a:buClr>
                <a:srgbClr val="434343"/>
              </a:buClr>
              <a:buSzPts val="1400"/>
              <a:buFont typeface="Montserrat"/>
              <a:buNone/>
              <a:defRPr/>
            </a:lvl3pPr>
            <a:lvl4pPr indent="0" lvl="3" marL="0" marR="0" rtl="0" algn="ctr">
              <a:spcBef>
                <a:spcPts val="0"/>
              </a:spcBef>
              <a:spcAft>
                <a:spcPts val="0"/>
              </a:spcAft>
              <a:buClr>
                <a:srgbClr val="434343"/>
              </a:buClr>
              <a:buSzPts val="1400"/>
              <a:buFont typeface="Montserrat"/>
              <a:buNone/>
              <a:defRPr/>
            </a:lvl4pPr>
            <a:lvl5pPr indent="0" lvl="4" marL="0" marR="0" rtl="0" algn="ctr">
              <a:spcBef>
                <a:spcPts val="0"/>
              </a:spcBef>
              <a:spcAft>
                <a:spcPts val="0"/>
              </a:spcAft>
              <a:buClr>
                <a:srgbClr val="434343"/>
              </a:buClr>
              <a:buSzPts val="1400"/>
              <a:buFont typeface="Montserrat"/>
              <a:buNone/>
              <a:defRPr/>
            </a:lvl5pPr>
            <a:lvl6pPr indent="0" lvl="5" marL="0" marR="0" rtl="0" algn="ctr">
              <a:spcBef>
                <a:spcPts val="0"/>
              </a:spcBef>
              <a:spcAft>
                <a:spcPts val="0"/>
              </a:spcAft>
              <a:buClr>
                <a:srgbClr val="434343"/>
              </a:buClr>
              <a:buSzPts val="1400"/>
              <a:buFont typeface="Montserrat"/>
              <a:buNone/>
              <a:defRPr/>
            </a:lvl6pPr>
            <a:lvl7pPr indent="0" lvl="6" marL="0" marR="0" rtl="0" algn="ctr">
              <a:spcBef>
                <a:spcPts val="0"/>
              </a:spcBef>
              <a:spcAft>
                <a:spcPts val="0"/>
              </a:spcAft>
              <a:buClr>
                <a:srgbClr val="434343"/>
              </a:buClr>
              <a:buSzPts val="1400"/>
              <a:buFont typeface="Montserrat"/>
              <a:buNone/>
              <a:defRPr/>
            </a:lvl7pPr>
            <a:lvl8pPr indent="0" lvl="7" marL="0" marR="0" rtl="0" algn="ctr">
              <a:spcBef>
                <a:spcPts val="0"/>
              </a:spcBef>
              <a:spcAft>
                <a:spcPts val="0"/>
              </a:spcAft>
              <a:buClr>
                <a:srgbClr val="434343"/>
              </a:buClr>
              <a:buSzPts val="1400"/>
              <a:buFont typeface="Montserrat"/>
              <a:buNone/>
              <a:defRPr/>
            </a:lvl8pPr>
            <a:lvl9pPr indent="0" lvl="8" marL="0" marR="0" rtl="0" algn="ctr">
              <a:spcBef>
                <a:spcPts val="0"/>
              </a:spcBef>
              <a:spcAft>
                <a:spcPts val="0"/>
              </a:spcAft>
              <a:buClr>
                <a:srgbClr val="434343"/>
              </a:buClr>
              <a:buSzPts val="1400"/>
              <a:buFont typeface="Montserra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50" name="Shape 50"/>
        <p:cNvGrpSpPr/>
        <p:nvPr/>
      </p:nvGrpSpPr>
      <p:grpSpPr>
        <a:xfrm>
          <a:off x="0" y="0"/>
          <a:ext cx="0" cy="0"/>
          <a:chOff x="0" y="0"/>
          <a:chExt cx="0" cy="0"/>
        </a:xfrm>
      </p:grpSpPr>
      <p:sp>
        <p:nvSpPr>
          <p:cNvPr id="51" name="Google Shape;51;p14"/>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52" name="Google Shape;52;p14"/>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14"/>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inverse">
  <p:cSld name="Blank inverse">
    <p:bg>
      <p:bgPr>
        <a:solidFill>
          <a:srgbClr val="434343"/>
        </a:solidFill>
      </p:bgPr>
    </p:bg>
    <p:spTree>
      <p:nvGrpSpPr>
        <p:cNvPr id="54" name="Shape 54"/>
        <p:cNvGrpSpPr/>
        <p:nvPr/>
      </p:nvGrpSpPr>
      <p:grpSpPr>
        <a:xfrm>
          <a:off x="0" y="0"/>
          <a:ext cx="0" cy="0"/>
          <a:chOff x="0" y="0"/>
          <a:chExt cx="0" cy="0"/>
        </a:xfrm>
      </p:grpSpPr>
      <p:sp>
        <p:nvSpPr>
          <p:cNvPr id="55" name="Google Shape;55;p15"/>
          <p:cNvSpPr/>
          <p:nvPr/>
        </p:nvSpPr>
        <p:spPr>
          <a:xfrm>
            <a:off x="558124"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rgbClr val="FFFFFF"/>
            </a:solidFill>
            <a:prstDash val="solid"/>
            <a:miter lim="8000"/>
            <a:headEnd len="sm" w="sm" type="none"/>
            <a:tailEnd len="sm" w="sm" type="none"/>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Subtitle">
    <p:bg>
      <p:bgPr>
        <a:solidFill>
          <a:srgbClr val="FF9E00"/>
        </a:solidFill>
      </p:bgPr>
    </p:bg>
    <p:spTree>
      <p:nvGrpSpPr>
        <p:cNvPr id="56" name="Shape 56"/>
        <p:cNvGrpSpPr/>
        <p:nvPr/>
      </p:nvGrpSpPr>
      <p:grpSpPr>
        <a:xfrm>
          <a:off x="0" y="0"/>
          <a:ext cx="0" cy="0"/>
          <a:chOff x="0" y="0"/>
          <a:chExt cx="0" cy="0"/>
        </a:xfrm>
      </p:grpSpPr>
      <p:sp>
        <p:nvSpPr>
          <p:cNvPr id="57" name="Google Shape;57;p16"/>
          <p:cNvSpPr/>
          <p:nvPr/>
        </p:nvSpPr>
        <p:spPr>
          <a:xfrm>
            <a:off x="818062"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rgbClr val="FFFFFF"/>
            </a:solidFill>
            <a:prstDash val="solid"/>
            <a:miter lim="8000"/>
            <a:headEnd len="sm" w="sm" type="none"/>
            <a:tailEnd len="sm" w="sm" type="none"/>
          </a:ln>
        </p:spPr>
      </p:sp>
      <p:sp>
        <p:nvSpPr>
          <p:cNvPr id="58" name="Google Shape;58;p16"/>
          <p:cNvSpPr txBox="1"/>
          <p:nvPr>
            <p:ph type="ctrTitle"/>
          </p:nvPr>
        </p:nvSpPr>
        <p:spPr>
          <a:xfrm>
            <a:off x="1933200" y="2189999"/>
            <a:ext cx="5277600" cy="4476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Montserrat"/>
              <a:buNone/>
              <a:defRPr/>
            </a:lvl1pPr>
            <a:lvl2pPr indent="0" lvl="1" marL="0" marR="0" rtl="0" algn="ctr">
              <a:lnSpc>
                <a:spcPct val="100000"/>
              </a:lnSpc>
              <a:spcBef>
                <a:spcPts val="0"/>
              </a:spcBef>
              <a:spcAft>
                <a:spcPts val="0"/>
              </a:spcAft>
              <a:buClr>
                <a:srgbClr val="434343"/>
              </a:buClr>
              <a:buSzPts val="1400"/>
              <a:buFont typeface="Montserrat"/>
              <a:buNone/>
              <a:defRPr/>
            </a:lvl2pPr>
            <a:lvl3pPr indent="0" lvl="2" marL="0" marR="0" rtl="0" algn="ctr">
              <a:spcBef>
                <a:spcPts val="0"/>
              </a:spcBef>
              <a:spcAft>
                <a:spcPts val="0"/>
              </a:spcAft>
              <a:buClr>
                <a:srgbClr val="434343"/>
              </a:buClr>
              <a:buSzPts val="1400"/>
              <a:buFont typeface="Montserrat"/>
              <a:buNone/>
              <a:defRPr/>
            </a:lvl3pPr>
            <a:lvl4pPr indent="0" lvl="3" marL="0" marR="0" rtl="0" algn="ctr">
              <a:spcBef>
                <a:spcPts val="0"/>
              </a:spcBef>
              <a:spcAft>
                <a:spcPts val="0"/>
              </a:spcAft>
              <a:buClr>
                <a:srgbClr val="434343"/>
              </a:buClr>
              <a:buSzPts val="1400"/>
              <a:buFont typeface="Montserrat"/>
              <a:buNone/>
              <a:defRPr/>
            </a:lvl4pPr>
            <a:lvl5pPr indent="0" lvl="4" marL="0" marR="0" rtl="0" algn="ctr">
              <a:spcBef>
                <a:spcPts val="0"/>
              </a:spcBef>
              <a:spcAft>
                <a:spcPts val="0"/>
              </a:spcAft>
              <a:buClr>
                <a:srgbClr val="434343"/>
              </a:buClr>
              <a:buSzPts val="1400"/>
              <a:buFont typeface="Montserrat"/>
              <a:buNone/>
              <a:defRPr/>
            </a:lvl5pPr>
            <a:lvl6pPr indent="0" lvl="5" marL="0" marR="0" rtl="0" algn="ctr">
              <a:spcBef>
                <a:spcPts val="0"/>
              </a:spcBef>
              <a:spcAft>
                <a:spcPts val="0"/>
              </a:spcAft>
              <a:buClr>
                <a:srgbClr val="434343"/>
              </a:buClr>
              <a:buSzPts val="1400"/>
              <a:buFont typeface="Montserrat"/>
              <a:buNone/>
              <a:defRPr/>
            </a:lvl6pPr>
            <a:lvl7pPr indent="0" lvl="6" marL="0" marR="0" rtl="0" algn="ctr">
              <a:spcBef>
                <a:spcPts val="0"/>
              </a:spcBef>
              <a:spcAft>
                <a:spcPts val="0"/>
              </a:spcAft>
              <a:buClr>
                <a:srgbClr val="434343"/>
              </a:buClr>
              <a:buSzPts val="1400"/>
              <a:buFont typeface="Montserrat"/>
              <a:buNone/>
              <a:defRPr/>
            </a:lvl7pPr>
            <a:lvl8pPr indent="0" lvl="7" marL="0" marR="0" rtl="0" algn="ctr">
              <a:spcBef>
                <a:spcPts val="0"/>
              </a:spcBef>
              <a:spcAft>
                <a:spcPts val="0"/>
              </a:spcAft>
              <a:buClr>
                <a:srgbClr val="434343"/>
              </a:buClr>
              <a:buSzPts val="1400"/>
              <a:buFont typeface="Montserrat"/>
              <a:buNone/>
              <a:defRPr/>
            </a:lvl8pPr>
            <a:lvl9pPr indent="0" lvl="8" marL="0" marR="0" rtl="0" algn="ctr">
              <a:spcBef>
                <a:spcPts val="0"/>
              </a:spcBef>
              <a:spcAft>
                <a:spcPts val="0"/>
              </a:spcAft>
              <a:buClr>
                <a:srgbClr val="434343"/>
              </a:buClr>
              <a:buSzPts val="1400"/>
              <a:buFont typeface="Montserrat"/>
              <a:buNone/>
              <a:defRPr/>
            </a:lvl9pPr>
          </a:lstStyle>
          <a:p/>
        </p:txBody>
      </p:sp>
      <p:sp>
        <p:nvSpPr>
          <p:cNvPr id="59" name="Google Shape;59;p16"/>
          <p:cNvSpPr txBox="1"/>
          <p:nvPr>
            <p:ph idx="1" type="subTitle"/>
          </p:nvPr>
        </p:nvSpPr>
        <p:spPr>
          <a:xfrm>
            <a:off x="685800" y="2505900"/>
            <a:ext cx="7772400" cy="447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FFFFFF"/>
              </a:buClr>
              <a:buSzPts val="1400"/>
              <a:buFont typeface="Droid Serif"/>
              <a:buNone/>
              <a:defRPr/>
            </a:lvl1pPr>
            <a:lvl2pPr indent="0" lvl="1" marL="0" marR="0" rtl="0" algn="ctr">
              <a:lnSpc>
                <a:spcPct val="100000"/>
              </a:lnSpc>
              <a:spcBef>
                <a:spcPts val="0"/>
              </a:spcBef>
              <a:spcAft>
                <a:spcPts val="0"/>
              </a:spcAft>
              <a:buClr>
                <a:srgbClr val="FFFFFF"/>
              </a:buClr>
              <a:buSzPts val="1400"/>
              <a:buFont typeface="Droid Serif"/>
              <a:buNone/>
              <a:defRPr/>
            </a:lvl2pPr>
            <a:lvl3pPr indent="0" lvl="2" marL="0" marR="0" rtl="0" algn="ctr">
              <a:lnSpc>
                <a:spcPct val="100000"/>
              </a:lnSpc>
              <a:spcBef>
                <a:spcPts val="0"/>
              </a:spcBef>
              <a:spcAft>
                <a:spcPts val="0"/>
              </a:spcAft>
              <a:buClr>
                <a:srgbClr val="FFFFFF"/>
              </a:buClr>
              <a:buSzPts val="1400"/>
              <a:buFont typeface="Droid Serif"/>
              <a:buNone/>
              <a:defRPr/>
            </a:lvl3pPr>
            <a:lvl4pPr indent="0" lvl="3" marL="0" marR="0" rtl="0" algn="ctr">
              <a:lnSpc>
                <a:spcPct val="100000"/>
              </a:lnSpc>
              <a:spcBef>
                <a:spcPts val="0"/>
              </a:spcBef>
              <a:spcAft>
                <a:spcPts val="0"/>
              </a:spcAft>
              <a:buClr>
                <a:srgbClr val="FFFFFF"/>
              </a:buClr>
              <a:buSzPts val="1400"/>
              <a:buFont typeface="Droid Serif"/>
              <a:buNone/>
              <a:defRPr/>
            </a:lvl4pPr>
            <a:lvl5pPr indent="0" lvl="4" marL="0" marR="0" rtl="0" algn="ctr">
              <a:lnSpc>
                <a:spcPct val="100000"/>
              </a:lnSpc>
              <a:spcBef>
                <a:spcPts val="0"/>
              </a:spcBef>
              <a:spcAft>
                <a:spcPts val="0"/>
              </a:spcAft>
              <a:buClr>
                <a:srgbClr val="FFFFFF"/>
              </a:buClr>
              <a:buSzPts val="1400"/>
              <a:buFont typeface="Droid Serif"/>
              <a:buNone/>
              <a:defRPr/>
            </a:lvl5pPr>
            <a:lvl6pPr indent="0" lvl="5" marL="0" marR="0" rtl="0" algn="ctr">
              <a:lnSpc>
                <a:spcPct val="100000"/>
              </a:lnSpc>
              <a:spcBef>
                <a:spcPts val="0"/>
              </a:spcBef>
              <a:spcAft>
                <a:spcPts val="0"/>
              </a:spcAft>
              <a:buClr>
                <a:srgbClr val="FFFFFF"/>
              </a:buClr>
              <a:buSzPts val="1400"/>
              <a:buFont typeface="Droid Serif"/>
              <a:buNone/>
              <a:defRPr/>
            </a:lvl6pPr>
            <a:lvl7pPr indent="0" lvl="6" marL="0" marR="0" rtl="0" algn="ctr">
              <a:lnSpc>
                <a:spcPct val="100000"/>
              </a:lnSpc>
              <a:spcBef>
                <a:spcPts val="0"/>
              </a:spcBef>
              <a:spcAft>
                <a:spcPts val="0"/>
              </a:spcAft>
              <a:buClr>
                <a:srgbClr val="FFFFFF"/>
              </a:buClr>
              <a:buSzPts val="1400"/>
              <a:buFont typeface="Droid Serif"/>
              <a:buNone/>
              <a:defRPr/>
            </a:lvl7pPr>
            <a:lvl8pPr indent="0" lvl="7" marL="0" marR="0" rtl="0" algn="ctr">
              <a:lnSpc>
                <a:spcPct val="100000"/>
              </a:lnSpc>
              <a:spcBef>
                <a:spcPts val="0"/>
              </a:spcBef>
              <a:spcAft>
                <a:spcPts val="0"/>
              </a:spcAft>
              <a:buClr>
                <a:srgbClr val="FFFFFF"/>
              </a:buClr>
              <a:buSzPts val="1400"/>
              <a:buFont typeface="Droid Serif"/>
              <a:buNone/>
              <a:defRPr/>
            </a:lvl8pPr>
            <a:lvl9pPr indent="0" lvl="8" marL="0" marR="0" rtl="0" algn="ctr">
              <a:lnSpc>
                <a:spcPct val="100000"/>
              </a:lnSpc>
              <a:spcBef>
                <a:spcPts val="0"/>
              </a:spcBef>
              <a:spcAft>
                <a:spcPts val="0"/>
              </a:spcAft>
              <a:buClr>
                <a:srgbClr val="FFFFFF"/>
              </a:buClr>
              <a:buSzPts val="1400"/>
              <a:buFont typeface="Droid Serif"/>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7"/>
          <p:cNvSpPr/>
          <p:nvPr/>
        </p:nvSpPr>
        <p:spPr>
          <a:xfrm>
            <a:off x="558124"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rgbClr val="FF9E00"/>
            </a:solidFill>
            <a:prstDash val="solid"/>
            <a:miter lim="8000"/>
            <a:headEnd len="sm" w="sm" type="none"/>
            <a:tailEnd len="sm" w="sm" type="none"/>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18"/>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18"/>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65" name="Shape 65"/>
        <p:cNvGrpSpPr/>
        <p:nvPr/>
      </p:nvGrpSpPr>
      <p:grpSpPr>
        <a:xfrm>
          <a:off x="0" y="0"/>
          <a:ext cx="0" cy="0"/>
          <a:chOff x="0" y="0"/>
          <a:chExt cx="0" cy="0"/>
        </a:xfrm>
      </p:grpSpPr>
      <p:sp>
        <p:nvSpPr>
          <p:cNvPr id="66" name="Google Shape;66;p19"/>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67" name="Google Shape;67;p19"/>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 name="Google Shape;68;p19"/>
          <p:cNvSpPr txBox="1"/>
          <p:nvPr>
            <p:ph idx="1" type="body"/>
          </p:nvPr>
        </p:nvSpPr>
        <p:spPr>
          <a:xfrm>
            <a:off x="840975" y="956004"/>
            <a:ext cx="3621900" cy="2965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69" name="Google Shape;69;p19"/>
          <p:cNvSpPr txBox="1"/>
          <p:nvPr>
            <p:ph idx="2" type="body"/>
          </p:nvPr>
        </p:nvSpPr>
        <p:spPr>
          <a:xfrm>
            <a:off x="4681051" y="956004"/>
            <a:ext cx="3621900" cy="2965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 + 3 columns">
    <p:spTree>
      <p:nvGrpSpPr>
        <p:cNvPr id="70" name="Shape 70"/>
        <p:cNvGrpSpPr/>
        <p:nvPr/>
      </p:nvGrpSpPr>
      <p:grpSpPr>
        <a:xfrm>
          <a:off x="0" y="0"/>
          <a:ext cx="0" cy="0"/>
          <a:chOff x="0" y="0"/>
          <a:chExt cx="0" cy="0"/>
        </a:xfrm>
      </p:grpSpPr>
      <p:sp>
        <p:nvSpPr>
          <p:cNvPr id="71" name="Google Shape;71;p20"/>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72" name="Google Shape;72;p20"/>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20"/>
          <p:cNvSpPr txBox="1"/>
          <p:nvPr>
            <p:ph idx="1" type="body"/>
          </p:nvPr>
        </p:nvSpPr>
        <p:spPr>
          <a:xfrm>
            <a:off x="753900" y="971550"/>
            <a:ext cx="2440500" cy="3241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74" name="Google Shape;74;p20"/>
          <p:cNvSpPr txBox="1"/>
          <p:nvPr>
            <p:ph idx="2" type="body"/>
          </p:nvPr>
        </p:nvSpPr>
        <p:spPr>
          <a:xfrm>
            <a:off x="3319596" y="971550"/>
            <a:ext cx="2440500" cy="3241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75" name="Google Shape;75;p20"/>
          <p:cNvSpPr txBox="1"/>
          <p:nvPr>
            <p:ph idx="3" type="body"/>
          </p:nvPr>
        </p:nvSpPr>
        <p:spPr>
          <a:xfrm>
            <a:off x="5885291" y="971550"/>
            <a:ext cx="2440500" cy="3241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rgbClr val="434343"/>
        </a:solidFill>
      </p:bgPr>
    </p:bg>
    <p:spTree>
      <p:nvGrpSpPr>
        <p:cNvPr id="76" name="Shape 76"/>
        <p:cNvGrpSpPr/>
        <p:nvPr/>
      </p:nvGrpSpPr>
      <p:grpSpPr>
        <a:xfrm>
          <a:off x="0" y="0"/>
          <a:ext cx="0" cy="0"/>
          <a:chOff x="0" y="0"/>
          <a:chExt cx="0" cy="0"/>
        </a:xfrm>
      </p:grpSpPr>
      <p:sp>
        <p:nvSpPr>
          <p:cNvPr id="77" name="Google Shape;77;p21"/>
          <p:cNvSpPr/>
          <p:nvPr/>
        </p:nvSpPr>
        <p:spPr>
          <a:xfrm>
            <a:off x="818062"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rgbClr val="FF9E00"/>
            </a:solidFill>
            <a:prstDash val="solid"/>
            <a:miter lim="8000"/>
            <a:headEnd len="sm" w="sm" type="none"/>
            <a:tailEnd len="sm" w="sm" type="none"/>
          </a:ln>
        </p:spPr>
      </p:sp>
      <p:sp>
        <p:nvSpPr>
          <p:cNvPr id="78" name="Google Shape;78;p21"/>
          <p:cNvSpPr txBox="1"/>
          <p:nvPr>
            <p:ph idx="1" type="body"/>
          </p:nvPr>
        </p:nvSpPr>
        <p:spPr>
          <a:xfrm>
            <a:off x="2037600" y="2161800"/>
            <a:ext cx="5068800" cy="819900"/>
          </a:xfrm>
          <a:prstGeom prst="rect">
            <a:avLst/>
          </a:prstGeom>
          <a:noFill/>
          <a:ln>
            <a:noFill/>
          </a:ln>
        </p:spPr>
        <p:txBody>
          <a:bodyPr anchorCtr="0" anchor="ctr"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lgn="ctr">
              <a:spcBef>
                <a:spcPts val="0"/>
              </a:spcBef>
              <a:spcAft>
                <a:spcPts val="0"/>
              </a:spcAft>
              <a:buSzPts val="1400"/>
              <a:buChar char="□"/>
              <a:defRPr/>
            </a:lvl2pPr>
            <a:lvl3pPr indent="-228600" lvl="2" marL="1371600" rtl="0" algn="ctr">
              <a:spcBef>
                <a:spcPts val="0"/>
              </a:spcBef>
              <a:spcAft>
                <a:spcPts val="0"/>
              </a:spcAft>
              <a:buSzPts val="1400"/>
              <a:buNone/>
              <a:defRPr/>
            </a:lvl3pPr>
            <a:lvl4pPr indent="-228600" lvl="3" marL="1828800" rtl="0" algn="ctr">
              <a:spcBef>
                <a:spcPts val="0"/>
              </a:spcBef>
              <a:spcAft>
                <a:spcPts val="0"/>
              </a:spcAft>
              <a:buSzPts val="1400"/>
              <a:buNone/>
              <a:defRPr/>
            </a:lvl4pPr>
            <a:lvl5pPr indent="-228600" lvl="4" marL="2286000" rtl="0" algn="ctr">
              <a:spcBef>
                <a:spcPts val="0"/>
              </a:spcBef>
              <a:spcAft>
                <a:spcPts val="0"/>
              </a:spcAft>
              <a:buSzPts val="1400"/>
              <a:buNone/>
              <a:defRPr/>
            </a:lvl5pPr>
            <a:lvl6pPr indent="-228600" lvl="5" marL="2743200" rtl="0" algn="ctr">
              <a:spcBef>
                <a:spcPts val="0"/>
              </a:spcBef>
              <a:spcAft>
                <a:spcPts val="0"/>
              </a:spcAft>
              <a:buSzPts val="1400"/>
              <a:buNone/>
              <a:defRPr/>
            </a:lvl6pPr>
            <a:lvl7pPr indent="-228600" lvl="6" marL="3200400" rtl="0" algn="ctr">
              <a:spcBef>
                <a:spcPts val="0"/>
              </a:spcBef>
              <a:spcAft>
                <a:spcPts val="0"/>
              </a:spcAft>
              <a:buSzPts val="1400"/>
              <a:buNone/>
              <a:defRPr/>
            </a:lvl7pPr>
            <a:lvl8pPr indent="-228600" lvl="7" marL="3657600" rtl="0" algn="ctr">
              <a:spcBef>
                <a:spcPts val="0"/>
              </a:spcBef>
              <a:spcAft>
                <a:spcPts val="0"/>
              </a:spcAft>
              <a:buSzPts val="1400"/>
              <a:buNone/>
              <a:defRPr/>
            </a:lvl8pPr>
            <a:lvl9pPr indent="-228600" lvl="8" marL="4114800" rtl="0" algn="ctr">
              <a:spcBef>
                <a:spcPts val="0"/>
              </a:spcBef>
              <a:spcAft>
                <a:spcPts val="0"/>
              </a:spcAft>
              <a:buSzPts val="1400"/>
              <a:buNone/>
              <a:defRPr/>
            </a:lvl9pPr>
          </a:lstStyle>
          <a:p/>
        </p:txBody>
      </p:sp>
      <p:sp>
        <p:nvSpPr>
          <p:cNvPr id="79" name="Google Shape;79;p21"/>
          <p:cNvSpPr txBox="1"/>
          <p:nvPr/>
        </p:nvSpPr>
        <p:spPr>
          <a:xfrm>
            <a:off x="3853200" y="293592"/>
            <a:ext cx="14376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9E00"/>
              </a:buClr>
              <a:buFont typeface="Montserrat"/>
              <a:buNone/>
            </a:pPr>
            <a:r>
              <a:rPr b="0" i="0" lang="en" sz="9600" u="none" cap="none" strike="noStrike">
                <a:solidFill>
                  <a:srgbClr val="FF9E00"/>
                </a:solidFill>
                <a:latin typeface="Montserrat"/>
                <a:ea typeface="Montserrat"/>
                <a:cs typeface="Montserrat"/>
                <a:sym typeface="Montserrat"/>
              </a:rPr>
              <a:t>“</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1" name="Shape 11"/>
        <p:cNvGrpSpPr/>
        <p:nvPr/>
      </p:nvGrpSpPr>
      <p:grpSpPr>
        <a:xfrm>
          <a:off x="0" y="0"/>
          <a:ext cx="0" cy="0"/>
          <a:chOff x="0" y="0"/>
          <a:chExt cx="0" cy="0"/>
        </a:xfrm>
      </p:grpSpPr>
      <p:sp>
        <p:nvSpPr>
          <p:cNvPr id="12" name="Google Shape;12;p3"/>
          <p:cNvSpPr/>
          <p:nvPr/>
        </p:nvSpPr>
        <p:spPr>
          <a:xfrm>
            <a:off x="259950" y="274275"/>
            <a:ext cx="8624100" cy="459480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
        <p:nvSpPr>
          <p:cNvPr id="13" name="Google Shape;13;p3"/>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14" name="Google Shape;14;p3"/>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80" name="Shape 80"/>
        <p:cNvGrpSpPr/>
        <p:nvPr/>
      </p:nvGrpSpPr>
      <p:grpSpPr>
        <a:xfrm>
          <a:off x="0" y="0"/>
          <a:ext cx="0" cy="0"/>
          <a:chOff x="0" y="0"/>
          <a:chExt cx="0" cy="0"/>
        </a:xfrm>
      </p:grpSpPr>
      <p:sp>
        <p:nvSpPr>
          <p:cNvPr id="81" name="Google Shape;81;p22"/>
          <p:cNvSpPr/>
          <p:nvPr/>
        </p:nvSpPr>
        <p:spPr>
          <a:xfrm flipH="1" rot="10800000">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82" name="Google Shape;82;p22"/>
          <p:cNvSpPr txBox="1"/>
          <p:nvPr>
            <p:ph idx="1" type="body"/>
          </p:nvPr>
        </p:nvSpPr>
        <p:spPr>
          <a:xfrm>
            <a:off x="3104100" y="4513082"/>
            <a:ext cx="2935800" cy="519600"/>
          </a:xfrm>
          <a:prstGeom prst="rect">
            <a:avLst/>
          </a:prstGeom>
          <a:noFill/>
          <a:ln>
            <a:noFill/>
          </a:ln>
        </p:spPr>
        <p:txBody>
          <a:bodyPr anchorCtr="0" anchor="b" bIns="91425" lIns="91425" spcFirstLastPara="1" rIns="91425" wrap="square" tIns="91425">
            <a:noAutofit/>
          </a:bodyPr>
          <a:lstStyle>
            <a:lvl1pPr indent="-228600" lvl="0" marL="457200" rtl="0" algn="ctr">
              <a:spcBef>
                <a:spcPts val="360"/>
              </a:spcBef>
              <a:spcAft>
                <a:spcPts val="0"/>
              </a:spcAft>
              <a:buClr>
                <a:srgbClr val="999999"/>
              </a:buClr>
              <a:buSzPts val="1400"/>
              <a:buFont typeface="Droid Serif"/>
              <a:buNone/>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FF9E00"/>
        </a:solidFill>
      </p:bgPr>
    </p:bg>
    <p:spTree>
      <p:nvGrpSpPr>
        <p:cNvPr id="86" name="Shape 86"/>
        <p:cNvGrpSpPr/>
        <p:nvPr/>
      </p:nvGrpSpPr>
      <p:grpSpPr>
        <a:xfrm>
          <a:off x="0" y="0"/>
          <a:ext cx="0" cy="0"/>
          <a:chOff x="0" y="0"/>
          <a:chExt cx="0" cy="0"/>
        </a:xfrm>
      </p:grpSpPr>
      <p:sp>
        <p:nvSpPr>
          <p:cNvPr id="87" name="Google Shape;87;p24"/>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152400">
            <a:solidFill>
              <a:srgbClr val="FFFFFF"/>
            </a:solidFill>
            <a:prstDash val="solid"/>
            <a:miter lim="8000"/>
            <a:headEnd len="med" w="med" type="none"/>
            <a:tailEnd len="med" w="med" type="none"/>
          </a:ln>
        </p:spPr>
      </p:sp>
      <p:sp>
        <p:nvSpPr>
          <p:cNvPr id="88" name="Google Shape;88;p24"/>
          <p:cNvSpPr txBox="1"/>
          <p:nvPr>
            <p:ph type="ctrTitle"/>
          </p:nvPr>
        </p:nvSpPr>
        <p:spPr>
          <a:xfrm>
            <a:off x="2296350" y="1991850"/>
            <a:ext cx="4551300" cy="1159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434343"/>
              </a:buClr>
              <a:buSzPts val="3000"/>
              <a:buNone/>
              <a:defRPr sz="3000">
                <a:solidFill>
                  <a:srgbClr val="434343"/>
                </a:solidFill>
              </a:defRPr>
            </a:lvl1pPr>
            <a:lvl2pPr lvl="1" rtl="0" algn="ctr">
              <a:spcBef>
                <a:spcPts val="0"/>
              </a:spcBef>
              <a:spcAft>
                <a:spcPts val="0"/>
              </a:spcAft>
              <a:buClr>
                <a:srgbClr val="434343"/>
              </a:buClr>
              <a:buSzPts val="3000"/>
              <a:buNone/>
              <a:defRPr sz="3000">
                <a:solidFill>
                  <a:srgbClr val="434343"/>
                </a:solidFill>
              </a:defRPr>
            </a:lvl2pPr>
            <a:lvl3pPr lvl="2" rtl="0" algn="ctr">
              <a:spcBef>
                <a:spcPts val="0"/>
              </a:spcBef>
              <a:spcAft>
                <a:spcPts val="0"/>
              </a:spcAft>
              <a:buClr>
                <a:srgbClr val="434343"/>
              </a:buClr>
              <a:buSzPts val="3000"/>
              <a:buNone/>
              <a:defRPr sz="3000">
                <a:solidFill>
                  <a:srgbClr val="434343"/>
                </a:solidFill>
              </a:defRPr>
            </a:lvl3pPr>
            <a:lvl4pPr lvl="3" rtl="0" algn="ctr">
              <a:spcBef>
                <a:spcPts val="0"/>
              </a:spcBef>
              <a:spcAft>
                <a:spcPts val="0"/>
              </a:spcAft>
              <a:buClr>
                <a:srgbClr val="434343"/>
              </a:buClr>
              <a:buSzPts val="3000"/>
              <a:buNone/>
              <a:defRPr sz="3000">
                <a:solidFill>
                  <a:srgbClr val="434343"/>
                </a:solidFill>
              </a:defRPr>
            </a:lvl4pPr>
            <a:lvl5pPr lvl="4" rtl="0" algn="ctr">
              <a:spcBef>
                <a:spcPts val="0"/>
              </a:spcBef>
              <a:spcAft>
                <a:spcPts val="0"/>
              </a:spcAft>
              <a:buClr>
                <a:srgbClr val="434343"/>
              </a:buClr>
              <a:buSzPts val="3000"/>
              <a:buNone/>
              <a:defRPr sz="3000">
                <a:solidFill>
                  <a:srgbClr val="434343"/>
                </a:solidFill>
              </a:defRPr>
            </a:lvl5pPr>
            <a:lvl6pPr lvl="5" rtl="0" algn="ctr">
              <a:spcBef>
                <a:spcPts val="0"/>
              </a:spcBef>
              <a:spcAft>
                <a:spcPts val="0"/>
              </a:spcAft>
              <a:buClr>
                <a:srgbClr val="434343"/>
              </a:buClr>
              <a:buSzPts val="3000"/>
              <a:buNone/>
              <a:defRPr sz="3000">
                <a:solidFill>
                  <a:srgbClr val="434343"/>
                </a:solidFill>
              </a:defRPr>
            </a:lvl6pPr>
            <a:lvl7pPr lvl="6" rtl="0" algn="ctr">
              <a:spcBef>
                <a:spcPts val="0"/>
              </a:spcBef>
              <a:spcAft>
                <a:spcPts val="0"/>
              </a:spcAft>
              <a:buClr>
                <a:srgbClr val="434343"/>
              </a:buClr>
              <a:buSzPts val="3000"/>
              <a:buNone/>
              <a:defRPr sz="3000">
                <a:solidFill>
                  <a:srgbClr val="434343"/>
                </a:solidFill>
              </a:defRPr>
            </a:lvl7pPr>
            <a:lvl8pPr lvl="7" rtl="0" algn="ctr">
              <a:spcBef>
                <a:spcPts val="0"/>
              </a:spcBef>
              <a:spcAft>
                <a:spcPts val="0"/>
              </a:spcAft>
              <a:buClr>
                <a:srgbClr val="434343"/>
              </a:buClr>
              <a:buSzPts val="3000"/>
              <a:buNone/>
              <a:defRPr sz="3000">
                <a:solidFill>
                  <a:srgbClr val="434343"/>
                </a:solidFill>
              </a:defRPr>
            </a:lvl8pPr>
            <a:lvl9pPr lvl="8" rtl="0" algn="ctr">
              <a:spcBef>
                <a:spcPts val="0"/>
              </a:spcBef>
              <a:spcAft>
                <a:spcPts val="0"/>
              </a:spcAft>
              <a:buClr>
                <a:srgbClr val="434343"/>
              </a:buClr>
              <a:buSzPts val="3000"/>
              <a:buNone/>
              <a:defRPr sz="3000">
                <a:solidFill>
                  <a:srgbClr val="434343"/>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rgbClr val="FF9E00"/>
        </a:solidFill>
      </p:bgPr>
    </p:bg>
    <p:spTree>
      <p:nvGrpSpPr>
        <p:cNvPr id="89" name="Shape 89"/>
        <p:cNvGrpSpPr/>
        <p:nvPr/>
      </p:nvGrpSpPr>
      <p:grpSpPr>
        <a:xfrm>
          <a:off x="0" y="0"/>
          <a:ext cx="0" cy="0"/>
          <a:chOff x="0" y="0"/>
          <a:chExt cx="0" cy="0"/>
        </a:xfrm>
      </p:grpSpPr>
      <p:sp>
        <p:nvSpPr>
          <p:cNvPr id="90" name="Google Shape;90;p25"/>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rgbClr val="FFFFFF"/>
            </a:solidFill>
            <a:prstDash val="solid"/>
            <a:miter lim="8000"/>
            <a:headEnd len="med" w="med" type="none"/>
            <a:tailEnd len="med" w="med" type="none"/>
          </a:ln>
        </p:spPr>
      </p:sp>
      <p:sp>
        <p:nvSpPr>
          <p:cNvPr id="91" name="Google Shape;91;p25"/>
          <p:cNvSpPr txBox="1"/>
          <p:nvPr>
            <p:ph type="ctrTitle"/>
          </p:nvPr>
        </p:nvSpPr>
        <p:spPr>
          <a:xfrm>
            <a:off x="1933200" y="2189999"/>
            <a:ext cx="52776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434343"/>
              </a:buClr>
              <a:buSzPts val="2400"/>
              <a:buNone/>
              <a:defRPr b="0" sz="2400">
                <a:solidFill>
                  <a:srgbClr val="434343"/>
                </a:solidFill>
              </a:defRPr>
            </a:lvl1pPr>
            <a:lvl2pPr lvl="1" rtl="0" algn="ctr">
              <a:spcBef>
                <a:spcPts val="0"/>
              </a:spcBef>
              <a:spcAft>
                <a:spcPts val="0"/>
              </a:spcAft>
              <a:buClr>
                <a:srgbClr val="434343"/>
              </a:buClr>
              <a:buSzPts val="2400"/>
              <a:buNone/>
              <a:defRPr b="0" sz="2400">
                <a:solidFill>
                  <a:srgbClr val="434343"/>
                </a:solidFill>
              </a:defRPr>
            </a:lvl2pPr>
            <a:lvl3pPr lvl="2" rtl="0" algn="ctr">
              <a:spcBef>
                <a:spcPts val="0"/>
              </a:spcBef>
              <a:spcAft>
                <a:spcPts val="0"/>
              </a:spcAft>
              <a:buClr>
                <a:srgbClr val="434343"/>
              </a:buClr>
              <a:buSzPts val="2400"/>
              <a:buNone/>
              <a:defRPr b="0" sz="2400">
                <a:solidFill>
                  <a:srgbClr val="434343"/>
                </a:solidFill>
              </a:defRPr>
            </a:lvl3pPr>
            <a:lvl4pPr lvl="3" rtl="0" algn="ctr">
              <a:spcBef>
                <a:spcPts val="0"/>
              </a:spcBef>
              <a:spcAft>
                <a:spcPts val="0"/>
              </a:spcAft>
              <a:buClr>
                <a:srgbClr val="434343"/>
              </a:buClr>
              <a:buSzPts val="2400"/>
              <a:buNone/>
              <a:defRPr b="0" sz="2400">
                <a:solidFill>
                  <a:srgbClr val="434343"/>
                </a:solidFill>
              </a:defRPr>
            </a:lvl4pPr>
            <a:lvl5pPr lvl="4" rtl="0" algn="ctr">
              <a:spcBef>
                <a:spcPts val="0"/>
              </a:spcBef>
              <a:spcAft>
                <a:spcPts val="0"/>
              </a:spcAft>
              <a:buClr>
                <a:srgbClr val="434343"/>
              </a:buClr>
              <a:buSzPts val="2400"/>
              <a:buNone/>
              <a:defRPr b="0" sz="2400">
                <a:solidFill>
                  <a:srgbClr val="434343"/>
                </a:solidFill>
              </a:defRPr>
            </a:lvl5pPr>
            <a:lvl6pPr lvl="5" rtl="0" algn="ctr">
              <a:spcBef>
                <a:spcPts val="0"/>
              </a:spcBef>
              <a:spcAft>
                <a:spcPts val="0"/>
              </a:spcAft>
              <a:buClr>
                <a:srgbClr val="434343"/>
              </a:buClr>
              <a:buSzPts val="2400"/>
              <a:buNone/>
              <a:defRPr b="0" sz="2400">
                <a:solidFill>
                  <a:srgbClr val="434343"/>
                </a:solidFill>
              </a:defRPr>
            </a:lvl6pPr>
            <a:lvl7pPr lvl="6" rtl="0" algn="ctr">
              <a:spcBef>
                <a:spcPts val="0"/>
              </a:spcBef>
              <a:spcAft>
                <a:spcPts val="0"/>
              </a:spcAft>
              <a:buClr>
                <a:srgbClr val="434343"/>
              </a:buClr>
              <a:buSzPts val="2400"/>
              <a:buNone/>
              <a:defRPr b="0" sz="2400">
                <a:solidFill>
                  <a:srgbClr val="434343"/>
                </a:solidFill>
              </a:defRPr>
            </a:lvl7pPr>
            <a:lvl8pPr lvl="7" rtl="0" algn="ctr">
              <a:spcBef>
                <a:spcPts val="0"/>
              </a:spcBef>
              <a:spcAft>
                <a:spcPts val="0"/>
              </a:spcAft>
              <a:buClr>
                <a:srgbClr val="434343"/>
              </a:buClr>
              <a:buSzPts val="2400"/>
              <a:buNone/>
              <a:defRPr b="0" sz="2400">
                <a:solidFill>
                  <a:srgbClr val="434343"/>
                </a:solidFill>
              </a:defRPr>
            </a:lvl8pPr>
            <a:lvl9pPr lvl="8" rtl="0" algn="ctr">
              <a:spcBef>
                <a:spcPts val="0"/>
              </a:spcBef>
              <a:spcAft>
                <a:spcPts val="0"/>
              </a:spcAft>
              <a:buClr>
                <a:srgbClr val="434343"/>
              </a:buClr>
              <a:buSzPts val="2400"/>
              <a:buNone/>
              <a:defRPr b="0" sz="2400">
                <a:solidFill>
                  <a:srgbClr val="434343"/>
                </a:solidFill>
              </a:defRPr>
            </a:lvl9pPr>
          </a:lstStyle>
          <a:p/>
        </p:txBody>
      </p:sp>
      <p:sp>
        <p:nvSpPr>
          <p:cNvPr id="92" name="Google Shape;92;p25"/>
          <p:cNvSpPr txBox="1"/>
          <p:nvPr>
            <p:ph idx="1" type="subTitle"/>
          </p:nvPr>
        </p:nvSpPr>
        <p:spPr>
          <a:xfrm>
            <a:off x="685800" y="2505901"/>
            <a:ext cx="7772400" cy="4476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1800"/>
              <a:buNone/>
              <a:defRPr sz="18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a:solidFill>
                  <a:srgbClr val="FFFFFF"/>
                </a:solidFill>
              </a:defRPr>
            </a:lvl4pPr>
            <a:lvl5pPr lvl="4" rtl="0" algn="ctr">
              <a:spcBef>
                <a:spcPts val="0"/>
              </a:spcBef>
              <a:spcAft>
                <a:spcPts val="0"/>
              </a:spcAft>
              <a:buClr>
                <a:srgbClr val="FFFFFF"/>
              </a:buClr>
              <a:buSzPts val="1800"/>
              <a:buNone/>
              <a:defRPr>
                <a:solidFill>
                  <a:srgbClr val="FFFFFF"/>
                </a:solidFill>
              </a:defRPr>
            </a:lvl5pPr>
            <a:lvl6pPr lvl="5" rtl="0" algn="ctr">
              <a:spcBef>
                <a:spcPts val="0"/>
              </a:spcBef>
              <a:spcAft>
                <a:spcPts val="0"/>
              </a:spcAft>
              <a:buClr>
                <a:srgbClr val="FFFFFF"/>
              </a:buClr>
              <a:buSzPts val="1800"/>
              <a:buNone/>
              <a:defRPr>
                <a:solidFill>
                  <a:srgbClr val="FFFFFF"/>
                </a:solidFill>
              </a:defRPr>
            </a:lvl6pPr>
            <a:lvl7pPr lvl="6" rtl="0" algn="ctr">
              <a:spcBef>
                <a:spcPts val="0"/>
              </a:spcBef>
              <a:spcAft>
                <a:spcPts val="0"/>
              </a:spcAft>
              <a:buClr>
                <a:srgbClr val="FFFFFF"/>
              </a:buClr>
              <a:buSzPts val="1800"/>
              <a:buNone/>
              <a:defRPr>
                <a:solidFill>
                  <a:srgbClr val="FFFFFF"/>
                </a:solidFill>
              </a:defRPr>
            </a:lvl7pPr>
            <a:lvl8pPr lvl="7" rtl="0" algn="ctr">
              <a:spcBef>
                <a:spcPts val="0"/>
              </a:spcBef>
              <a:spcAft>
                <a:spcPts val="0"/>
              </a:spcAft>
              <a:buClr>
                <a:srgbClr val="FFFFFF"/>
              </a:buClr>
              <a:buSzPts val="1800"/>
              <a:buNone/>
              <a:defRPr>
                <a:solidFill>
                  <a:srgbClr val="FFFFFF"/>
                </a:solidFill>
              </a:defRPr>
            </a:lvl8pPr>
            <a:lvl9pPr lvl="8" rtl="0" algn="ctr">
              <a:spcBef>
                <a:spcPts val="0"/>
              </a:spcBef>
              <a:spcAft>
                <a:spcPts val="0"/>
              </a:spcAft>
              <a:buClr>
                <a:srgbClr val="FFFFFF"/>
              </a:buClr>
              <a:buSzPts val="1800"/>
              <a:buNone/>
              <a:defRPr>
                <a:solidFill>
                  <a:srgbClr val="FFFFFF"/>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rgbClr val="434343"/>
        </a:solidFill>
      </p:bgPr>
    </p:bg>
    <p:spTree>
      <p:nvGrpSpPr>
        <p:cNvPr id="93" name="Shape 93"/>
        <p:cNvGrpSpPr/>
        <p:nvPr/>
      </p:nvGrpSpPr>
      <p:grpSpPr>
        <a:xfrm>
          <a:off x="0" y="0"/>
          <a:ext cx="0" cy="0"/>
          <a:chOff x="0" y="0"/>
          <a:chExt cx="0" cy="0"/>
        </a:xfrm>
      </p:grpSpPr>
      <p:sp>
        <p:nvSpPr>
          <p:cNvPr id="94" name="Google Shape;94;p26"/>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rgbClr val="FF9E00"/>
            </a:solidFill>
            <a:prstDash val="solid"/>
            <a:miter lim="8000"/>
            <a:headEnd len="med" w="med" type="none"/>
            <a:tailEnd len="med" w="med" type="none"/>
          </a:ln>
        </p:spPr>
      </p:sp>
      <p:sp>
        <p:nvSpPr>
          <p:cNvPr id="95" name="Google Shape;95;p26"/>
          <p:cNvSpPr txBox="1"/>
          <p:nvPr>
            <p:ph idx="1" type="body"/>
          </p:nvPr>
        </p:nvSpPr>
        <p:spPr>
          <a:xfrm>
            <a:off x="2037600" y="2161800"/>
            <a:ext cx="5068800" cy="819900"/>
          </a:xfrm>
          <a:prstGeom prst="rect">
            <a:avLst/>
          </a:prstGeom>
        </p:spPr>
        <p:txBody>
          <a:bodyPr anchorCtr="0" anchor="ctr" bIns="91425" lIns="91425" spcFirstLastPara="1" rIns="91425" wrap="square" tIns="91425">
            <a:noAutofit/>
          </a:bodyPr>
          <a:lstStyle>
            <a:lvl1pPr indent="-342900" lvl="0" marL="457200" rtl="0" algn="ctr">
              <a:spcBef>
                <a:spcPts val="600"/>
              </a:spcBef>
              <a:spcAft>
                <a:spcPts val="0"/>
              </a:spcAft>
              <a:buSzPts val="1800"/>
              <a:buChar char="⊡"/>
              <a:defRPr i="1" sz="1800">
                <a:solidFill>
                  <a:srgbClr val="CCCCCC"/>
                </a:solidFill>
              </a:defRPr>
            </a:lvl1pPr>
            <a:lvl2pPr indent="-342900" lvl="1" marL="914400" rtl="0" algn="ctr">
              <a:spcBef>
                <a:spcPts val="0"/>
              </a:spcBef>
              <a:spcAft>
                <a:spcPts val="0"/>
              </a:spcAft>
              <a:buSzPts val="1800"/>
              <a:buChar char="□"/>
              <a:defRPr i="1" sz="1800">
                <a:solidFill>
                  <a:srgbClr val="CCCCCC"/>
                </a:solidFill>
              </a:defRPr>
            </a:lvl2pPr>
            <a:lvl3pPr indent="-342900" lvl="2" marL="1371600" rtl="0" algn="ctr">
              <a:spcBef>
                <a:spcPts val="0"/>
              </a:spcBef>
              <a:spcAft>
                <a:spcPts val="0"/>
              </a:spcAft>
              <a:buSzPts val="1800"/>
              <a:buChar char="■"/>
              <a:defRPr i="1" sz="1800">
                <a:solidFill>
                  <a:srgbClr val="CCCCCC"/>
                </a:solidFill>
              </a:defRPr>
            </a:lvl3pPr>
            <a:lvl4pPr indent="-342900" lvl="3" marL="1828800" rtl="0" algn="ctr">
              <a:spcBef>
                <a:spcPts val="0"/>
              </a:spcBef>
              <a:spcAft>
                <a:spcPts val="0"/>
              </a:spcAft>
              <a:buSzPts val="1800"/>
              <a:buChar char="●"/>
              <a:defRPr i="1">
                <a:solidFill>
                  <a:srgbClr val="CCCCCC"/>
                </a:solidFill>
              </a:defRPr>
            </a:lvl4pPr>
            <a:lvl5pPr indent="-342900" lvl="4" marL="2286000" rtl="0" algn="ctr">
              <a:spcBef>
                <a:spcPts val="0"/>
              </a:spcBef>
              <a:spcAft>
                <a:spcPts val="0"/>
              </a:spcAft>
              <a:buSzPts val="1800"/>
              <a:buChar char="○"/>
              <a:defRPr i="1">
                <a:solidFill>
                  <a:srgbClr val="CCCCCC"/>
                </a:solidFill>
              </a:defRPr>
            </a:lvl5pPr>
            <a:lvl6pPr indent="-342900" lvl="5" marL="2743200" rtl="0" algn="ctr">
              <a:spcBef>
                <a:spcPts val="0"/>
              </a:spcBef>
              <a:spcAft>
                <a:spcPts val="0"/>
              </a:spcAft>
              <a:buClr>
                <a:srgbClr val="CCCCCC"/>
              </a:buClr>
              <a:buSzPts val="1800"/>
              <a:buChar char="■"/>
              <a:defRPr i="1">
                <a:solidFill>
                  <a:srgbClr val="CCCCCC"/>
                </a:solidFill>
              </a:defRPr>
            </a:lvl6pPr>
            <a:lvl7pPr indent="-342900" lvl="6" marL="3200400" rtl="0" algn="ctr">
              <a:spcBef>
                <a:spcPts val="0"/>
              </a:spcBef>
              <a:spcAft>
                <a:spcPts val="0"/>
              </a:spcAft>
              <a:buClr>
                <a:srgbClr val="CCCCCC"/>
              </a:buClr>
              <a:buSzPts val="1800"/>
              <a:buChar char="●"/>
              <a:defRPr i="1">
                <a:solidFill>
                  <a:srgbClr val="CCCCCC"/>
                </a:solidFill>
              </a:defRPr>
            </a:lvl7pPr>
            <a:lvl8pPr indent="-342900" lvl="7" marL="3657600" rtl="0" algn="ctr">
              <a:spcBef>
                <a:spcPts val="0"/>
              </a:spcBef>
              <a:spcAft>
                <a:spcPts val="0"/>
              </a:spcAft>
              <a:buClr>
                <a:srgbClr val="CCCCCC"/>
              </a:buClr>
              <a:buSzPts val="1800"/>
              <a:buChar char="○"/>
              <a:defRPr i="1">
                <a:solidFill>
                  <a:srgbClr val="CCCCCC"/>
                </a:solidFill>
              </a:defRPr>
            </a:lvl8pPr>
            <a:lvl9pPr indent="-342900" lvl="8" marL="4114800" rtl="0" algn="ctr">
              <a:spcBef>
                <a:spcPts val="0"/>
              </a:spcBef>
              <a:spcAft>
                <a:spcPts val="0"/>
              </a:spcAft>
              <a:buClr>
                <a:srgbClr val="CCCCCC"/>
              </a:buClr>
              <a:buSzPts val="1800"/>
              <a:buChar char="■"/>
              <a:defRPr i="1">
                <a:solidFill>
                  <a:srgbClr val="CCCCCC"/>
                </a:solidFill>
              </a:defRPr>
            </a:lvl9pPr>
          </a:lstStyle>
          <a:p/>
        </p:txBody>
      </p:sp>
      <p:sp>
        <p:nvSpPr>
          <p:cNvPr id="96" name="Google Shape;96;p26"/>
          <p:cNvSpPr txBox="1"/>
          <p:nvPr/>
        </p:nvSpPr>
        <p:spPr>
          <a:xfrm>
            <a:off x="3853200" y="293593"/>
            <a:ext cx="14376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rgbClr val="FF9E00"/>
                </a:solidFill>
                <a:latin typeface="Montserrat"/>
                <a:ea typeface="Montserrat"/>
                <a:cs typeface="Montserrat"/>
                <a:sym typeface="Montserrat"/>
              </a:rPr>
              <a:t>“</a:t>
            </a:r>
            <a:endParaRPr sz="9600">
              <a:solidFill>
                <a:srgbClr val="FF9E00"/>
              </a:solidFill>
              <a:latin typeface="Montserrat"/>
              <a:ea typeface="Montserrat"/>
              <a:cs typeface="Montserrat"/>
              <a:sym typeface="Montserra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97" name="Shape 97"/>
        <p:cNvGrpSpPr/>
        <p:nvPr/>
      </p:nvGrpSpPr>
      <p:grpSpPr>
        <a:xfrm>
          <a:off x="0" y="0"/>
          <a:ext cx="0" cy="0"/>
          <a:chOff x="0" y="0"/>
          <a:chExt cx="0" cy="0"/>
        </a:xfrm>
      </p:grpSpPr>
      <p:sp>
        <p:nvSpPr>
          <p:cNvPr id="98" name="Google Shape;98;p27"/>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
        <p:nvSpPr>
          <p:cNvPr id="99" name="Google Shape;99;p27"/>
          <p:cNvSpPr txBox="1"/>
          <p:nvPr>
            <p:ph type="title"/>
          </p:nvPr>
        </p:nvSpPr>
        <p:spPr>
          <a:xfrm>
            <a:off x="3241650" y="91566"/>
            <a:ext cx="2660700" cy="733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00" name="Google Shape;100;p27"/>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sz="2400"/>
            </a:lvl4pPr>
            <a:lvl5pPr indent="-381000" lvl="4" marL="2286000" rtl="0">
              <a:spcBef>
                <a:spcPts val="0"/>
              </a:spcBef>
              <a:spcAft>
                <a:spcPts val="0"/>
              </a:spcAft>
              <a:buSzPts val="2400"/>
              <a:buChar char="○"/>
              <a:defRPr sz="2400"/>
            </a:lvl5pPr>
            <a:lvl6pPr indent="-381000" lvl="5" marL="2743200" rtl="0">
              <a:spcBef>
                <a:spcPts val="0"/>
              </a:spcBef>
              <a:spcAft>
                <a:spcPts val="0"/>
              </a:spcAft>
              <a:buSzPts val="2400"/>
              <a:buChar char="■"/>
              <a:defRPr sz="2400"/>
            </a:lvl6pPr>
            <a:lvl7pPr indent="-381000" lvl="6" marL="3200400" rtl="0">
              <a:spcBef>
                <a:spcPts val="0"/>
              </a:spcBef>
              <a:spcAft>
                <a:spcPts val="0"/>
              </a:spcAft>
              <a:buSzPts val="2400"/>
              <a:buChar char="●"/>
              <a:defRPr sz="2400"/>
            </a:lvl7pPr>
            <a:lvl8pPr indent="-381000" lvl="7" marL="3657600" rtl="0">
              <a:spcBef>
                <a:spcPts val="0"/>
              </a:spcBef>
              <a:spcAft>
                <a:spcPts val="0"/>
              </a:spcAft>
              <a:buSzPts val="2400"/>
              <a:buChar char="○"/>
              <a:defRPr sz="2400"/>
            </a:lvl8pPr>
            <a:lvl9pPr indent="-381000" lvl="8" marL="4114800" rtl="0">
              <a:spcBef>
                <a:spcPts val="0"/>
              </a:spcBef>
              <a:spcAft>
                <a:spcPts val="0"/>
              </a:spcAft>
              <a:buSzPts val="2400"/>
              <a:buChar char="■"/>
              <a:defRPr sz="24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01" name="Shape 101"/>
        <p:cNvGrpSpPr/>
        <p:nvPr/>
      </p:nvGrpSpPr>
      <p:grpSpPr>
        <a:xfrm>
          <a:off x="0" y="0"/>
          <a:ext cx="0" cy="0"/>
          <a:chOff x="0" y="0"/>
          <a:chExt cx="0" cy="0"/>
        </a:xfrm>
      </p:grpSpPr>
      <p:sp>
        <p:nvSpPr>
          <p:cNvPr id="102" name="Google Shape;102;p28"/>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
        <p:nvSpPr>
          <p:cNvPr id="103" name="Google Shape;103;p28"/>
          <p:cNvSpPr txBox="1"/>
          <p:nvPr>
            <p:ph type="title"/>
          </p:nvPr>
        </p:nvSpPr>
        <p:spPr>
          <a:xfrm>
            <a:off x="3241650" y="91566"/>
            <a:ext cx="2660700" cy="733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04" name="Google Shape;104;p28"/>
          <p:cNvSpPr txBox="1"/>
          <p:nvPr>
            <p:ph idx="1" type="body"/>
          </p:nvPr>
        </p:nvSpPr>
        <p:spPr>
          <a:xfrm>
            <a:off x="840975" y="956004"/>
            <a:ext cx="3621900" cy="29655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05" name="Google Shape;105;p28"/>
          <p:cNvSpPr txBox="1"/>
          <p:nvPr>
            <p:ph idx="2" type="body"/>
          </p:nvPr>
        </p:nvSpPr>
        <p:spPr>
          <a:xfrm>
            <a:off x="4681053" y="956004"/>
            <a:ext cx="3621900" cy="29655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6" name="Shape 106"/>
        <p:cNvGrpSpPr/>
        <p:nvPr/>
      </p:nvGrpSpPr>
      <p:grpSpPr>
        <a:xfrm>
          <a:off x="0" y="0"/>
          <a:ext cx="0" cy="0"/>
          <a:chOff x="0" y="0"/>
          <a:chExt cx="0" cy="0"/>
        </a:xfrm>
      </p:grpSpPr>
      <p:sp>
        <p:nvSpPr>
          <p:cNvPr id="107" name="Google Shape;107;p29"/>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
        <p:nvSpPr>
          <p:cNvPr id="108" name="Google Shape;108;p29"/>
          <p:cNvSpPr txBox="1"/>
          <p:nvPr>
            <p:ph type="title"/>
          </p:nvPr>
        </p:nvSpPr>
        <p:spPr>
          <a:xfrm>
            <a:off x="3241650" y="91566"/>
            <a:ext cx="2660700" cy="733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09" name="Google Shape;109;p29"/>
          <p:cNvSpPr txBox="1"/>
          <p:nvPr>
            <p:ph idx="1" type="body"/>
          </p:nvPr>
        </p:nvSpPr>
        <p:spPr>
          <a:xfrm>
            <a:off x="753900" y="971550"/>
            <a:ext cx="2440500" cy="3241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10" name="Google Shape;110;p29"/>
          <p:cNvSpPr txBox="1"/>
          <p:nvPr>
            <p:ph idx="2" type="body"/>
          </p:nvPr>
        </p:nvSpPr>
        <p:spPr>
          <a:xfrm>
            <a:off x="3319596" y="971550"/>
            <a:ext cx="2440500" cy="3241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11" name="Google Shape;111;p29"/>
          <p:cNvSpPr txBox="1"/>
          <p:nvPr>
            <p:ph idx="3" type="body"/>
          </p:nvPr>
        </p:nvSpPr>
        <p:spPr>
          <a:xfrm>
            <a:off x="5885292" y="971550"/>
            <a:ext cx="2440500" cy="3241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2" name="Shape 112"/>
        <p:cNvGrpSpPr/>
        <p:nvPr/>
      </p:nvGrpSpPr>
      <p:grpSpPr>
        <a:xfrm>
          <a:off x="0" y="0"/>
          <a:ext cx="0" cy="0"/>
          <a:chOff x="0" y="0"/>
          <a:chExt cx="0" cy="0"/>
        </a:xfrm>
      </p:grpSpPr>
      <p:sp>
        <p:nvSpPr>
          <p:cNvPr id="113" name="Google Shape;113;p30"/>
          <p:cNvSpPr txBox="1"/>
          <p:nvPr>
            <p:ph type="title"/>
          </p:nvPr>
        </p:nvSpPr>
        <p:spPr>
          <a:xfrm>
            <a:off x="3241650" y="91566"/>
            <a:ext cx="2660700" cy="733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14" name="Google Shape;114;p30"/>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31"/>
          <p:cNvSpPr/>
          <p:nvPr/>
        </p:nvSpPr>
        <p:spPr>
          <a:xfrm flipH="1" rot="10800000">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
        <p:nvSpPr>
          <p:cNvPr id="117" name="Google Shape;117;p31"/>
          <p:cNvSpPr txBox="1"/>
          <p:nvPr>
            <p:ph idx="1" type="body"/>
          </p:nvPr>
        </p:nvSpPr>
        <p:spPr>
          <a:xfrm>
            <a:off x="3104100" y="4513082"/>
            <a:ext cx="2935800" cy="519600"/>
          </a:xfrm>
          <a:prstGeom prst="rect">
            <a:avLst/>
          </a:prstGeom>
        </p:spPr>
        <p:txBody>
          <a:bodyPr anchorCtr="0" anchor="b" bIns="91425" lIns="91425" spcFirstLastPara="1" rIns="91425" wrap="square" tIns="91425">
            <a:noAutofit/>
          </a:bodyPr>
          <a:lstStyle>
            <a:lvl1pPr indent="-228600" lvl="0" marL="457200" rtl="0" algn="ctr">
              <a:spcBef>
                <a:spcPts val="360"/>
              </a:spcBef>
              <a:spcAft>
                <a:spcPts val="0"/>
              </a:spcAft>
              <a:buClr>
                <a:srgbClr val="999999"/>
              </a:buClr>
              <a:buSzPts val="1200"/>
              <a:buNone/>
              <a:defRPr i="1" sz="1200">
                <a:solidFill>
                  <a:srgbClr val="999999"/>
                </a:solidFill>
              </a:defRPr>
            </a:lvl1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8" name="Shape 118"/>
        <p:cNvGrpSpPr/>
        <p:nvPr/>
      </p:nvGrpSpPr>
      <p:grpSpPr>
        <a:xfrm>
          <a:off x="0" y="0"/>
          <a:ext cx="0" cy="0"/>
          <a:chOff x="0" y="0"/>
          <a:chExt cx="0" cy="0"/>
        </a:xfrm>
      </p:grpSpPr>
      <p:sp>
        <p:nvSpPr>
          <p:cNvPr id="119" name="Google Shape;119;p32"/>
          <p:cNvSpPr/>
          <p:nvPr/>
        </p:nvSpPr>
        <p:spPr>
          <a:xfrm>
            <a:off x="558125"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rgbClr val="FF9E00"/>
            </a:solidFill>
            <a:prstDash val="solid"/>
            <a:miter lim="8000"/>
            <a:headEnd len="med" w="med" type="none"/>
            <a:tailEnd len="med" w="med" type="none"/>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inverse">
  <p:cSld name="Blank inverse">
    <p:bg>
      <p:bgPr>
        <a:solidFill>
          <a:srgbClr val="434343"/>
        </a:solidFill>
      </p:bgPr>
    </p:bg>
    <p:spTree>
      <p:nvGrpSpPr>
        <p:cNvPr id="15" name="Shape 15"/>
        <p:cNvGrpSpPr/>
        <p:nvPr/>
      </p:nvGrpSpPr>
      <p:grpSpPr>
        <a:xfrm>
          <a:off x="0" y="0"/>
          <a:ext cx="0" cy="0"/>
          <a:chOff x="0" y="0"/>
          <a:chExt cx="0" cy="0"/>
        </a:xfrm>
      </p:grpSpPr>
      <p:sp>
        <p:nvSpPr>
          <p:cNvPr id="16" name="Google Shape;16;p4"/>
          <p:cNvSpPr/>
          <p:nvPr/>
        </p:nvSpPr>
        <p:spPr>
          <a:xfrm>
            <a:off x="558124" y="550425"/>
            <a:ext cx="8028300" cy="4042500"/>
          </a:xfrm>
          <a:custGeom>
            <a:rect b="b" l="l" r="r" t="t"/>
            <a:pathLst>
              <a:path extrusionOk="0" h="120000" w="120000">
                <a:moveTo>
                  <a:pt x="50106" y="24"/>
                </a:moveTo>
                <a:lnTo>
                  <a:pt x="0" y="0"/>
                </a:lnTo>
                <a:lnTo>
                  <a:pt x="0" y="120000"/>
                </a:lnTo>
                <a:lnTo>
                  <a:pt x="120000" y="120000"/>
                </a:lnTo>
                <a:lnTo>
                  <a:pt x="120000" y="0"/>
                </a:lnTo>
                <a:lnTo>
                  <a:pt x="70318" y="24"/>
                </a:lnTo>
              </a:path>
            </a:pathLst>
          </a:custGeom>
          <a:noFill/>
          <a:ln cap="flat" cmpd="sng" w="76200">
            <a:solidFill>
              <a:srgbClr val="FFFFFF"/>
            </a:solidFill>
            <a:prstDash val="solid"/>
            <a:miter lim="8000"/>
            <a:headEnd len="sm" w="sm" type="none"/>
            <a:tailEnd len="sm" w="sm" type="none"/>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inverse">
  <p:cSld name="BLANK_1">
    <p:bg>
      <p:bgPr>
        <a:solidFill>
          <a:srgbClr val="434343"/>
        </a:solidFill>
      </p:bgPr>
    </p:bg>
    <p:spTree>
      <p:nvGrpSpPr>
        <p:cNvPr id="120" name="Shape 120"/>
        <p:cNvGrpSpPr/>
        <p:nvPr/>
      </p:nvGrpSpPr>
      <p:grpSpPr>
        <a:xfrm>
          <a:off x="0" y="0"/>
          <a:ext cx="0" cy="0"/>
          <a:chOff x="0" y="0"/>
          <a:chExt cx="0" cy="0"/>
        </a:xfrm>
      </p:grpSpPr>
      <p:sp>
        <p:nvSpPr>
          <p:cNvPr id="121" name="Google Shape;121;p33"/>
          <p:cNvSpPr/>
          <p:nvPr/>
        </p:nvSpPr>
        <p:spPr>
          <a:xfrm>
            <a:off x="558125"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rgbClr val="FFFFFF"/>
            </a:solidFill>
            <a:prstDash val="solid"/>
            <a:miter lim="8000"/>
            <a:headEnd len="med" w="med" type="none"/>
            <a:tailEnd len="med" w="med" type="none"/>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Subtitle">
    <p:bg>
      <p:bgPr>
        <a:solidFill>
          <a:srgbClr val="FF9E00"/>
        </a:solidFill>
      </p:bgPr>
    </p:bg>
    <p:spTree>
      <p:nvGrpSpPr>
        <p:cNvPr id="17" name="Shape 17"/>
        <p:cNvGrpSpPr/>
        <p:nvPr/>
      </p:nvGrpSpPr>
      <p:grpSpPr>
        <a:xfrm>
          <a:off x="0" y="0"/>
          <a:ext cx="0" cy="0"/>
          <a:chOff x="0" y="0"/>
          <a:chExt cx="0" cy="0"/>
        </a:xfrm>
      </p:grpSpPr>
      <p:sp>
        <p:nvSpPr>
          <p:cNvPr id="18" name="Google Shape;18;p5"/>
          <p:cNvSpPr/>
          <p:nvPr/>
        </p:nvSpPr>
        <p:spPr>
          <a:xfrm>
            <a:off x="818062" y="805650"/>
            <a:ext cx="7507800" cy="3532200"/>
          </a:xfrm>
          <a:custGeom>
            <a:rect b="b" l="l" r="r" t="t"/>
            <a:pathLst>
              <a:path extrusionOk="0" h="120000" w="120000">
                <a:moveTo>
                  <a:pt x="48391" y="0"/>
                </a:moveTo>
                <a:lnTo>
                  <a:pt x="0" y="0"/>
                </a:lnTo>
                <a:lnTo>
                  <a:pt x="0" y="120000"/>
                </a:lnTo>
                <a:lnTo>
                  <a:pt x="120000" y="120000"/>
                </a:lnTo>
                <a:lnTo>
                  <a:pt x="120000" y="259"/>
                </a:lnTo>
                <a:lnTo>
                  <a:pt x="71609" y="259"/>
                </a:lnTo>
              </a:path>
            </a:pathLst>
          </a:custGeom>
          <a:noFill/>
          <a:ln cap="flat" cmpd="sng" w="76200">
            <a:solidFill>
              <a:srgbClr val="FFFFFF"/>
            </a:solidFill>
            <a:prstDash val="solid"/>
            <a:miter lim="8000"/>
            <a:headEnd len="sm" w="sm" type="none"/>
            <a:tailEnd len="sm" w="sm" type="none"/>
          </a:ln>
        </p:spPr>
      </p:sp>
      <p:sp>
        <p:nvSpPr>
          <p:cNvPr id="19" name="Google Shape;19;p5"/>
          <p:cNvSpPr txBox="1"/>
          <p:nvPr>
            <p:ph type="ctrTitle"/>
          </p:nvPr>
        </p:nvSpPr>
        <p:spPr>
          <a:xfrm>
            <a:off x="1933200" y="2189999"/>
            <a:ext cx="5277600" cy="4476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434343"/>
              </a:buClr>
              <a:buSzPts val="1400"/>
              <a:buFont typeface="Montserrat"/>
              <a:buNone/>
              <a:defRPr sz="1800"/>
            </a:lvl2pPr>
            <a:lvl3pPr indent="0" lvl="2" marL="0" marR="0" rtl="0" algn="ctr">
              <a:spcBef>
                <a:spcPts val="0"/>
              </a:spcBef>
              <a:spcAft>
                <a:spcPts val="0"/>
              </a:spcAft>
              <a:buClr>
                <a:srgbClr val="434343"/>
              </a:buClr>
              <a:buSzPts val="1400"/>
              <a:buFont typeface="Montserrat"/>
              <a:buNone/>
              <a:defRPr sz="1800"/>
            </a:lvl3pPr>
            <a:lvl4pPr indent="0" lvl="3" marL="0" marR="0" rtl="0" algn="ctr">
              <a:spcBef>
                <a:spcPts val="0"/>
              </a:spcBef>
              <a:spcAft>
                <a:spcPts val="0"/>
              </a:spcAft>
              <a:buClr>
                <a:srgbClr val="434343"/>
              </a:buClr>
              <a:buSzPts val="1400"/>
              <a:buFont typeface="Montserrat"/>
              <a:buNone/>
              <a:defRPr sz="1800"/>
            </a:lvl4pPr>
            <a:lvl5pPr indent="0" lvl="4" marL="0" marR="0" rtl="0" algn="ctr">
              <a:spcBef>
                <a:spcPts val="0"/>
              </a:spcBef>
              <a:spcAft>
                <a:spcPts val="0"/>
              </a:spcAft>
              <a:buClr>
                <a:srgbClr val="434343"/>
              </a:buClr>
              <a:buSzPts val="1400"/>
              <a:buFont typeface="Montserrat"/>
              <a:buNone/>
              <a:defRPr sz="1800"/>
            </a:lvl5pPr>
            <a:lvl6pPr indent="0" lvl="5" marL="0" marR="0" rtl="0" algn="ctr">
              <a:spcBef>
                <a:spcPts val="0"/>
              </a:spcBef>
              <a:spcAft>
                <a:spcPts val="0"/>
              </a:spcAft>
              <a:buClr>
                <a:srgbClr val="434343"/>
              </a:buClr>
              <a:buSzPts val="1400"/>
              <a:buFont typeface="Montserrat"/>
              <a:buNone/>
              <a:defRPr sz="1800"/>
            </a:lvl6pPr>
            <a:lvl7pPr indent="0" lvl="6" marL="0" marR="0" rtl="0" algn="ctr">
              <a:spcBef>
                <a:spcPts val="0"/>
              </a:spcBef>
              <a:spcAft>
                <a:spcPts val="0"/>
              </a:spcAft>
              <a:buClr>
                <a:srgbClr val="434343"/>
              </a:buClr>
              <a:buSzPts val="1400"/>
              <a:buFont typeface="Montserrat"/>
              <a:buNone/>
              <a:defRPr sz="1800"/>
            </a:lvl7pPr>
            <a:lvl8pPr indent="0" lvl="7" marL="0" marR="0" rtl="0" algn="ctr">
              <a:spcBef>
                <a:spcPts val="0"/>
              </a:spcBef>
              <a:spcAft>
                <a:spcPts val="0"/>
              </a:spcAft>
              <a:buClr>
                <a:srgbClr val="434343"/>
              </a:buClr>
              <a:buSzPts val="1400"/>
              <a:buFont typeface="Montserrat"/>
              <a:buNone/>
              <a:defRPr sz="1800"/>
            </a:lvl8pPr>
            <a:lvl9pPr indent="0" lvl="8" marL="0" marR="0" rtl="0" algn="ctr">
              <a:spcBef>
                <a:spcPts val="0"/>
              </a:spcBef>
              <a:spcAft>
                <a:spcPts val="0"/>
              </a:spcAft>
              <a:buClr>
                <a:srgbClr val="434343"/>
              </a:buClr>
              <a:buSzPts val="1400"/>
              <a:buFont typeface="Montserrat"/>
              <a:buNone/>
              <a:defRPr sz="1800"/>
            </a:lvl9pPr>
          </a:lstStyle>
          <a:p/>
        </p:txBody>
      </p:sp>
      <p:sp>
        <p:nvSpPr>
          <p:cNvPr id="20" name="Google Shape;20;p5"/>
          <p:cNvSpPr txBox="1"/>
          <p:nvPr>
            <p:ph idx="1" type="subTitle"/>
          </p:nvPr>
        </p:nvSpPr>
        <p:spPr>
          <a:xfrm>
            <a:off x="685800" y="2505900"/>
            <a:ext cx="7772400" cy="447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6"/>
          <p:cNvSpPr/>
          <p:nvPr/>
        </p:nvSpPr>
        <p:spPr>
          <a:xfrm>
            <a:off x="558124" y="550425"/>
            <a:ext cx="8028300" cy="4042500"/>
          </a:xfrm>
          <a:custGeom>
            <a:rect b="b" l="l" r="r" t="t"/>
            <a:pathLst>
              <a:path extrusionOk="0" h="120000" w="120000">
                <a:moveTo>
                  <a:pt x="50106" y="24"/>
                </a:moveTo>
                <a:lnTo>
                  <a:pt x="0" y="0"/>
                </a:lnTo>
                <a:lnTo>
                  <a:pt x="0" y="120000"/>
                </a:lnTo>
                <a:lnTo>
                  <a:pt x="120000" y="120000"/>
                </a:lnTo>
                <a:lnTo>
                  <a:pt x="120000" y="0"/>
                </a:lnTo>
                <a:lnTo>
                  <a:pt x="70318" y="24"/>
                </a:lnTo>
              </a:path>
            </a:pathLst>
          </a:custGeom>
          <a:noFill/>
          <a:ln cap="flat" cmpd="sng" w="76200">
            <a:solidFill>
              <a:srgbClr val="FF9E00"/>
            </a:solidFill>
            <a:prstDash val="solid"/>
            <a:miter lim="8000"/>
            <a:headEnd len="sm" w="sm" type="none"/>
            <a:tailEnd len="sm" w="sm" type="none"/>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7"/>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25" name="Google Shape;25;p7"/>
          <p:cNvSpPr/>
          <p:nvPr/>
        </p:nvSpPr>
        <p:spPr>
          <a:xfrm>
            <a:off x="259950" y="274275"/>
            <a:ext cx="8624100" cy="459480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6" name="Shape 26"/>
        <p:cNvGrpSpPr/>
        <p:nvPr/>
      </p:nvGrpSpPr>
      <p:grpSpPr>
        <a:xfrm>
          <a:off x="0" y="0"/>
          <a:ext cx="0" cy="0"/>
          <a:chOff x="0" y="0"/>
          <a:chExt cx="0" cy="0"/>
        </a:xfrm>
      </p:grpSpPr>
      <p:sp>
        <p:nvSpPr>
          <p:cNvPr id="27" name="Google Shape;27;p8"/>
          <p:cNvSpPr/>
          <p:nvPr/>
        </p:nvSpPr>
        <p:spPr>
          <a:xfrm>
            <a:off x="259950" y="274275"/>
            <a:ext cx="8624100" cy="459480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
        <p:nvSpPr>
          <p:cNvPr id="28" name="Google Shape;28;p8"/>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29" name="Google Shape;29;p8"/>
          <p:cNvSpPr txBox="1"/>
          <p:nvPr>
            <p:ph idx="1" type="body"/>
          </p:nvPr>
        </p:nvSpPr>
        <p:spPr>
          <a:xfrm>
            <a:off x="840975" y="956004"/>
            <a:ext cx="3621900" cy="2965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
        <p:nvSpPr>
          <p:cNvPr id="30" name="Google Shape;30;p8"/>
          <p:cNvSpPr txBox="1"/>
          <p:nvPr>
            <p:ph idx="2" type="body"/>
          </p:nvPr>
        </p:nvSpPr>
        <p:spPr>
          <a:xfrm>
            <a:off x="4681051" y="956004"/>
            <a:ext cx="3621900" cy="2965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 + 3 columns">
    <p:spTree>
      <p:nvGrpSpPr>
        <p:cNvPr id="31" name="Shape 31"/>
        <p:cNvGrpSpPr/>
        <p:nvPr/>
      </p:nvGrpSpPr>
      <p:grpSpPr>
        <a:xfrm>
          <a:off x="0" y="0"/>
          <a:ext cx="0" cy="0"/>
          <a:chOff x="0" y="0"/>
          <a:chExt cx="0" cy="0"/>
        </a:xfrm>
      </p:grpSpPr>
      <p:sp>
        <p:nvSpPr>
          <p:cNvPr id="32" name="Google Shape;32;p9"/>
          <p:cNvSpPr/>
          <p:nvPr/>
        </p:nvSpPr>
        <p:spPr>
          <a:xfrm>
            <a:off x="259950" y="274275"/>
            <a:ext cx="8624100" cy="459480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
        <p:nvSpPr>
          <p:cNvPr id="33" name="Google Shape;33;p9"/>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34" name="Google Shape;34;p9"/>
          <p:cNvSpPr txBox="1"/>
          <p:nvPr>
            <p:ph idx="1" type="body"/>
          </p:nvPr>
        </p:nvSpPr>
        <p:spPr>
          <a:xfrm>
            <a:off x="753900" y="971550"/>
            <a:ext cx="2440500" cy="3241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
        <p:nvSpPr>
          <p:cNvPr id="35" name="Google Shape;35;p9"/>
          <p:cNvSpPr txBox="1"/>
          <p:nvPr>
            <p:ph idx="2" type="body"/>
          </p:nvPr>
        </p:nvSpPr>
        <p:spPr>
          <a:xfrm>
            <a:off x="3319596" y="971550"/>
            <a:ext cx="2440500" cy="3241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
        <p:nvSpPr>
          <p:cNvPr id="36" name="Google Shape;36;p9"/>
          <p:cNvSpPr txBox="1"/>
          <p:nvPr>
            <p:ph idx="3" type="body"/>
          </p:nvPr>
        </p:nvSpPr>
        <p:spPr>
          <a:xfrm>
            <a:off x="5885291" y="971550"/>
            <a:ext cx="2440500" cy="3241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rgbClr val="434343"/>
        </a:solidFill>
      </p:bgPr>
    </p:bg>
    <p:spTree>
      <p:nvGrpSpPr>
        <p:cNvPr id="37" name="Shape 37"/>
        <p:cNvGrpSpPr/>
        <p:nvPr/>
      </p:nvGrpSpPr>
      <p:grpSpPr>
        <a:xfrm>
          <a:off x="0" y="0"/>
          <a:ext cx="0" cy="0"/>
          <a:chOff x="0" y="0"/>
          <a:chExt cx="0" cy="0"/>
        </a:xfrm>
      </p:grpSpPr>
      <p:sp>
        <p:nvSpPr>
          <p:cNvPr id="38" name="Google Shape;38;p10"/>
          <p:cNvSpPr/>
          <p:nvPr/>
        </p:nvSpPr>
        <p:spPr>
          <a:xfrm>
            <a:off x="818062" y="805650"/>
            <a:ext cx="7507800" cy="3532200"/>
          </a:xfrm>
          <a:custGeom>
            <a:rect b="b" l="l" r="r" t="t"/>
            <a:pathLst>
              <a:path extrusionOk="0" h="120000" w="120000">
                <a:moveTo>
                  <a:pt x="48391" y="0"/>
                </a:moveTo>
                <a:lnTo>
                  <a:pt x="0" y="0"/>
                </a:lnTo>
                <a:lnTo>
                  <a:pt x="0" y="120000"/>
                </a:lnTo>
                <a:lnTo>
                  <a:pt x="120000" y="120000"/>
                </a:lnTo>
                <a:lnTo>
                  <a:pt x="120000" y="259"/>
                </a:lnTo>
                <a:lnTo>
                  <a:pt x="71609" y="259"/>
                </a:lnTo>
              </a:path>
            </a:pathLst>
          </a:custGeom>
          <a:noFill/>
          <a:ln cap="flat" cmpd="sng" w="76200">
            <a:solidFill>
              <a:srgbClr val="FF9E00"/>
            </a:solidFill>
            <a:prstDash val="solid"/>
            <a:miter lim="8000"/>
            <a:headEnd len="sm" w="sm" type="none"/>
            <a:tailEnd len="sm" w="sm" type="none"/>
          </a:ln>
        </p:spPr>
      </p:sp>
      <p:sp>
        <p:nvSpPr>
          <p:cNvPr id="39" name="Google Shape;39;p10"/>
          <p:cNvSpPr txBox="1"/>
          <p:nvPr>
            <p:ph idx="1" type="body"/>
          </p:nvPr>
        </p:nvSpPr>
        <p:spPr>
          <a:xfrm>
            <a:off x="2037600" y="2161800"/>
            <a:ext cx="5068800" cy="8199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ctr">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ctr">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ctr">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ctr">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ctr">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ctr">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ctr">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
        <p:nvSpPr>
          <p:cNvPr id="40" name="Google Shape;40;p10"/>
          <p:cNvSpPr txBox="1"/>
          <p:nvPr/>
        </p:nvSpPr>
        <p:spPr>
          <a:xfrm>
            <a:off x="3853200" y="293592"/>
            <a:ext cx="14376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9E00"/>
              </a:buClr>
              <a:buFont typeface="Montserrat"/>
              <a:buNone/>
            </a:pPr>
            <a:r>
              <a:rPr b="0" i="0" lang="en" sz="9600" u="none" cap="none" strike="noStrike">
                <a:solidFill>
                  <a:srgbClr val="FF9E00"/>
                </a:solidFill>
                <a:latin typeface="Montserrat"/>
                <a:ea typeface="Montserrat"/>
                <a:cs typeface="Montserrat"/>
                <a:sym typeface="Montserrat"/>
              </a:rPr>
              <a:t>“</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1.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11" Type="http://schemas.openxmlformats.org/officeDocument/2006/relationships/theme" Target="../theme/theme4.xml"/><Relationship Id="rId10" Type="http://schemas.openxmlformats.org/officeDocument/2006/relationships/slideLayout" Target="../slideLayouts/slideLayout30.xml"/><Relationship Id="rId9" Type="http://schemas.openxmlformats.org/officeDocument/2006/relationships/slideLayout" Target="../slideLayouts/slideLayout29.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7" name="Google Shape;7;p1"/>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48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48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36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36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36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36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36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36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 name="Shape 44"/>
        <p:cNvGrpSpPr/>
        <p:nvPr/>
      </p:nvGrpSpPr>
      <p:grpSpPr>
        <a:xfrm>
          <a:off x="0" y="0"/>
          <a:ext cx="0" cy="0"/>
          <a:chOff x="0" y="0"/>
          <a:chExt cx="0" cy="0"/>
        </a:xfrm>
      </p:grpSpPr>
      <p:sp>
        <p:nvSpPr>
          <p:cNvPr id="45" name="Google Shape;45;p12"/>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a:lvl1pPr>
            <a:lvl2pPr indent="0" lvl="1" marL="0" marR="0" rtl="0" algn="ctr">
              <a:lnSpc>
                <a:spcPct val="100000"/>
              </a:lnSpc>
              <a:spcBef>
                <a:spcPts val="0"/>
              </a:spcBef>
              <a:spcAft>
                <a:spcPts val="0"/>
              </a:spcAft>
              <a:buClr>
                <a:srgbClr val="999999"/>
              </a:buClr>
              <a:buSzPts val="1400"/>
              <a:buFont typeface="Montserrat"/>
              <a:buNone/>
              <a:defRPr/>
            </a:lvl2pPr>
            <a:lvl3pPr indent="0" lvl="2" marL="0" marR="0" rtl="0" algn="ctr">
              <a:spcBef>
                <a:spcPts val="0"/>
              </a:spcBef>
              <a:spcAft>
                <a:spcPts val="0"/>
              </a:spcAft>
              <a:buClr>
                <a:srgbClr val="999999"/>
              </a:buClr>
              <a:buSzPts val="1400"/>
              <a:buFont typeface="Montserrat"/>
              <a:buNone/>
              <a:defRPr/>
            </a:lvl3pPr>
            <a:lvl4pPr indent="0" lvl="3" marL="0" marR="0" rtl="0" algn="ctr">
              <a:spcBef>
                <a:spcPts val="0"/>
              </a:spcBef>
              <a:spcAft>
                <a:spcPts val="0"/>
              </a:spcAft>
              <a:buClr>
                <a:srgbClr val="999999"/>
              </a:buClr>
              <a:buSzPts val="1400"/>
              <a:buFont typeface="Montserrat"/>
              <a:buNone/>
              <a:defRPr/>
            </a:lvl4pPr>
            <a:lvl5pPr indent="0" lvl="4" marL="0" marR="0" rtl="0" algn="ctr">
              <a:spcBef>
                <a:spcPts val="0"/>
              </a:spcBef>
              <a:spcAft>
                <a:spcPts val="0"/>
              </a:spcAft>
              <a:buClr>
                <a:srgbClr val="999999"/>
              </a:buClr>
              <a:buSzPts val="1400"/>
              <a:buFont typeface="Montserrat"/>
              <a:buNone/>
              <a:defRPr/>
            </a:lvl5pPr>
            <a:lvl6pPr indent="0" lvl="5" marL="0" marR="0" rtl="0" algn="ctr">
              <a:spcBef>
                <a:spcPts val="0"/>
              </a:spcBef>
              <a:spcAft>
                <a:spcPts val="0"/>
              </a:spcAft>
              <a:buClr>
                <a:srgbClr val="999999"/>
              </a:buClr>
              <a:buSzPts val="1400"/>
              <a:buFont typeface="Montserrat"/>
              <a:buNone/>
              <a:defRPr/>
            </a:lvl6pPr>
            <a:lvl7pPr indent="0" lvl="6" marL="0" marR="0" rtl="0" algn="ctr">
              <a:spcBef>
                <a:spcPts val="0"/>
              </a:spcBef>
              <a:spcAft>
                <a:spcPts val="0"/>
              </a:spcAft>
              <a:buClr>
                <a:srgbClr val="999999"/>
              </a:buClr>
              <a:buSzPts val="1400"/>
              <a:buFont typeface="Montserrat"/>
              <a:buNone/>
              <a:defRPr/>
            </a:lvl7pPr>
            <a:lvl8pPr indent="0" lvl="7" marL="0" marR="0" rtl="0" algn="ctr">
              <a:spcBef>
                <a:spcPts val="0"/>
              </a:spcBef>
              <a:spcAft>
                <a:spcPts val="0"/>
              </a:spcAft>
              <a:buClr>
                <a:srgbClr val="999999"/>
              </a:buClr>
              <a:buSzPts val="1400"/>
              <a:buFont typeface="Montserrat"/>
              <a:buNone/>
              <a:defRPr/>
            </a:lvl8pPr>
            <a:lvl9pPr indent="0" lvl="8" marL="0" marR="0" rtl="0" algn="ctr">
              <a:spcBef>
                <a:spcPts val="0"/>
              </a:spcBef>
              <a:spcAft>
                <a:spcPts val="0"/>
              </a:spcAft>
              <a:buClr>
                <a:srgbClr val="999999"/>
              </a:buClr>
              <a:buSzPts val="1400"/>
              <a:buFont typeface="Montserrat"/>
              <a:buNone/>
              <a:defRPr/>
            </a:lvl9pPr>
          </a:lstStyle>
          <a:p/>
        </p:txBody>
      </p:sp>
      <p:sp>
        <p:nvSpPr>
          <p:cNvPr id="46" name="Google Shape;46;p12"/>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CCCCCC"/>
              </a:buClr>
              <a:buSzPts val="1400"/>
              <a:buFont typeface="Droid Serif"/>
              <a:buChar char="⊡"/>
              <a:defRPr/>
            </a:lvl1pPr>
            <a:lvl2pPr indent="-317500" lvl="1" marL="914400" marR="0" rtl="0" algn="l">
              <a:lnSpc>
                <a:spcPct val="100000"/>
              </a:lnSpc>
              <a:spcBef>
                <a:spcPts val="480"/>
              </a:spcBef>
              <a:spcAft>
                <a:spcPts val="0"/>
              </a:spcAft>
              <a:buClr>
                <a:srgbClr val="CCCCCC"/>
              </a:buClr>
              <a:buSzPts val="1400"/>
              <a:buFont typeface="Droid Serif"/>
              <a:buChar char="□"/>
              <a:defRPr/>
            </a:lvl2pPr>
            <a:lvl3pPr indent="-228600" lvl="2" marL="1371600" marR="0" rtl="0" algn="l">
              <a:lnSpc>
                <a:spcPct val="100000"/>
              </a:lnSpc>
              <a:spcBef>
                <a:spcPts val="480"/>
              </a:spcBef>
              <a:spcAft>
                <a:spcPts val="0"/>
              </a:spcAft>
              <a:buClr>
                <a:srgbClr val="CCCCCC"/>
              </a:buClr>
              <a:buSzPts val="1400"/>
              <a:buFont typeface="Droid Serif"/>
              <a:buNone/>
              <a:defRPr/>
            </a:lvl3pPr>
            <a:lvl4pPr indent="-228600" lvl="3" marL="1828800" marR="0" rtl="0" algn="l">
              <a:lnSpc>
                <a:spcPct val="100000"/>
              </a:lnSpc>
              <a:spcBef>
                <a:spcPts val="360"/>
              </a:spcBef>
              <a:spcAft>
                <a:spcPts val="0"/>
              </a:spcAft>
              <a:buClr>
                <a:srgbClr val="CCCCCC"/>
              </a:buClr>
              <a:buSzPts val="1400"/>
              <a:buFont typeface="Droid Serif"/>
              <a:buNone/>
              <a:defRPr/>
            </a:lvl4pPr>
            <a:lvl5pPr indent="-228600" lvl="4" marL="2286000" marR="0" rtl="0" algn="l">
              <a:lnSpc>
                <a:spcPct val="100000"/>
              </a:lnSpc>
              <a:spcBef>
                <a:spcPts val="360"/>
              </a:spcBef>
              <a:spcAft>
                <a:spcPts val="0"/>
              </a:spcAft>
              <a:buClr>
                <a:srgbClr val="CCCCCC"/>
              </a:buClr>
              <a:buSzPts val="1400"/>
              <a:buFont typeface="Droid Serif"/>
              <a:buNone/>
              <a:defRPr/>
            </a:lvl5pPr>
            <a:lvl6pPr indent="-228600" lvl="5" marL="2743200" marR="0" rtl="0" algn="l">
              <a:lnSpc>
                <a:spcPct val="100000"/>
              </a:lnSpc>
              <a:spcBef>
                <a:spcPts val="360"/>
              </a:spcBef>
              <a:spcAft>
                <a:spcPts val="0"/>
              </a:spcAft>
              <a:buClr>
                <a:srgbClr val="434343"/>
              </a:buClr>
              <a:buSzPts val="1400"/>
              <a:buFont typeface="Droid Serif"/>
              <a:buNone/>
              <a:defRPr/>
            </a:lvl6pPr>
            <a:lvl7pPr indent="-228600" lvl="6" marL="3200400" marR="0" rtl="0" algn="l">
              <a:lnSpc>
                <a:spcPct val="100000"/>
              </a:lnSpc>
              <a:spcBef>
                <a:spcPts val="360"/>
              </a:spcBef>
              <a:spcAft>
                <a:spcPts val="0"/>
              </a:spcAft>
              <a:buClr>
                <a:srgbClr val="434343"/>
              </a:buClr>
              <a:buSzPts val="1400"/>
              <a:buFont typeface="Droid Serif"/>
              <a:buNone/>
              <a:defRPr/>
            </a:lvl7pPr>
            <a:lvl8pPr indent="-228600" lvl="7" marL="3657600" marR="0" rtl="0" algn="l">
              <a:lnSpc>
                <a:spcPct val="100000"/>
              </a:lnSpc>
              <a:spcBef>
                <a:spcPts val="360"/>
              </a:spcBef>
              <a:spcAft>
                <a:spcPts val="0"/>
              </a:spcAft>
              <a:buClr>
                <a:srgbClr val="434343"/>
              </a:buClr>
              <a:buSzPts val="1400"/>
              <a:buFont typeface="Droid Serif"/>
              <a:buNone/>
              <a:defRPr/>
            </a:lvl8pPr>
            <a:lvl9pPr indent="-228600" lvl="8" marL="4114800" marR="0" rtl="0" algn="l">
              <a:lnSpc>
                <a:spcPct val="100000"/>
              </a:lnSpc>
              <a:spcBef>
                <a:spcPts val="360"/>
              </a:spcBef>
              <a:spcAft>
                <a:spcPts val="0"/>
              </a:spcAft>
              <a:buClr>
                <a:srgbClr val="434343"/>
              </a:buClr>
              <a:buSzPts val="1400"/>
              <a:buFont typeface="Droid Serif"/>
              <a:buNone/>
              <a:defRPr/>
            </a:lvl9pPr>
          </a:lstStyle>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83" name="Shape 83"/>
        <p:cNvGrpSpPr/>
        <p:nvPr/>
      </p:nvGrpSpPr>
      <p:grpSpPr>
        <a:xfrm>
          <a:off x="0" y="0"/>
          <a:ext cx="0" cy="0"/>
          <a:chOff x="0" y="0"/>
          <a:chExt cx="0" cy="0"/>
        </a:xfrm>
      </p:grpSpPr>
      <p:sp>
        <p:nvSpPr>
          <p:cNvPr id="84" name="Google Shape;84;p23"/>
          <p:cNvSpPr txBox="1"/>
          <p:nvPr>
            <p:ph type="title"/>
          </p:nvPr>
        </p:nvSpPr>
        <p:spPr>
          <a:xfrm>
            <a:off x="3241650" y="91566"/>
            <a:ext cx="2660700" cy="733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1pPr>
            <a:lvl2pPr lvl="1" rtl="0"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2pPr>
            <a:lvl3pPr lvl="2" rtl="0"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3pPr>
            <a:lvl4pPr lvl="3" rtl="0"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4pPr>
            <a:lvl5pPr lvl="4" rtl="0"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5pPr>
            <a:lvl6pPr lvl="5" rtl="0"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6pPr>
            <a:lvl7pPr lvl="6" rtl="0"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7pPr>
            <a:lvl8pPr lvl="7" rtl="0"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8pPr>
            <a:lvl9pPr lvl="8" rtl="0"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9pPr>
          </a:lstStyle>
          <a:p/>
        </p:txBody>
      </p:sp>
      <p:sp>
        <p:nvSpPr>
          <p:cNvPr id="85" name="Google Shape;85;p23"/>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noAutofit/>
          </a:bodyPr>
          <a:lstStyle>
            <a:lvl1pPr indent="-381000" lvl="0" marL="457200" rtl="0">
              <a:spcBef>
                <a:spcPts val="600"/>
              </a:spcBef>
              <a:spcAft>
                <a:spcPts val="0"/>
              </a:spcAft>
              <a:buClr>
                <a:srgbClr val="CCCCCC"/>
              </a:buClr>
              <a:buSzPts val="2400"/>
              <a:buFont typeface="Droid Serif"/>
              <a:buChar char="⊡"/>
              <a:defRPr sz="3000">
                <a:solidFill>
                  <a:srgbClr val="434343"/>
                </a:solidFill>
                <a:latin typeface="Droid Serif"/>
                <a:ea typeface="Droid Serif"/>
                <a:cs typeface="Droid Serif"/>
                <a:sym typeface="Droid Serif"/>
              </a:defRPr>
            </a:lvl1pPr>
            <a:lvl2pPr indent="-342900" lvl="1" marL="914400" rtl="0">
              <a:spcBef>
                <a:spcPts val="0"/>
              </a:spcBef>
              <a:spcAft>
                <a:spcPts val="0"/>
              </a:spcAft>
              <a:buClr>
                <a:srgbClr val="CCCCCC"/>
              </a:buClr>
              <a:buSzPts val="1800"/>
              <a:buFont typeface="Droid Serif"/>
              <a:buChar char="□"/>
              <a:defRPr sz="2400">
                <a:solidFill>
                  <a:srgbClr val="434343"/>
                </a:solidFill>
                <a:latin typeface="Droid Serif"/>
                <a:ea typeface="Droid Serif"/>
                <a:cs typeface="Droid Serif"/>
                <a:sym typeface="Droid Serif"/>
              </a:defRPr>
            </a:lvl2pPr>
            <a:lvl3pPr indent="-381000" lvl="2" marL="1371600" rtl="0">
              <a:spcBef>
                <a:spcPts val="0"/>
              </a:spcBef>
              <a:spcAft>
                <a:spcPts val="0"/>
              </a:spcAft>
              <a:buClr>
                <a:srgbClr val="CCCCCC"/>
              </a:buClr>
              <a:buSzPts val="2400"/>
              <a:buFont typeface="Droid Serif"/>
              <a:buChar char="■"/>
              <a:defRPr sz="2400">
                <a:solidFill>
                  <a:srgbClr val="434343"/>
                </a:solidFill>
                <a:latin typeface="Droid Serif"/>
                <a:ea typeface="Droid Serif"/>
                <a:cs typeface="Droid Serif"/>
                <a:sym typeface="Droid Serif"/>
              </a:defRPr>
            </a:lvl3pPr>
            <a:lvl4pPr indent="-342900" lvl="3" marL="1828800" rtl="0">
              <a:spcBef>
                <a:spcPts val="0"/>
              </a:spcBef>
              <a:spcAft>
                <a:spcPts val="0"/>
              </a:spcAft>
              <a:buClr>
                <a:srgbClr val="CCCCCC"/>
              </a:buClr>
              <a:buSzPts val="1800"/>
              <a:buFont typeface="Droid Serif"/>
              <a:buChar char="●"/>
              <a:defRPr sz="1800">
                <a:solidFill>
                  <a:srgbClr val="434343"/>
                </a:solidFill>
                <a:latin typeface="Droid Serif"/>
                <a:ea typeface="Droid Serif"/>
                <a:cs typeface="Droid Serif"/>
                <a:sym typeface="Droid Serif"/>
              </a:defRPr>
            </a:lvl4pPr>
            <a:lvl5pPr indent="-342900" lvl="4" marL="2286000" rtl="0">
              <a:spcBef>
                <a:spcPts val="0"/>
              </a:spcBef>
              <a:spcAft>
                <a:spcPts val="0"/>
              </a:spcAft>
              <a:buClr>
                <a:srgbClr val="CCCCCC"/>
              </a:buClr>
              <a:buSzPts val="1800"/>
              <a:buFont typeface="Droid Serif"/>
              <a:buChar char="○"/>
              <a:defRPr sz="1800">
                <a:solidFill>
                  <a:srgbClr val="434343"/>
                </a:solidFill>
                <a:latin typeface="Droid Serif"/>
                <a:ea typeface="Droid Serif"/>
                <a:cs typeface="Droid Serif"/>
                <a:sym typeface="Droid Serif"/>
              </a:defRPr>
            </a:lvl5pPr>
            <a:lvl6pPr indent="-342900" lvl="5" marL="2743200" rtl="0">
              <a:spcBef>
                <a:spcPts val="0"/>
              </a:spcBef>
              <a:spcAft>
                <a:spcPts val="0"/>
              </a:spcAft>
              <a:buClr>
                <a:srgbClr val="434343"/>
              </a:buClr>
              <a:buSzPts val="1800"/>
              <a:buFont typeface="Droid Serif"/>
              <a:buChar char="■"/>
              <a:defRPr sz="1800">
                <a:solidFill>
                  <a:srgbClr val="434343"/>
                </a:solidFill>
                <a:latin typeface="Droid Serif"/>
                <a:ea typeface="Droid Serif"/>
                <a:cs typeface="Droid Serif"/>
                <a:sym typeface="Droid Serif"/>
              </a:defRPr>
            </a:lvl6pPr>
            <a:lvl7pPr indent="-342900" lvl="6" marL="3200400" rtl="0">
              <a:spcBef>
                <a:spcPts val="0"/>
              </a:spcBef>
              <a:spcAft>
                <a:spcPts val="0"/>
              </a:spcAft>
              <a:buClr>
                <a:srgbClr val="434343"/>
              </a:buClr>
              <a:buSzPts val="1800"/>
              <a:buFont typeface="Droid Serif"/>
              <a:buChar char="●"/>
              <a:defRPr sz="1800">
                <a:solidFill>
                  <a:srgbClr val="434343"/>
                </a:solidFill>
                <a:latin typeface="Droid Serif"/>
                <a:ea typeface="Droid Serif"/>
                <a:cs typeface="Droid Serif"/>
                <a:sym typeface="Droid Serif"/>
              </a:defRPr>
            </a:lvl7pPr>
            <a:lvl8pPr indent="-342900" lvl="7" marL="3657600" rtl="0">
              <a:spcBef>
                <a:spcPts val="0"/>
              </a:spcBef>
              <a:spcAft>
                <a:spcPts val="0"/>
              </a:spcAft>
              <a:buClr>
                <a:srgbClr val="434343"/>
              </a:buClr>
              <a:buSzPts val="1800"/>
              <a:buFont typeface="Droid Serif"/>
              <a:buChar char="○"/>
              <a:defRPr sz="1800">
                <a:solidFill>
                  <a:srgbClr val="434343"/>
                </a:solidFill>
                <a:latin typeface="Droid Serif"/>
                <a:ea typeface="Droid Serif"/>
                <a:cs typeface="Droid Serif"/>
                <a:sym typeface="Droid Serif"/>
              </a:defRPr>
            </a:lvl8pPr>
            <a:lvl9pPr indent="-342900" lvl="8" marL="4114800" rtl="0">
              <a:spcBef>
                <a:spcPts val="0"/>
              </a:spcBef>
              <a:spcAft>
                <a:spcPts val="0"/>
              </a:spcAft>
              <a:buClr>
                <a:srgbClr val="434343"/>
              </a:buClr>
              <a:buSzPts val="1800"/>
              <a:buFont typeface="Droid Serif"/>
              <a:buChar char="■"/>
              <a:defRPr sz="1800">
                <a:solidFill>
                  <a:srgbClr val="434343"/>
                </a:solidFill>
                <a:latin typeface="Droid Serif"/>
                <a:ea typeface="Droid Serif"/>
                <a:cs typeface="Droid Serif"/>
                <a:sym typeface="Droid Serif"/>
              </a:defRPr>
            </a:lvl9pPr>
          </a:lstStyle>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ev.mysql.com/doc/refman/5.7/en/data-types.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teamtreehouse.com/library/modifying-data-with-sq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 Id="rId3" Type="http://schemas.openxmlformats.org/officeDocument/2006/relationships/hyperlink" Target="https://teamtreehouse.com/library/sql-basics" TargetMode="External"/><Relationship Id="rId4" Type="http://schemas.openxmlformats.org/officeDocument/2006/relationships/hyperlink" Target="https://www.mamp.info/" TargetMode="External"/><Relationship Id="rId5" Type="http://schemas.openxmlformats.org/officeDocument/2006/relationships/hyperlink" Target="https://stackoverflow.com/a/54311886/378779" TargetMode="External"/><Relationship Id="rId6" Type="http://schemas.openxmlformats.org/officeDocument/2006/relationships/hyperlink" Target="https://stackoverflow.com/a/54311886/378779" TargetMode="External"/><Relationship Id="rId7" Type="http://schemas.openxmlformats.org/officeDocument/2006/relationships/hyperlink" Target="https://stackoverflow.com/a/6027074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hyperlink" Target="http://localhost/MAM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4"/>
          <p:cNvSpPr txBox="1"/>
          <p:nvPr>
            <p:ph type="ctrTitle"/>
          </p:nvPr>
        </p:nvSpPr>
        <p:spPr>
          <a:xfrm>
            <a:off x="2296350" y="1991850"/>
            <a:ext cx="4551300" cy="115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434343"/>
              </a:buClr>
              <a:buFont typeface="Montserrat"/>
              <a:buNone/>
            </a:pPr>
            <a:r>
              <a:rPr b="1" lang="en" sz="3000">
                <a:solidFill>
                  <a:srgbClr val="434343"/>
                </a:solidFill>
                <a:latin typeface="Montserrat"/>
                <a:ea typeface="Montserrat"/>
                <a:cs typeface="Montserrat"/>
                <a:sym typeface="Montserrat"/>
              </a:rPr>
              <a:t>MySQL 1</a:t>
            </a:r>
            <a:endParaRPr/>
          </a:p>
        </p:txBody>
      </p:sp>
      <p:sp>
        <p:nvSpPr>
          <p:cNvPr id="127" name="Google Shape;127;p34"/>
          <p:cNvSpPr/>
          <p:nvPr/>
        </p:nvSpPr>
        <p:spPr>
          <a:xfrm>
            <a:off x="4255103" y="512097"/>
            <a:ext cx="633900" cy="576300"/>
          </a:xfrm>
          <a:custGeom>
            <a:rect b="b" l="l" r="r" t="t"/>
            <a:pathLst>
              <a:path extrusionOk="0" h="120000" w="120000">
                <a:moveTo>
                  <a:pt x="56929" y="0"/>
                </a:moveTo>
                <a:lnTo>
                  <a:pt x="53858" y="203"/>
                </a:lnTo>
                <a:lnTo>
                  <a:pt x="50780" y="601"/>
                </a:lnTo>
                <a:lnTo>
                  <a:pt x="47894" y="1000"/>
                </a:lnTo>
                <a:lnTo>
                  <a:pt x="45001" y="1594"/>
                </a:lnTo>
                <a:lnTo>
                  <a:pt x="42108" y="2383"/>
                </a:lnTo>
                <a:lnTo>
                  <a:pt x="39400" y="3383"/>
                </a:lnTo>
                <a:lnTo>
                  <a:pt x="36685" y="4376"/>
                </a:lnTo>
                <a:lnTo>
                  <a:pt x="33977" y="5368"/>
                </a:lnTo>
                <a:lnTo>
                  <a:pt x="31446" y="6759"/>
                </a:lnTo>
                <a:lnTo>
                  <a:pt x="28916" y="7947"/>
                </a:lnTo>
                <a:lnTo>
                  <a:pt x="26385" y="9541"/>
                </a:lnTo>
                <a:lnTo>
                  <a:pt x="24039" y="11127"/>
                </a:lnTo>
                <a:lnTo>
                  <a:pt x="21871" y="12714"/>
                </a:lnTo>
                <a:lnTo>
                  <a:pt x="19704" y="14503"/>
                </a:lnTo>
                <a:lnTo>
                  <a:pt x="17536" y="16293"/>
                </a:lnTo>
                <a:lnTo>
                  <a:pt x="15545" y="18278"/>
                </a:lnTo>
                <a:lnTo>
                  <a:pt x="13740" y="20271"/>
                </a:lnTo>
                <a:lnTo>
                  <a:pt x="11927" y="22451"/>
                </a:lnTo>
                <a:lnTo>
                  <a:pt x="10307" y="24639"/>
                </a:lnTo>
                <a:lnTo>
                  <a:pt x="8679" y="26827"/>
                </a:lnTo>
                <a:lnTo>
                  <a:pt x="7229" y="29210"/>
                </a:lnTo>
                <a:lnTo>
                  <a:pt x="5971" y="31594"/>
                </a:lnTo>
                <a:lnTo>
                  <a:pt x="4705" y="34172"/>
                </a:lnTo>
                <a:lnTo>
                  <a:pt x="3618" y="36759"/>
                </a:lnTo>
                <a:lnTo>
                  <a:pt x="2715" y="39338"/>
                </a:lnTo>
                <a:lnTo>
                  <a:pt x="1812" y="41925"/>
                </a:lnTo>
                <a:lnTo>
                  <a:pt x="1272" y="44707"/>
                </a:lnTo>
                <a:lnTo>
                  <a:pt x="725" y="47489"/>
                </a:lnTo>
                <a:lnTo>
                  <a:pt x="362" y="50263"/>
                </a:lnTo>
                <a:lnTo>
                  <a:pt x="7" y="53045"/>
                </a:lnTo>
                <a:lnTo>
                  <a:pt x="7" y="56030"/>
                </a:lnTo>
                <a:lnTo>
                  <a:pt x="7" y="59007"/>
                </a:lnTo>
                <a:lnTo>
                  <a:pt x="362" y="62188"/>
                </a:lnTo>
                <a:lnTo>
                  <a:pt x="725" y="65165"/>
                </a:lnTo>
                <a:lnTo>
                  <a:pt x="1450" y="67947"/>
                </a:lnTo>
                <a:lnTo>
                  <a:pt x="2175" y="70924"/>
                </a:lnTo>
                <a:lnTo>
                  <a:pt x="3078" y="73706"/>
                </a:lnTo>
                <a:lnTo>
                  <a:pt x="4158" y="76488"/>
                </a:lnTo>
                <a:lnTo>
                  <a:pt x="5423" y="79270"/>
                </a:lnTo>
                <a:lnTo>
                  <a:pt x="6688" y="81857"/>
                </a:lnTo>
                <a:lnTo>
                  <a:pt x="8139" y="84240"/>
                </a:lnTo>
                <a:lnTo>
                  <a:pt x="9944" y="86819"/>
                </a:lnTo>
                <a:lnTo>
                  <a:pt x="11572" y="89202"/>
                </a:lnTo>
                <a:lnTo>
                  <a:pt x="13555" y="91390"/>
                </a:lnTo>
                <a:lnTo>
                  <a:pt x="15545" y="93579"/>
                </a:lnTo>
                <a:lnTo>
                  <a:pt x="17713" y="95759"/>
                </a:lnTo>
                <a:lnTo>
                  <a:pt x="19881" y="97752"/>
                </a:lnTo>
                <a:lnTo>
                  <a:pt x="18438" y="100729"/>
                </a:lnTo>
                <a:lnTo>
                  <a:pt x="16810" y="103706"/>
                </a:lnTo>
                <a:lnTo>
                  <a:pt x="15005" y="106887"/>
                </a:lnTo>
                <a:lnTo>
                  <a:pt x="12652" y="109864"/>
                </a:lnTo>
                <a:lnTo>
                  <a:pt x="10122" y="112849"/>
                </a:lnTo>
                <a:lnTo>
                  <a:pt x="8679" y="114240"/>
                </a:lnTo>
                <a:lnTo>
                  <a:pt x="7051" y="115428"/>
                </a:lnTo>
                <a:lnTo>
                  <a:pt x="5423" y="116624"/>
                </a:lnTo>
                <a:lnTo>
                  <a:pt x="3795" y="117811"/>
                </a:lnTo>
                <a:lnTo>
                  <a:pt x="1990" y="118609"/>
                </a:lnTo>
                <a:lnTo>
                  <a:pt x="7" y="119601"/>
                </a:lnTo>
                <a:lnTo>
                  <a:pt x="910" y="119601"/>
                </a:lnTo>
                <a:lnTo>
                  <a:pt x="3618" y="119999"/>
                </a:lnTo>
                <a:lnTo>
                  <a:pt x="10122" y="119999"/>
                </a:lnTo>
                <a:lnTo>
                  <a:pt x="12652" y="119804"/>
                </a:lnTo>
                <a:lnTo>
                  <a:pt x="15545" y="119202"/>
                </a:lnTo>
                <a:lnTo>
                  <a:pt x="18438" y="118609"/>
                </a:lnTo>
                <a:lnTo>
                  <a:pt x="21509" y="117616"/>
                </a:lnTo>
                <a:lnTo>
                  <a:pt x="24580" y="116420"/>
                </a:lnTo>
                <a:lnTo>
                  <a:pt x="27835" y="114834"/>
                </a:lnTo>
                <a:lnTo>
                  <a:pt x="30906" y="112849"/>
                </a:lnTo>
                <a:lnTo>
                  <a:pt x="33977" y="110661"/>
                </a:lnTo>
                <a:lnTo>
                  <a:pt x="36870" y="107684"/>
                </a:lnTo>
                <a:lnTo>
                  <a:pt x="39578" y="108676"/>
                </a:lnTo>
                <a:lnTo>
                  <a:pt x="42293" y="109669"/>
                </a:lnTo>
                <a:lnTo>
                  <a:pt x="45179" y="110263"/>
                </a:lnTo>
                <a:lnTo>
                  <a:pt x="48072" y="110856"/>
                </a:lnTo>
                <a:lnTo>
                  <a:pt x="50965" y="111458"/>
                </a:lnTo>
                <a:lnTo>
                  <a:pt x="53858" y="111857"/>
                </a:lnTo>
                <a:lnTo>
                  <a:pt x="56929" y="112052"/>
                </a:lnTo>
                <a:lnTo>
                  <a:pt x="63070" y="112052"/>
                </a:lnTo>
                <a:lnTo>
                  <a:pt x="66141" y="111857"/>
                </a:lnTo>
                <a:lnTo>
                  <a:pt x="69219" y="111458"/>
                </a:lnTo>
                <a:lnTo>
                  <a:pt x="72105" y="110856"/>
                </a:lnTo>
                <a:lnTo>
                  <a:pt x="74998" y="110263"/>
                </a:lnTo>
                <a:lnTo>
                  <a:pt x="77891" y="109473"/>
                </a:lnTo>
                <a:lnTo>
                  <a:pt x="80599" y="108676"/>
                </a:lnTo>
                <a:lnTo>
                  <a:pt x="83314" y="107684"/>
                </a:lnTo>
                <a:lnTo>
                  <a:pt x="86022" y="106488"/>
                </a:lnTo>
                <a:lnTo>
                  <a:pt x="88553" y="105300"/>
                </a:lnTo>
                <a:lnTo>
                  <a:pt x="91083" y="103909"/>
                </a:lnTo>
                <a:lnTo>
                  <a:pt x="93614" y="102518"/>
                </a:lnTo>
                <a:lnTo>
                  <a:pt x="95960" y="100924"/>
                </a:lnTo>
                <a:lnTo>
                  <a:pt x="98128" y="99338"/>
                </a:lnTo>
                <a:lnTo>
                  <a:pt x="100295" y="97548"/>
                </a:lnTo>
                <a:lnTo>
                  <a:pt x="102463" y="95563"/>
                </a:lnTo>
                <a:lnTo>
                  <a:pt x="104454" y="93774"/>
                </a:lnTo>
                <a:lnTo>
                  <a:pt x="106259" y="91586"/>
                </a:lnTo>
                <a:lnTo>
                  <a:pt x="108072" y="89601"/>
                </a:lnTo>
                <a:lnTo>
                  <a:pt x="109692" y="87421"/>
                </a:lnTo>
                <a:lnTo>
                  <a:pt x="111320" y="85029"/>
                </a:lnTo>
                <a:lnTo>
                  <a:pt x="112770" y="82646"/>
                </a:lnTo>
                <a:lnTo>
                  <a:pt x="114036" y="80263"/>
                </a:lnTo>
                <a:lnTo>
                  <a:pt x="115294" y="77879"/>
                </a:lnTo>
                <a:lnTo>
                  <a:pt x="116381" y="75300"/>
                </a:lnTo>
                <a:lnTo>
                  <a:pt x="117284" y="72714"/>
                </a:lnTo>
                <a:lnTo>
                  <a:pt x="118187" y="69932"/>
                </a:lnTo>
                <a:lnTo>
                  <a:pt x="118734" y="67353"/>
                </a:lnTo>
                <a:lnTo>
                  <a:pt x="119274" y="64571"/>
                </a:lnTo>
                <a:lnTo>
                  <a:pt x="119637" y="61789"/>
                </a:lnTo>
                <a:lnTo>
                  <a:pt x="119992" y="58812"/>
                </a:lnTo>
                <a:lnTo>
                  <a:pt x="119992" y="56030"/>
                </a:lnTo>
                <a:lnTo>
                  <a:pt x="119992" y="53045"/>
                </a:lnTo>
                <a:lnTo>
                  <a:pt x="119637" y="50263"/>
                </a:lnTo>
                <a:lnTo>
                  <a:pt x="119274" y="47489"/>
                </a:lnTo>
                <a:lnTo>
                  <a:pt x="118734" y="44707"/>
                </a:lnTo>
                <a:lnTo>
                  <a:pt x="118187" y="41925"/>
                </a:lnTo>
                <a:lnTo>
                  <a:pt x="117284" y="39338"/>
                </a:lnTo>
                <a:lnTo>
                  <a:pt x="116381" y="36759"/>
                </a:lnTo>
                <a:lnTo>
                  <a:pt x="115294" y="34172"/>
                </a:lnTo>
                <a:lnTo>
                  <a:pt x="114036" y="31594"/>
                </a:lnTo>
                <a:lnTo>
                  <a:pt x="112770" y="29210"/>
                </a:lnTo>
                <a:lnTo>
                  <a:pt x="111320" y="26827"/>
                </a:lnTo>
                <a:lnTo>
                  <a:pt x="109692" y="24639"/>
                </a:lnTo>
                <a:lnTo>
                  <a:pt x="108072" y="22451"/>
                </a:lnTo>
                <a:lnTo>
                  <a:pt x="106259" y="20271"/>
                </a:lnTo>
                <a:lnTo>
                  <a:pt x="104454" y="18278"/>
                </a:lnTo>
                <a:lnTo>
                  <a:pt x="102463" y="16293"/>
                </a:lnTo>
                <a:lnTo>
                  <a:pt x="100295" y="14503"/>
                </a:lnTo>
                <a:lnTo>
                  <a:pt x="98128" y="12714"/>
                </a:lnTo>
                <a:lnTo>
                  <a:pt x="95960" y="11127"/>
                </a:lnTo>
                <a:lnTo>
                  <a:pt x="93614" y="9541"/>
                </a:lnTo>
                <a:lnTo>
                  <a:pt x="91083" y="7947"/>
                </a:lnTo>
                <a:lnTo>
                  <a:pt x="88553" y="6759"/>
                </a:lnTo>
                <a:lnTo>
                  <a:pt x="86022" y="5368"/>
                </a:lnTo>
                <a:lnTo>
                  <a:pt x="83314" y="4376"/>
                </a:lnTo>
                <a:lnTo>
                  <a:pt x="80599" y="3383"/>
                </a:lnTo>
                <a:lnTo>
                  <a:pt x="77891" y="2383"/>
                </a:lnTo>
                <a:lnTo>
                  <a:pt x="74998" y="1594"/>
                </a:lnTo>
                <a:lnTo>
                  <a:pt x="72105" y="1000"/>
                </a:lnTo>
                <a:lnTo>
                  <a:pt x="69219" y="601"/>
                </a:lnTo>
                <a:lnTo>
                  <a:pt x="66141" y="203"/>
                </a:lnTo>
                <a:lnTo>
                  <a:pt x="6307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43"/>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rgbClr val="999999"/>
                </a:solidFill>
                <a:latin typeface="Montserrat"/>
                <a:ea typeface="Montserrat"/>
                <a:cs typeface="Montserrat"/>
                <a:sym typeface="Montserrat"/>
              </a:rPr>
              <a:t>MySQL 1</a:t>
            </a:r>
            <a:endParaRPr>
              <a:solidFill>
                <a:schemeClr val="dk1"/>
              </a:solidFill>
            </a:endParaRPr>
          </a:p>
          <a:p>
            <a:pPr indent="0" lvl="0" marL="0" rtl="0" algn="ctr">
              <a:spcBef>
                <a:spcPts val="0"/>
              </a:spcBef>
              <a:spcAft>
                <a:spcPts val="0"/>
              </a:spcAft>
              <a:buClr>
                <a:srgbClr val="999999"/>
              </a:buClr>
              <a:buFont typeface="Montserrat"/>
              <a:buNone/>
            </a:pPr>
            <a:r>
              <a:t/>
            </a:r>
            <a:endParaRPr b="1" sz="1200">
              <a:solidFill>
                <a:srgbClr val="999999"/>
              </a:solidFill>
              <a:latin typeface="Montserrat"/>
              <a:ea typeface="Montserrat"/>
              <a:cs typeface="Montserrat"/>
              <a:sym typeface="Montserrat"/>
            </a:endParaRPr>
          </a:p>
        </p:txBody>
      </p:sp>
      <p:sp>
        <p:nvSpPr>
          <p:cNvPr id="186" name="Google Shape;186;p43"/>
          <p:cNvSpPr txBox="1"/>
          <p:nvPr>
            <p:ph idx="1" type="body"/>
          </p:nvPr>
        </p:nvSpPr>
        <p:spPr>
          <a:xfrm>
            <a:off x="522625" y="256075"/>
            <a:ext cx="8167800" cy="3607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Droid Serif"/>
                <a:ea typeface="Droid Serif"/>
                <a:cs typeface="Droid Serif"/>
                <a:sym typeface="Droid Serif"/>
              </a:rPr>
              <a:t>Data Types</a:t>
            </a:r>
            <a:endParaRPr b="1" sz="1800">
              <a:solidFill>
                <a:srgbClr val="999999"/>
              </a:solidFill>
              <a:latin typeface="Droid Serif"/>
              <a:ea typeface="Droid Serif"/>
              <a:cs typeface="Droid Serif"/>
              <a:sym typeface="Droid Serif"/>
            </a:endParaRPr>
          </a:p>
          <a:p>
            <a:pPr indent="0" lvl="0" marL="0" rtl="0" algn="l">
              <a:spcBef>
                <a:spcPts val="0"/>
              </a:spcBef>
              <a:spcAft>
                <a:spcPts val="0"/>
              </a:spcAft>
              <a:buNone/>
            </a:pPr>
            <a:br>
              <a:rPr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Some common data types and what they are used to store:</a:t>
            </a:r>
            <a:endParaRPr>
              <a:solidFill>
                <a:schemeClr val="dk1"/>
              </a:solidFill>
              <a:latin typeface="Droid Serif"/>
              <a:ea typeface="Droid Serif"/>
              <a:cs typeface="Droid Serif"/>
              <a:sym typeface="Droid Serif"/>
            </a:endParaRPr>
          </a:p>
          <a:p>
            <a:pPr indent="0" lvl="0" marL="0" rtl="0" algn="l">
              <a:spcBef>
                <a:spcPts val="1000"/>
              </a:spcBef>
              <a:spcAft>
                <a:spcPts val="0"/>
              </a:spcAft>
              <a:buNone/>
            </a:pPr>
            <a:r>
              <a:t/>
            </a:r>
            <a:endParaRPr>
              <a:solidFill>
                <a:schemeClr val="dk1"/>
              </a:solidFill>
              <a:latin typeface="Droid Serif"/>
              <a:ea typeface="Droid Serif"/>
              <a:cs typeface="Droid Serif"/>
              <a:sym typeface="Droid Serif"/>
            </a:endParaRPr>
          </a:p>
          <a:p>
            <a:pPr indent="0" lvl="0" marL="0" rtl="0" algn="l">
              <a:spcBef>
                <a:spcPts val="1000"/>
              </a:spcBef>
              <a:spcAft>
                <a:spcPts val="0"/>
              </a:spcAft>
              <a:buNone/>
            </a:pPr>
            <a:r>
              <a:t/>
            </a:r>
            <a:endParaRPr>
              <a:solidFill>
                <a:schemeClr val="dk1"/>
              </a:solidFill>
              <a:latin typeface="Droid Serif"/>
              <a:ea typeface="Droid Serif"/>
              <a:cs typeface="Droid Serif"/>
              <a:sym typeface="Droid Serif"/>
            </a:endParaRPr>
          </a:p>
          <a:p>
            <a:pPr indent="0" lvl="0" marL="0" rtl="0" algn="l">
              <a:spcBef>
                <a:spcPts val="1000"/>
              </a:spcBef>
              <a:spcAft>
                <a:spcPts val="0"/>
              </a:spcAft>
              <a:buNone/>
            </a:pPr>
            <a:r>
              <a:t/>
            </a:r>
            <a:endParaRPr>
              <a:solidFill>
                <a:schemeClr val="dk1"/>
              </a:solidFill>
              <a:latin typeface="Droid Serif"/>
              <a:ea typeface="Droid Serif"/>
              <a:cs typeface="Droid Serif"/>
              <a:sym typeface="Droid Serif"/>
            </a:endParaRPr>
          </a:p>
          <a:p>
            <a:pPr indent="0" lvl="0" marL="0" rtl="0" algn="l">
              <a:spcBef>
                <a:spcPts val="1000"/>
              </a:spcBef>
              <a:spcAft>
                <a:spcPts val="0"/>
              </a:spcAft>
              <a:buNone/>
            </a:pPr>
            <a:r>
              <a:t/>
            </a:r>
            <a:endParaRPr>
              <a:solidFill>
                <a:schemeClr val="dk1"/>
              </a:solidFill>
              <a:latin typeface="Droid Serif"/>
              <a:ea typeface="Droid Serif"/>
              <a:cs typeface="Droid Serif"/>
              <a:sym typeface="Droid Serif"/>
            </a:endParaRPr>
          </a:p>
          <a:p>
            <a:pPr indent="0" lvl="0" marL="0" rtl="0" algn="l">
              <a:spcBef>
                <a:spcPts val="1000"/>
              </a:spcBef>
              <a:spcAft>
                <a:spcPts val="0"/>
              </a:spcAft>
              <a:buNone/>
            </a:pPr>
            <a:r>
              <a:t/>
            </a:r>
            <a:endParaRPr>
              <a:solidFill>
                <a:schemeClr val="dk1"/>
              </a:solidFill>
              <a:latin typeface="Droid Serif"/>
              <a:ea typeface="Droid Serif"/>
              <a:cs typeface="Droid Serif"/>
              <a:sym typeface="Droid Serif"/>
            </a:endParaRPr>
          </a:p>
          <a:p>
            <a:pPr indent="0" lvl="0" marL="0" rtl="0" algn="l">
              <a:spcBef>
                <a:spcPts val="1000"/>
              </a:spcBef>
              <a:spcAft>
                <a:spcPts val="0"/>
              </a:spcAft>
              <a:buNone/>
            </a:pPr>
            <a:r>
              <a:t/>
            </a:r>
            <a:endParaRPr>
              <a:solidFill>
                <a:schemeClr val="dk1"/>
              </a:solidFill>
              <a:latin typeface="Droid Serif"/>
              <a:ea typeface="Droid Serif"/>
              <a:cs typeface="Droid Serif"/>
              <a:sym typeface="Droid Serif"/>
            </a:endParaRPr>
          </a:p>
          <a:p>
            <a:pPr indent="0" lvl="0" marL="0" rtl="0" algn="l">
              <a:spcBef>
                <a:spcPts val="1000"/>
              </a:spcBef>
              <a:spcAft>
                <a:spcPts val="0"/>
              </a:spcAft>
              <a:buNone/>
            </a:pPr>
            <a:r>
              <a:t/>
            </a:r>
            <a:endParaRPr>
              <a:solidFill>
                <a:schemeClr val="dk1"/>
              </a:solidFill>
              <a:latin typeface="Droid Serif"/>
              <a:ea typeface="Droid Serif"/>
              <a:cs typeface="Droid Serif"/>
              <a:sym typeface="Droid Serif"/>
            </a:endParaRPr>
          </a:p>
          <a:p>
            <a:pPr indent="0" lvl="0" marL="0" rtl="0" algn="l">
              <a:spcBef>
                <a:spcPts val="1000"/>
              </a:spcBef>
              <a:spcAft>
                <a:spcPts val="0"/>
              </a:spcAft>
              <a:buNone/>
            </a:pPr>
            <a:r>
              <a:t/>
            </a:r>
            <a:endParaRPr>
              <a:solidFill>
                <a:schemeClr val="dk1"/>
              </a:solidFill>
              <a:latin typeface="Droid Serif"/>
              <a:ea typeface="Droid Serif"/>
              <a:cs typeface="Droid Serif"/>
              <a:sym typeface="Droid Serif"/>
            </a:endParaRPr>
          </a:p>
          <a:p>
            <a:pPr indent="0" lvl="0" marL="0" rtl="0" algn="l">
              <a:spcBef>
                <a:spcPts val="1000"/>
              </a:spcBef>
              <a:spcAft>
                <a:spcPts val="0"/>
              </a:spcAft>
              <a:buNone/>
            </a:pPr>
            <a:r>
              <a:t/>
            </a:r>
            <a:endParaRPr>
              <a:solidFill>
                <a:schemeClr val="dk1"/>
              </a:solidFill>
              <a:latin typeface="Droid Serif"/>
              <a:ea typeface="Droid Serif"/>
              <a:cs typeface="Droid Serif"/>
              <a:sym typeface="Droid Serif"/>
            </a:endParaRPr>
          </a:p>
          <a:p>
            <a:pPr indent="0" lvl="0" marL="0" rtl="0" algn="l">
              <a:spcBef>
                <a:spcPts val="1000"/>
              </a:spcBef>
              <a:spcAft>
                <a:spcPts val="1000"/>
              </a:spcAft>
              <a:buNone/>
            </a:pPr>
            <a:br>
              <a:rPr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For more, see </a:t>
            </a:r>
            <a:r>
              <a:rPr lang="en" u="sng">
                <a:solidFill>
                  <a:schemeClr val="hlink"/>
                </a:solidFill>
                <a:latin typeface="Droid Serif"/>
                <a:ea typeface="Droid Serif"/>
                <a:cs typeface="Droid Serif"/>
                <a:sym typeface="Droid Serif"/>
                <a:hlinkClick r:id="rId3"/>
              </a:rPr>
              <a:t>https://dev.mysql.com/doc/refman/5.7/en/data-types.html</a:t>
            </a:r>
            <a:endParaRPr>
              <a:solidFill>
                <a:srgbClr val="434343"/>
              </a:solidFill>
              <a:latin typeface="Droid Serif"/>
              <a:ea typeface="Droid Serif"/>
              <a:cs typeface="Droid Serif"/>
              <a:sym typeface="Droid Serif"/>
            </a:endParaRPr>
          </a:p>
        </p:txBody>
      </p:sp>
      <p:graphicFrame>
        <p:nvGraphicFramePr>
          <p:cNvPr id="187" name="Google Shape;187;p43"/>
          <p:cNvGraphicFramePr/>
          <p:nvPr/>
        </p:nvGraphicFramePr>
        <p:xfrm>
          <a:off x="952500" y="1279010"/>
          <a:ext cx="3000000" cy="3000000"/>
        </p:xfrm>
        <a:graphic>
          <a:graphicData uri="http://schemas.openxmlformats.org/drawingml/2006/table">
            <a:tbl>
              <a:tblPr>
                <a:noFill/>
                <a:tableStyleId>{C8DB1430-B0CF-4A1D-8055-10F8B1534053}</a:tableStyleId>
              </a:tblPr>
              <a:tblGrid>
                <a:gridCol w="1314950"/>
                <a:gridCol w="2319075"/>
                <a:gridCol w="3604975"/>
              </a:tblGrid>
              <a:tr h="381000">
                <a:tc>
                  <a:txBody>
                    <a:bodyPr/>
                    <a:lstStyle/>
                    <a:p>
                      <a:pPr indent="0" lvl="0" marL="0" rtl="0" algn="l">
                        <a:spcBef>
                          <a:spcPts val="0"/>
                        </a:spcBef>
                        <a:spcAft>
                          <a:spcPts val="0"/>
                        </a:spcAft>
                        <a:buNone/>
                      </a:pPr>
                      <a:r>
                        <a:rPr b="1" lang="en" sz="1400"/>
                        <a:t>Type</a:t>
                      </a:r>
                      <a:endParaRPr b="1" sz="1400"/>
                    </a:p>
                  </a:txBody>
                  <a:tcPr marT="91425" marB="91425" marR="91425" marL="91425"/>
                </a:tc>
                <a:tc>
                  <a:txBody>
                    <a:bodyPr/>
                    <a:lstStyle/>
                    <a:p>
                      <a:pPr indent="0" lvl="0" marL="0" rtl="0" algn="l">
                        <a:spcBef>
                          <a:spcPts val="0"/>
                        </a:spcBef>
                        <a:spcAft>
                          <a:spcPts val="0"/>
                        </a:spcAft>
                        <a:buNone/>
                      </a:pPr>
                      <a:r>
                        <a:rPr b="1" lang="en" sz="1400"/>
                        <a:t>Used to Store</a:t>
                      </a:r>
                      <a:endParaRPr b="1" sz="1400"/>
                    </a:p>
                  </a:txBody>
                  <a:tcPr marT="91425" marB="91425" marR="91425" marL="91425"/>
                </a:tc>
                <a:tc>
                  <a:txBody>
                    <a:bodyPr/>
                    <a:lstStyle/>
                    <a:p>
                      <a:pPr indent="0" lvl="0" marL="0" rtl="0" algn="l">
                        <a:spcBef>
                          <a:spcPts val="0"/>
                        </a:spcBef>
                        <a:spcAft>
                          <a:spcPts val="0"/>
                        </a:spcAft>
                        <a:buNone/>
                      </a:pPr>
                      <a:r>
                        <a:rPr b="1" lang="en" sz="1400"/>
                        <a:t>Example Values</a:t>
                      </a:r>
                      <a:endParaRPr b="1" sz="1400"/>
                    </a:p>
                  </a:txBody>
                  <a:tcPr marT="91425" marB="91425" marR="91425" marL="91425"/>
                </a:tc>
              </a:tr>
              <a:tr h="381000">
                <a:tc>
                  <a:txBody>
                    <a:bodyPr/>
                    <a:lstStyle/>
                    <a:p>
                      <a:pPr indent="0" lvl="0" marL="0" rtl="0" algn="l">
                        <a:spcBef>
                          <a:spcPts val="0"/>
                        </a:spcBef>
                        <a:spcAft>
                          <a:spcPts val="0"/>
                        </a:spcAft>
                        <a:buNone/>
                      </a:pPr>
                      <a:r>
                        <a:rPr lang="en" sz="1400"/>
                        <a:t>INT</a:t>
                      </a:r>
                      <a:endParaRPr sz="1400"/>
                    </a:p>
                  </a:txBody>
                  <a:tcPr marT="91425" marB="91425" marR="91425" marL="91425"/>
                </a:tc>
                <a:tc>
                  <a:txBody>
                    <a:bodyPr/>
                    <a:lstStyle/>
                    <a:p>
                      <a:pPr indent="0" lvl="0" marL="0" rtl="0" algn="l">
                        <a:spcBef>
                          <a:spcPts val="0"/>
                        </a:spcBef>
                        <a:spcAft>
                          <a:spcPts val="0"/>
                        </a:spcAft>
                        <a:buNone/>
                      </a:pPr>
                      <a:r>
                        <a:rPr lang="en" sz="1400"/>
                        <a:t>Integers (whole numbers)</a:t>
                      </a:r>
                      <a:endParaRPr sz="1400"/>
                    </a:p>
                  </a:txBody>
                  <a:tcPr marT="91425" marB="91425" marR="91425" marL="91425"/>
                </a:tc>
                <a:tc>
                  <a:txBody>
                    <a:bodyPr/>
                    <a:lstStyle/>
                    <a:p>
                      <a:pPr indent="0" lvl="0" marL="0" rtl="0" algn="l">
                        <a:spcBef>
                          <a:spcPts val="0"/>
                        </a:spcBef>
                        <a:spcAft>
                          <a:spcPts val="0"/>
                        </a:spcAft>
                        <a:buNone/>
                      </a:pPr>
                      <a:r>
                        <a:rPr lang="en" sz="1400"/>
                        <a:t>-63, 0, 5, 156384</a:t>
                      </a:r>
                      <a:endParaRPr sz="1400"/>
                    </a:p>
                  </a:txBody>
                  <a:tcPr marT="91425" marB="91425" marR="91425" marL="91425"/>
                </a:tc>
              </a:tr>
              <a:tr h="381000">
                <a:tc>
                  <a:txBody>
                    <a:bodyPr/>
                    <a:lstStyle/>
                    <a:p>
                      <a:pPr indent="0" lvl="0" marL="0" rtl="0" algn="l">
                        <a:spcBef>
                          <a:spcPts val="0"/>
                        </a:spcBef>
                        <a:spcAft>
                          <a:spcPts val="0"/>
                        </a:spcAft>
                        <a:buNone/>
                      </a:pPr>
                      <a:r>
                        <a:rPr lang="en" sz="1400"/>
                        <a:t>FLOAT</a:t>
                      </a:r>
                      <a:endParaRPr sz="1400"/>
                    </a:p>
                  </a:txBody>
                  <a:tcPr marT="91425" marB="91425" marR="91425" marL="91425"/>
                </a:tc>
                <a:tc>
                  <a:txBody>
                    <a:bodyPr/>
                    <a:lstStyle/>
                    <a:p>
                      <a:pPr indent="0" lvl="0" marL="0" rtl="0" algn="l">
                        <a:spcBef>
                          <a:spcPts val="0"/>
                        </a:spcBef>
                        <a:spcAft>
                          <a:spcPts val="0"/>
                        </a:spcAft>
                        <a:buNone/>
                      </a:pPr>
                      <a:r>
                        <a:rPr lang="en" sz="1400"/>
                        <a:t>Floating point numbers</a:t>
                      </a:r>
                      <a:endParaRPr sz="1400"/>
                    </a:p>
                  </a:txBody>
                  <a:tcPr marT="91425" marB="91425" marR="91425" marL="91425"/>
                </a:tc>
                <a:tc>
                  <a:txBody>
                    <a:bodyPr/>
                    <a:lstStyle/>
                    <a:p>
                      <a:pPr indent="0" lvl="0" marL="0" rtl="0" algn="l">
                        <a:spcBef>
                          <a:spcPts val="0"/>
                        </a:spcBef>
                        <a:spcAft>
                          <a:spcPts val="0"/>
                        </a:spcAft>
                        <a:buNone/>
                      </a:pPr>
                      <a:r>
                        <a:rPr lang="en" sz="1400"/>
                        <a:t>-753.623, 0.0005, 3.1415727635</a:t>
                      </a:r>
                      <a:endParaRPr sz="1400"/>
                    </a:p>
                  </a:txBody>
                  <a:tcPr marT="91425" marB="91425" marR="91425" marL="91425"/>
                </a:tc>
              </a:tr>
              <a:tr h="381000">
                <a:tc>
                  <a:txBody>
                    <a:bodyPr/>
                    <a:lstStyle/>
                    <a:p>
                      <a:pPr indent="0" lvl="0" marL="0" rtl="0" algn="l">
                        <a:spcBef>
                          <a:spcPts val="0"/>
                        </a:spcBef>
                        <a:spcAft>
                          <a:spcPts val="0"/>
                        </a:spcAft>
                        <a:buNone/>
                      </a:pPr>
                      <a:r>
                        <a:rPr lang="en" sz="1400"/>
                        <a:t>VARCHAR</a:t>
                      </a:r>
                      <a:endParaRPr sz="1400"/>
                    </a:p>
                  </a:txBody>
                  <a:tcPr marT="91425" marB="91425" marR="91425" marL="91425"/>
                </a:tc>
                <a:tc>
                  <a:txBody>
                    <a:bodyPr/>
                    <a:lstStyle/>
                    <a:p>
                      <a:pPr indent="0" lvl="0" marL="0" rtl="0" algn="l">
                        <a:spcBef>
                          <a:spcPts val="0"/>
                        </a:spcBef>
                        <a:spcAft>
                          <a:spcPts val="0"/>
                        </a:spcAft>
                        <a:buNone/>
                      </a:pPr>
                      <a:r>
                        <a:rPr lang="en" sz="1400"/>
                        <a:t>Short text (limited length)</a:t>
                      </a:r>
                      <a:endParaRPr sz="1400"/>
                    </a:p>
                  </a:txBody>
                  <a:tcPr marT="91425" marB="91425" marR="91425" marL="91425"/>
                </a:tc>
                <a:tc>
                  <a:txBody>
                    <a:bodyPr/>
                    <a:lstStyle/>
                    <a:p>
                      <a:pPr indent="0" lvl="0" marL="0" rtl="0" algn="l">
                        <a:spcBef>
                          <a:spcPts val="0"/>
                        </a:spcBef>
                        <a:spcAft>
                          <a:spcPts val="0"/>
                        </a:spcAft>
                        <a:buNone/>
                      </a:pPr>
                      <a:r>
                        <a:rPr lang="en" sz="1400"/>
                        <a:t>“Joe Smith, 123 Main St, 06618”</a:t>
                      </a:r>
                      <a:endParaRPr sz="1400"/>
                    </a:p>
                  </a:txBody>
                  <a:tcPr marT="91425" marB="91425" marR="91425" marL="91425"/>
                </a:tc>
              </a:tr>
              <a:tr h="381000">
                <a:tc>
                  <a:txBody>
                    <a:bodyPr/>
                    <a:lstStyle/>
                    <a:p>
                      <a:pPr indent="0" lvl="0" marL="0" rtl="0" algn="l">
                        <a:spcBef>
                          <a:spcPts val="0"/>
                        </a:spcBef>
                        <a:spcAft>
                          <a:spcPts val="0"/>
                        </a:spcAft>
                        <a:buNone/>
                      </a:pPr>
                      <a:r>
                        <a:rPr lang="en" sz="1400"/>
                        <a:t>TEXT</a:t>
                      </a:r>
                      <a:endParaRPr sz="1400"/>
                    </a:p>
                  </a:txBody>
                  <a:tcPr marT="91425" marB="91425" marR="91425" marL="91425"/>
                </a:tc>
                <a:tc>
                  <a:txBody>
                    <a:bodyPr/>
                    <a:lstStyle/>
                    <a:p>
                      <a:pPr indent="0" lvl="0" marL="0" rtl="0" algn="l">
                        <a:spcBef>
                          <a:spcPts val="0"/>
                        </a:spcBef>
                        <a:spcAft>
                          <a:spcPts val="0"/>
                        </a:spcAft>
                        <a:buNone/>
                      </a:pPr>
                      <a:r>
                        <a:rPr lang="en" sz="1400"/>
                        <a:t>Potentially large text string</a:t>
                      </a:r>
                      <a:endParaRPr sz="1400"/>
                    </a:p>
                  </a:txBody>
                  <a:tcPr marT="91425" marB="91425" marR="91425" marL="91425"/>
                </a:tc>
                <a:tc>
                  <a:txBody>
                    <a:bodyPr/>
                    <a:lstStyle/>
                    <a:p>
                      <a:pPr indent="0" lvl="0" marL="0" rtl="0" algn="l">
                        <a:spcBef>
                          <a:spcPts val="0"/>
                        </a:spcBef>
                        <a:spcAft>
                          <a:spcPts val="0"/>
                        </a:spcAft>
                        <a:buNone/>
                      </a:pPr>
                      <a:r>
                        <a:rPr lang="en" sz="1400"/>
                        <a:t>“When in the course of human events…”</a:t>
                      </a:r>
                      <a:endParaRPr sz="1400"/>
                    </a:p>
                  </a:txBody>
                  <a:tcPr marT="91425" marB="91425" marR="91425" marL="91425"/>
                </a:tc>
              </a:tr>
              <a:tr h="381000">
                <a:tc>
                  <a:txBody>
                    <a:bodyPr/>
                    <a:lstStyle/>
                    <a:p>
                      <a:pPr indent="0" lvl="0" marL="0" rtl="0" algn="l">
                        <a:spcBef>
                          <a:spcPts val="0"/>
                        </a:spcBef>
                        <a:spcAft>
                          <a:spcPts val="0"/>
                        </a:spcAft>
                        <a:buNone/>
                      </a:pPr>
                      <a:r>
                        <a:rPr lang="en" sz="1400"/>
                        <a:t>DATE</a:t>
                      </a:r>
                      <a:endParaRPr sz="1400"/>
                    </a:p>
                  </a:txBody>
                  <a:tcPr marT="91425" marB="91425" marR="91425" marL="91425"/>
                </a:tc>
                <a:tc>
                  <a:txBody>
                    <a:bodyPr/>
                    <a:lstStyle/>
                    <a:p>
                      <a:pPr indent="0" lvl="0" marL="0" rtl="0" algn="l">
                        <a:spcBef>
                          <a:spcPts val="0"/>
                        </a:spcBef>
                        <a:spcAft>
                          <a:spcPts val="0"/>
                        </a:spcAft>
                        <a:buNone/>
                      </a:pPr>
                      <a:r>
                        <a:rPr lang="en" sz="1400"/>
                        <a:t>A date: YYYY-MM-DD</a:t>
                      </a:r>
                      <a:endParaRPr sz="1400"/>
                    </a:p>
                  </a:txBody>
                  <a:tcPr marT="91425" marB="91425" marR="91425" marL="91425"/>
                </a:tc>
                <a:tc>
                  <a:txBody>
                    <a:bodyPr/>
                    <a:lstStyle/>
                    <a:p>
                      <a:pPr indent="0" lvl="0" marL="0" rtl="0" algn="l">
                        <a:spcBef>
                          <a:spcPts val="0"/>
                        </a:spcBef>
                        <a:spcAft>
                          <a:spcPts val="0"/>
                        </a:spcAft>
                        <a:buNone/>
                      </a:pPr>
                      <a:r>
                        <a:rPr lang="en" sz="1400"/>
                        <a:t>2017-03-23</a:t>
                      </a:r>
                      <a:endParaRPr sz="1400"/>
                    </a:p>
                  </a:txBody>
                  <a:tcPr marT="91425" marB="91425" marR="91425" marL="91425"/>
                </a:tc>
              </a:tr>
              <a:tr h="381000">
                <a:tc>
                  <a:txBody>
                    <a:bodyPr/>
                    <a:lstStyle/>
                    <a:p>
                      <a:pPr indent="0" lvl="0" marL="0" rtl="0" algn="l">
                        <a:spcBef>
                          <a:spcPts val="0"/>
                        </a:spcBef>
                        <a:spcAft>
                          <a:spcPts val="0"/>
                        </a:spcAft>
                        <a:buNone/>
                      </a:pPr>
                      <a:r>
                        <a:rPr lang="en" sz="1400"/>
                        <a:t>TIME</a:t>
                      </a:r>
                      <a:endParaRPr sz="1400"/>
                    </a:p>
                  </a:txBody>
                  <a:tcPr marT="91425" marB="91425" marR="91425" marL="91425"/>
                </a:tc>
                <a:tc>
                  <a:txBody>
                    <a:bodyPr/>
                    <a:lstStyle/>
                    <a:p>
                      <a:pPr indent="0" lvl="0" marL="0" rtl="0" algn="l">
                        <a:spcBef>
                          <a:spcPts val="0"/>
                        </a:spcBef>
                        <a:spcAft>
                          <a:spcPts val="0"/>
                        </a:spcAft>
                        <a:buNone/>
                      </a:pPr>
                      <a:r>
                        <a:rPr lang="en" sz="1400"/>
                        <a:t>A time: HH:MM:SS</a:t>
                      </a:r>
                      <a:endParaRPr sz="1400"/>
                    </a:p>
                  </a:txBody>
                  <a:tcPr marT="91425" marB="91425" marR="91425" marL="91425"/>
                </a:tc>
                <a:tc>
                  <a:txBody>
                    <a:bodyPr/>
                    <a:lstStyle/>
                    <a:p>
                      <a:pPr indent="0" lvl="0" marL="0" rtl="0" algn="l">
                        <a:spcBef>
                          <a:spcPts val="0"/>
                        </a:spcBef>
                        <a:spcAft>
                          <a:spcPts val="0"/>
                        </a:spcAft>
                        <a:buNone/>
                      </a:pPr>
                      <a:r>
                        <a:rPr lang="en" sz="1400"/>
                        <a:t>12:05:42</a:t>
                      </a:r>
                      <a:endParaRPr sz="1400"/>
                    </a:p>
                  </a:txBody>
                  <a:tcPr marT="91425" marB="91425" marR="91425" marL="91425"/>
                </a:tc>
              </a:tr>
              <a:tr h="381000">
                <a:tc>
                  <a:txBody>
                    <a:bodyPr/>
                    <a:lstStyle/>
                    <a:p>
                      <a:pPr indent="0" lvl="0" marL="0" rtl="0" algn="l">
                        <a:spcBef>
                          <a:spcPts val="0"/>
                        </a:spcBef>
                        <a:spcAft>
                          <a:spcPts val="0"/>
                        </a:spcAft>
                        <a:buNone/>
                      </a:pPr>
                      <a:r>
                        <a:rPr lang="en" sz="1400"/>
                        <a:t>DATETIME</a:t>
                      </a:r>
                      <a:endParaRPr sz="1400"/>
                    </a:p>
                  </a:txBody>
                  <a:tcPr marT="91425" marB="91425" marR="91425" marL="91425"/>
                </a:tc>
                <a:tc>
                  <a:txBody>
                    <a:bodyPr/>
                    <a:lstStyle/>
                    <a:p>
                      <a:pPr indent="0" lvl="0" marL="0" rtl="0" algn="l">
                        <a:spcBef>
                          <a:spcPts val="0"/>
                        </a:spcBef>
                        <a:spcAft>
                          <a:spcPts val="0"/>
                        </a:spcAft>
                        <a:buNone/>
                      </a:pPr>
                      <a:r>
                        <a:rPr lang="en" sz="1400"/>
                        <a:t>A date and time</a:t>
                      </a:r>
                      <a:endParaRPr sz="1400"/>
                    </a:p>
                  </a:txBody>
                  <a:tcPr marT="91425" marB="91425" marR="91425" marL="91425"/>
                </a:tc>
                <a:tc>
                  <a:txBody>
                    <a:bodyPr/>
                    <a:lstStyle/>
                    <a:p>
                      <a:pPr indent="0" lvl="0" marL="0" rtl="0" algn="l">
                        <a:spcBef>
                          <a:spcPts val="0"/>
                        </a:spcBef>
                        <a:spcAft>
                          <a:spcPts val="0"/>
                        </a:spcAft>
                        <a:buNone/>
                      </a:pPr>
                      <a:r>
                        <a:rPr lang="en" sz="1400"/>
                        <a:t>2017-03-23 12:05:42</a:t>
                      </a:r>
                      <a:endParaRPr sz="1400"/>
                    </a:p>
                  </a:txBody>
                  <a:tcPr marT="91425" marB="91425" marR="91425" marL="91425"/>
                </a:tc>
              </a:tr>
            </a:tbl>
          </a:graphicData>
        </a:graphic>
      </p:graphicFrame>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44"/>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rgbClr val="999999"/>
                </a:solidFill>
                <a:latin typeface="Montserrat"/>
                <a:ea typeface="Montserrat"/>
                <a:cs typeface="Montserrat"/>
                <a:sym typeface="Montserrat"/>
              </a:rPr>
              <a:t>MySQL 1</a:t>
            </a:r>
            <a:endParaRPr b="1" sz="1200">
              <a:solidFill>
                <a:srgbClr val="999999"/>
              </a:solidFill>
              <a:latin typeface="Montserrat"/>
              <a:ea typeface="Montserrat"/>
              <a:cs typeface="Montserrat"/>
              <a:sym typeface="Montserrat"/>
            </a:endParaRPr>
          </a:p>
        </p:txBody>
      </p:sp>
      <p:sp>
        <p:nvSpPr>
          <p:cNvPr id="193" name="Google Shape;193;p44"/>
          <p:cNvSpPr txBox="1"/>
          <p:nvPr>
            <p:ph idx="1" type="body"/>
          </p:nvPr>
        </p:nvSpPr>
        <p:spPr>
          <a:xfrm>
            <a:off x="488100" y="251125"/>
            <a:ext cx="8167800" cy="4407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Droid Serif"/>
                <a:ea typeface="Droid Serif"/>
                <a:cs typeface="Droid Serif"/>
                <a:sym typeface="Droid Serif"/>
              </a:rPr>
              <a:t>Useful SQL Commands</a:t>
            </a:r>
            <a:endParaRPr b="1" sz="1800">
              <a:solidFill>
                <a:srgbClr val="999999"/>
              </a:solidFill>
              <a:latin typeface="Droid Serif"/>
              <a:ea typeface="Droid Serif"/>
              <a:cs typeface="Droid Serif"/>
              <a:sym typeface="Droid Serif"/>
            </a:endParaRPr>
          </a:p>
          <a:p>
            <a:pPr indent="0" lvl="0" marL="0" rtl="0" algn="l">
              <a:spcBef>
                <a:spcPts val="0"/>
              </a:spcBef>
              <a:spcAft>
                <a:spcPts val="0"/>
              </a:spcAft>
              <a:buClr>
                <a:schemeClr val="dk1"/>
              </a:buClr>
              <a:buSzPts val="1100"/>
              <a:buFont typeface="Arial"/>
              <a:buNone/>
            </a:pPr>
            <a:br>
              <a:rPr b="1" lang="en">
                <a:solidFill>
                  <a:schemeClr val="dk1"/>
                </a:solidFill>
                <a:latin typeface="Droid Serif"/>
                <a:ea typeface="Droid Serif"/>
                <a:cs typeface="Droid Serif"/>
                <a:sym typeface="Droid Serif"/>
              </a:rPr>
            </a:br>
            <a:r>
              <a:rPr i="1" lang="en">
                <a:solidFill>
                  <a:schemeClr val="dk1"/>
                </a:solidFill>
                <a:latin typeface="Droid Serif"/>
                <a:ea typeface="Droid Serif"/>
                <a:cs typeface="Droid Serif"/>
                <a:sym typeface="Droid Serif"/>
              </a:rPr>
              <a:t>SQL commands are case-insensitive, but by convention we show them in ALL CAPS (to make it easy to distinguish them from table and column names)</a:t>
            </a:r>
            <a:endParaRPr i="1" sz="1800">
              <a:solidFill>
                <a:srgbClr val="999999"/>
              </a:solidFill>
              <a:latin typeface="Droid Serif"/>
              <a:ea typeface="Droid Serif"/>
              <a:cs typeface="Droid Serif"/>
              <a:sym typeface="Droid Serif"/>
            </a:endParaRPr>
          </a:p>
          <a:p>
            <a:pPr indent="0" lvl="0" marL="0" marR="0" rtl="0" algn="l">
              <a:lnSpc>
                <a:spcPct val="100000"/>
              </a:lnSpc>
              <a:spcBef>
                <a:spcPts val="1000"/>
              </a:spcBef>
              <a:spcAft>
                <a:spcPts val="0"/>
              </a:spcAft>
              <a:buNone/>
            </a:pPr>
            <a:r>
              <a:rPr b="1" lang="en">
                <a:solidFill>
                  <a:schemeClr val="dk1"/>
                </a:solidFill>
                <a:latin typeface="Droid Serif"/>
                <a:ea typeface="Droid Serif"/>
                <a:cs typeface="Droid Serif"/>
                <a:sym typeface="Droid Serif"/>
              </a:rPr>
              <a:t>SHOW DATABASES</a:t>
            </a:r>
            <a:r>
              <a:rPr lang="en">
                <a:solidFill>
                  <a:schemeClr val="dk1"/>
                </a:solidFill>
                <a:latin typeface="Droid Serif"/>
                <a:ea typeface="Droid Serif"/>
                <a:cs typeface="Droid Serif"/>
                <a:sym typeface="Droid Serif"/>
              </a:rPr>
              <a:t> -- Lists all databases</a:t>
            </a:r>
            <a:endParaRPr>
              <a:solidFill>
                <a:schemeClr val="dk1"/>
              </a:solidFill>
              <a:latin typeface="Droid Serif"/>
              <a:ea typeface="Droid Serif"/>
              <a:cs typeface="Droid Serif"/>
              <a:sym typeface="Droid Serif"/>
            </a:endParaRPr>
          </a:p>
          <a:p>
            <a:pPr indent="0" lvl="0" marL="0" marR="0" rtl="0" algn="l">
              <a:lnSpc>
                <a:spcPct val="100000"/>
              </a:lnSpc>
              <a:spcBef>
                <a:spcPts val="1000"/>
              </a:spcBef>
              <a:spcAft>
                <a:spcPts val="0"/>
              </a:spcAft>
              <a:buNone/>
            </a:pPr>
            <a:r>
              <a:rPr b="1" lang="en">
                <a:solidFill>
                  <a:schemeClr val="dk1"/>
                </a:solidFill>
                <a:latin typeface="Droid Serif"/>
                <a:ea typeface="Droid Serif"/>
                <a:cs typeface="Droid Serif"/>
                <a:sym typeface="Droid Serif"/>
              </a:rPr>
              <a:t>USE </a:t>
            </a:r>
            <a:r>
              <a:rPr b="1" i="1" lang="en">
                <a:solidFill>
                  <a:schemeClr val="dk1"/>
                </a:solidFill>
                <a:latin typeface="Droid Serif"/>
                <a:ea typeface="Droid Serif"/>
                <a:cs typeface="Droid Serif"/>
                <a:sym typeface="Droid Serif"/>
              </a:rPr>
              <a:t>db_name</a:t>
            </a:r>
            <a:r>
              <a:rPr lang="en">
                <a:solidFill>
                  <a:schemeClr val="dk1"/>
                </a:solidFill>
                <a:latin typeface="Droid Serif"/>
                <a:ea typeface="Droid Serif"/>
                <a:cs typeface="Droid Serif"/>
                <a:sym typeface="Droid Serif"/>
              </a:rPr>
              <a:t> -- Select a database to use</a:t>
            </a:r>
            <a:endParaRPr>
              <a:solidFill>
                <a:schemeClr val="dk1"/>
              </a:solidFill>
              <a:latin typeface="Droid Serif"/>
              <a:ea typeface="Droid Serif"/>
              <a:cs typeface="Droid Serif"/>
              <a:sym typeface="Droid Serif"/>
            </a:endParaRPr>
          </a:p>
          <a:p>
            <a:pPr indent="0" lvl="0" marL="0" marR="0" rtl="0" algn="l">
              <a:lnSpc>
                <a:spcPct val="100000"/>
              </a:lnSpc>
              <a:spcBef>
                <a:spcPts val="1000"/>
              </a:spcBef>
              <a:spcAft>
                <a:spcPts val="0"/>
              </a:spcAft>
              <a:buNone/>
            </a:pPr>
            <a:r>
              <a:rPr b="1" lang="en">
                <a:solidFill>
                  <a:schemeClr val="dk1"/>
                </a:solidFill>
                <a:latin typeface="Droid Serif"/>
                <a:ea typeface="Droid Serif"/>
                <a:cs typeface="Droid Serif"/>
                <a:sym typeface="Droid Serif"/>
              </a:rPr>
              <a:t>SHOW TABLES</a:t>
            </a:r>
            <a:r>
              <a:rPr lang="en">
                <a:solidFill>
                  <a:schemeClr val="dk1"/>
                </a:solidFill>
                <a:latin typeface="Droid Serif"/>
                <a:ea typeface="Droid Serif"/>
                <a:cs typeface="Droid Serif"/>
                <a:sym typeface="Droid Serif"/>
              </a:rPr>
              <a:t> -- List all the tables in the currently selected database</a:t>
            </a:r>
            <a:endParaRPr>
              <a:solidFill>
                <a:schemeClr val="dk1"/>
              </a:solidFill>
              <a:latin typeface="Droid Serif"/>
              <a:ea typeface="Droid Serif"/>
              <a:cs typeface="Droid Serif"/>
              <a:sym typeface="Droid Serif"/>
            </a:endParaRPr>
          </a:p>
          <a:p>
            <a:pPr indent="0" lvl="0" marL="0" rtl="0" algn="l">
              <a:spcBef>
                <a:spcPts val="1000"/>
              </a:spcBef>
              <a:spcAft>
                <a:spcPts val="0"/>
              </a:spcAft>
              <a:buNone/>
            </a:pPr>
            <a:r>
              <a:rPr b="1" lang="en">
                <a:solidFill>
                  <a:schemeClr val="dk1"/>
                </a:solidFill>
                <a:latin typeface="Droid Serif"/>
                <a:ea typeface="Droid Serif"/>
                <a:cs typeface="Droid Serif"/>
                <a:sym typeface="Droid Serif"/>
              </a:rPr>
              <a:t>INSERT INTO </a:t>
            </a:r>
            <a:r>
              <a:rPr b="1" i="1" lang="en">
                <a:solidFill>
                  <a:schemeClr val="dk1"/>
                </a:solidFill>
                <a:latin typeface="Droid Serif"/>
                <a:ea typeface="Droid Serif"/>
                <a:cs typeface="Droid Serif"/>
                <a:sym typeface="Droid Serif"/>
              </a:rPr>
              <a:t>table_name</a:t>
            </a:r>
            <a:r>
              <a:rPr b="1" lang="en">
                <a:solidFill>
                  <a:schemeClr val="dk1"/>
                </a:solidFill>
                <a:latin typeface="Droid Serif"/>
                <a:ea typeface="Droid Serif"/>
                <a:cs typeface="Droid Serif"/>
                <a:sym typeface="Droid Serif"/>
              </a:rPr>
              <a:t> VALUES ( </a:t>
            </a:r>
            <a:r>
              <a:rPr b="1" i="1" lang="en">
                <a:solidFill>
                  <a:schemeClr val="dk1"/>
                </a:solidFill>
                <a:latin typeface="Droid Serif"/>
                <a:ea typeface="Droid Serif"/>
                <a:cs typeface="Droid Serif"/>
                <a:sym typeface="Droid Serif"/>
              </a:rPr>
              <a:t>val1, val2, val3</a:t>
            </a:r>
            <a:r>
              <a:rPr b="1" lang="en">
                <a:solidFill>
                  <a:schemeClr val="dk1"/>
                </a:solidFill>
                <a:latin typeface="Droid Serif"/>
                <a:ea typeface="Droid Serif"/>
                <a:cs typeface="Droid Serif"/>
                <a:sym typeface="Droid Serif"/>
              </a:rPr>
              <a:t>, … )</a:t>
            </a:r>
            <a:r>
              <a:rPr lang="en">
                <a:solidFill>
                  <a:schemeClr val="dk1"/>
                </a:solidFill>
                <a:latin typeface="Droid Serif"/>
                <a:ea typeface="Droid Serif"/>
                <a:cs typeface="Droid Serif"/>
                <a:sym typeface="Droid Serif"/>
              </a:rPr>
              <a:t> -- Insert a new row of data. Exact values depend on the schema. [“C” in CRUD]</a:t>
            </a:r>
            <a:endParaRPr>
              <a:solidFill>
                <a:schemeClr val="dk1"/>
              </a:solidFill>
              <a:latin typeface="Droid Serif"/>
              <a:ea typeface="Droid Serif"/>
              <a:cs typeface="Droid Serif"/>
              <a:sym typeface="Droid Serif"/>
            </a:endParaRPr>
          </a:p>
          <a:p>
            <a:pPr indent="0" lvl="0" marL="0" rtl="0" algn="l">
              <a:spcBef>
                <a:spcPts val="1000"/>
              </a:spcBef>
              <a:spcAft>
                <a:spcPts val="0"/>
              </a:spcAft>
              <a:buClr>
                <a:schemeClr val="dk1"/>
              </a:buClr>
              <a:buSzPts val="1100"/>
              <a:buFont typeface="Arial"/>
              <a:buNone/>
            </a:pPr>
            <a:r>
              <a:rPr b="1" lang="en">
                <a:solidFill>
                  <a:schemeClr val="dk1"/>
                </a:solidFill>
                <a:latin typeface="Droid Serif"/>
                <a:ea typeface="Droid Serif"/>
                <a:cs typeface="Droid Serif"/>
                <a:sym typeface="Droid Serif"/>
              </a:rPr>
              <a:t>SELECT * FROM </a:t>
            </a:r>
            <a:r>
              <a:rPr b="1" i="1" lang="en">
                <a:solidFill>
                  <a:schemeClr val="dk1"/>
                </a:solidFill>
                <a:latin typeface="Droid Serif"/>
                <a:ea typeface="Droid Serif"/>
                <a:cs typeface="Droid Serif"/>
                <a:sym typeface="Droid Serif"/>
              </a:rPr>
              <a:t>table_name</a:t>
            </a:r>
            <a:r>
              <a:rPr lang="en">
                <a:solidFill>
                  <a:schemeClr val="dk1"/>
                </a:solidFill>
                <a:latin typeface="Droid Serif"/>
                <a:ea typeface="Droid Serif"/>
                <a:cs typeface="Droid Serif"/>
                <a:sym typeface="Droid Serif"/>
              </a:rPr>
              <a:t> -- Show all the rows of data in table_name [“R” in CRUD]</a:t>
            </a:r>
            <a:endParaRPr>
              <a:solidFill>
                <a:schemeClr val="dk1"/>
              </a:solidFill>
              <a:latin typeface="Droid Serif"/>
              <a:ea typeface="Droid Serif"/>
              <a:cs typeface="Droid Serif"/>
              <a:sym typeface="Droid Serif"/>
            </a:endParaRPr>
          </a:p>
          <a:p>
            <a:pPr indent="0" lvl="0" marL="0" rtl="0" algn="l">
              <a:spcBef>
                <a:spcPts val="1000"/>
              </a:spcBef>
              <a:spcAft>
                <a:spcPts val="0"/>
              </a:spcAft>
              <a:buClr>
                <a:schemeClr val="dk1"/>
              </a:buClr>
              <a:buSzPts val="1100"/>
              <a:buFont typeface="Arial"/>
              <a:buNone/>
            </a:pPr>
            <a:r>
              <a:rPr b="1" lang="en">
                <a:solidFill>
                  <a:schemeClr val="dk1"/>
                </a:solidFill>
                <a:latin typeface="Droid Serif"/>
                <a:ea typeface="Droid Serif"/>
                <a:cs typeface="Droid Serif"/>
                <a:sym typeface="Droid Serif"/>
              </a:rPr>
              <a:t>UPDATE </a:t>
            </a:r>
            <a:r>
              <a:rPr b="1" i="1" lang="en">
                <a:solidFill>
                  <a:schemeClr val="dk1"/>
                </a:solidFill>
                <a:latin typeface="Droid Serif"/>
                <a:ea typeface="Droid Serif"/>
                <a:cs typeface="Droid Serif"/>
                <a:sym typeface="Droid Serif"/>
              </a:rPr>
              <a:t>table_name</a:t>
            </a:r>
            <a:r>
              <a:rPr b="1" lang="en">
                <a:solidFill>
                  <a:schemeClr val="dk1"/>
                </a:solidFill>
                <a:latin typeface="Droid Serif"/>
                <a:ea typeface="Droid Serif"/>
                <a:cs typeface="Droid Serif"/>
                <a:sym typeface="Droid Serif"/>
              </a:rPr>
              <a:t> SET </a:t>
            </a:r>
            <a:r>
              <a:rPr b="1" i="1" lang="en">
                <a:solidFill>
                  <a:schemeClr val="dk1"/>
                </a:solidFill>
                <a:latin typeface="Droid Serif"/>
                <a:ea typeface="Droid Serif"/>
                <a:cs typeface="Droid Serif"/>
                <a:sym typeface="Droid Serif"/>
              </a:rPr>
              <a:t>col_name1</a:t>
            </a:r>
            <a:r>
              <a:rPr b="1" lang="en">
                <a:solidFill>
                  <a:schemeClr val="dk1"/>
                </a:solidFill>
                <a:latin typeface="Droid Serif"/>
                <a:ea typeface="Droid Serif"/>
                <a:cs typeface="Droid Serif"/>
                <a:sym typeface="Droid Serif"/>
              </a:rPr>
              <a:t> = </a:t>
            </a:r>
            <a:r>
              <a:rPr b="1" i="1" lang="en">
                <a:solidFill>
                  <a:schemeClr val="dk1"/>
                </a:solidFill>
                <a:latin typeface="Droid Serif"/>
                <a:ea typeface="Droid Serif"/>
                <a:cs typeface="Droid Serif"/>
                <a:sym typeface="Droid Serif"/>
              </a:rPr>
              <a:t>value1</a:t>
            </a:r>
            <a:r>
              <a:rPr b="1" lang="en">
                <a:solidFill>
                  <a:schemeClr val="dk1"/>
                </a:solidFill>
                <a:latin typeface="Droid Serif"/>
                <a:ea typeface="Droid Serif"/>
                <a:cs typeface="Droid Serif"/>
                <a:sym typeface="Droid Serif"/>
              </a:rPr>
              <a:t> WHERE </a:t>
            </a:r>
            <a:r>
              <a:rPr b="1" i="1" lang="en">
                <a:solidFill>
                  <a:schemeClr val="dk1"/>
                </a:solidFill>
                <a:latin typeface="Droid Serif"/>
                <a:ea typeface="Droid Serif"/>
                <a:cs typeface="Droid Serif"/>
                <a:sym typeface="Droid Serif"/>
              </a:rPr>
              <a:t>col_name2</a:t>
            </a:r>
            <a:r>
              <a:rPr b="1" lang="en">
                <a:solidFill>
                  <a:schemeClr val="dk1"/>
                </a:solidFill>
                <a:latin typeface="Droid Serif"/>
                <a:ea typeface="Droid Serif"/>
                <a:cs typeface="Droid Serif"/>
                <a:sym typeface="Droid Serif"/>
              </a:rPr>
              <a:t> = value2</a:t>
            </a:r>
            <a:br>
              <a:rPr b="1"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Update certain rows in the database, e.g. </a:t>
            </a:r>
            <a:r>
              <a:rPr b="1" lang="en">
                <a:solidFill>
                  <a:schemeClr val="dk1"/>
                </a:solidFill>
                <a:latin typeface="Droid Serif"/>
                <a:ea typeface="Droid Serif"/>
                <a:cs typeface="Droid Serif"/>
                <a:sym typeface="Droid Serif"/>
              </a:rPr>
              <a:t>UPDATE users SET fname=”Joe” WHERE id=123</a:t>
            </a:r>
            <a:br>
              <a:rPr b="1"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[“U” in CRUD]</a:t>
            </a:r>
            <a:endParaRPr>
              <a:solidFill>
                <a:schemeClr val="dk1"/>
              </a:solidFill>
              <a:latin typeface="Droid Serif"/>
              <a:ea typeface="Droid Serif"/>
              <a:cs typeface="Droid Serif"/>
              <a:sym typeface="Droid Serif"/>
            </a:endParaRPr>
          </a:p>
          <a:p>
            <a:pPr indent="0" lvl="0" marL="0" marR="0" rtl="0" algn="l">
              <a:lnSpc>
                <a:spcPct val="100000"/>
              </a:lnSpc>
              <a:spcBef>
                <a:spcPts val="1000"/>
              </a:spcBef>
              <a:spcAft>
                <a:spcPts val="0"/>
              </a:spcAft>
              <a:buNone/>
            </a:pPr>
            <a:r>
              <a:rPr b="1" lang="en">
                <a:solidFill>
                  <a:schemeClr val="dk1"/>
                </a:solidFill>
                <a:latin typeface="Droid Serif"/>
                <a:ea typeface="Droid Serif"/>
                <a:cs typeface="Droid Serif"/>
                <a:sym typeface="Droid Serif"/>
              </a:rPr>
              <a:t>DELETE FROM </a:t>
            </a:r>
            <a:r>
              <a:rPr b="1" i="1" lang="en">
                <a:solidFill>
                  <a:schemeClr val="dk1"/>
                </a:solidFill>
                <a:latin typeface="Droid Serif"/>
                <a:ea typeface="Droid Serif"/>
                <a:cs typeface="Droid Serif"/>
                <a:sym typeface="Droid Serif"/>
              </a:rPr>
              <a:t>table_name</a:t>
            </a:r>
            <a:r>
              <a:rPr b="1" lang="en">
                <a:solidFill>
                  <a:schemeClr val="dk1"/>
                </a:solidFill>
                <a:latin typeface="Droid Serif"/>
                <a:ea typeface="Droid Serif"/>
                <a:cs typeface="Droid Serif"/>
                <a:sym typeface="Droid Serif"/>
              </a:rPr>
              <a:t> WHERE </a:t>
            </a:r>
            <a:r>
              <a:rPr b="1" i="1" lang="en">
                <a:solidFill>
                  <a:schemeClr val="dk1"/>
                </a:solidFill>
                <a:latin typeface="Droid Serif"/>
                <a:ea typeface="Droid Serif"/>
                <a:cs typeface="Droid Serif"/>
                <a:sym typeface="Droid Serif"/>
              </a:rPr>
              <a:t>col_name1</a:t>
            </a:r>
            <a:r>
              <a:rPr b="1" lang="en">
                <a:solidFill>
                  <a:schemeClr val="dk1"/>
                </a:solidFill>
                <a:latin typeface="Droid Serif"/>
                <a:ea typeface="Droid Serif"/>
                <a:cs typeface="Droid Serif"/>
                <a:sym typeface="Droid Serif"/>
              </a:rPr>
              <a:t> = </a:t>
            </a:r>
            <a:r>
              <a:rPr b="1" i="1" lang="en">
                <a:solidFill>
                  <a:schemeClr val="dk1"/>
                </a:solidFill>
                <a:latin typeface="Droid Serif"/>
                <a:ea typeface="Droid Serif"/>
                <a:cs typeface="Droid Serif"/>
                <a:sym typeface="Droid Serif"/>
              </a:rPr>
              <a:t>value1</a:t>
            </a:r>
            <a:br>
              <a:rPr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Deletes rows specified by the WHERE clause, e.g. </a:t>
            </a:r>
            <a:r>
              <a:rPr b="1" lang="en">
                <a:solidFill>
                  <a:schemeClr val="dk1"/>
                </a:solidFill>
                <a:latin typeface="Droid Serif"/>
                <a:ea typeface="Droid Serif"/>
                <a:cs typeface="Droid Serif"/>
                <a:sym typeface="Droid Serif"/>
              </a:rPr>
              <a:t>DELETE FROM users WHERE fname=”Joe”</a:t>
            </a:r>
            <a:br>
              <a:rPr b="1"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[“D” in CRUD]</a:t>
            </a:r>
            <a:endParaRPr b="1">
              <a:solidFill>
                <a:schemeClr val="dk1"/>
              </a:solidFill>
              <a:latin typeface="Droid Serif"/>
              <a:ea typeface="Droid Serif"/>
              <a:cs typeface="Droid Serif"/>
              <a:sym typeface="Droid Serif"/>
            </a:endParaRPr>
          </a:p>
          <a:p>
            <a:pPr indent="0" lvl="0" marL="0" marR="0" rtl="0" algn="l">
              <a:lnSpc>
                <a:spcPct val="100000"/>
              </a:lnSpc>
              <a:spcBef>
                <a:spcPts val="1000"/>
              </a:spcBef>
              <a:spcAft>
                <a:spcPts val="1000"/>
              </a:spcAft>
              <a:buNone/>
            </a:pPr>
            <a:r>
              <a:t/>
            </a:r>
            <a:endParaRPr b="1">
              <a:solidFill>
                <a:schemeClr val="dk1"/>
              </a:solidFill>
              <a:latin typeface="Droid Serif"/>
              <a:ea typeface="Droid Serif"/>
              <a:cs typeface="Droid Serif"/>
              <a:sym typeface="Droid Serif"/>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5"/>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rgbClr val="999999"/>
                </a:solidFill>
                <a:latin typeface="Montserrat"/>
                <a:ea typeface="Montserrat"/>
                <a:cs typeface="Montserrat"/>
                <a:sym typeface="Montserrat"/>
              </a:rPr>
              <a:t>MySQL 1</a:t>
            </a:r>
            <a:endParaRPr b="1" sz="1200">
              <a:solidFill>
                <a:srgbClr val="999999"/>
              </a:solidFill>
              <a:latin typeface="Montserrat"/>
              <a:ea typeface="Montserrat"/>
              <a:cs typeface="Montserrat"/>
              <a:sym typeface="Montserrat"/>
            </a:endParaRPr>
          </a:p>
        </p:txBody>
      </p:sp>
      <p:sp>
        <p:nvSpPr>
          <p:cNvPr id="199" name="Google Shape;199;p45"/>
          <p:cNvSpPr txBox="1"/>
          <p:nvPr>
            <p:ph idx="1" type="body"/>
          </p:nvPr>
        </p:nvSpPr>
        <p:spPr>
          <a:xfrm>
            <a:off x="522625" y="484675"/>
            <a:ext cx="8167800" cy="4134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Droid Serif"/>
                <a:ea typeface="Droid Serif"/>
                <a:cs typeface="Droid Serif"/>
                <a:sym typeface="Droid Serif"/>
              </a:rPr>
              <a:t>Keys, Auto Increment and NULL</a:t>
            </a:r>
            <a:br>
              <a:rPr b="1" lang="en" sz="1800">
                <a:solidFill>
                  <a:srgbClr val="999999"/>
                </a:solidFill>
                <a:latin typeface="Droid Serif"/>
                <a:ea typeface="Droid Serif"/>
                <a:cs typeface="Droid Serif"/>
                <a:sym typeface="Droid Serif"/>
              </a:rPr>
            </a:br>
            <a:endParaRPr b="1" sz="1800">
              <a:solidFill>
                <a:srgbClr val="999999"/>
              </a:solidFill>
              <a:latin typeface="Droid Serif"/>
              <a:ea typeface="Droid Serif"/>
              <a:cs typeface="Droid Serif"/>
              <a:sym typeface="Droid Serif"/>
            </a:endParaRPr>
          </a:p>
          <a:p>
            <a:pPr indent="-317500" lvl="0" marL="457200" marR="0" rtl="0" algn="l">
              <a:lnSpc>
                <a:spcPct val="100000"/>
              </a:lnSpc>
              <a:spcBef>
                <a:spcPts val="0"/>
              </a:spcBef>
              <a:spcAft>
                <a:spcPts val="0"/>
              </a:spcAft>
              <a:buClr>
                <a:schemeClr val="dk1"/>
              </a:buClr>
              <a:buSzPts val="1400"/>
              <a:buFont typeface="Droid Serif"/>
              <a:buChar char="⊡"/>
            </a:pPr>
            <a:r>
              <a:rPr b="1" lang="en">
                <a:solidFill>
                  <a:schemeClr val="dk1"/>
                </a:solidFill>
                <a:latin typeface="Droid Serif"/>
                <a:ea typeface="Droid Serif"/>
                <a:cs typeface="Droid Serif"/>
                <a:sym typeface="Droid Serif"/>
              </a:rPr>
              <a:t>NULL</a:t>
            </a:r>
            <a:r>
              <a:rPr lang="en">
                <a:solidFill>
                  <a:schemeClr val="dk1"/>
                </a:solidFill>
                <a:latin typeface="Droid Serif"/>
                <a:ea typeface="Droid Serif"/>
                <a:cs typeface="Droid Serif"/>
                <a:sym typeface="Droid Serif"/>
              </a:rPr>
              <a:t> is a special value indicating “no value”. By default, a column may contain the NULL value unless your schema indicates that column must </a:t>
            </a:r>
            <a:r>
              <a:rPr b="1" lang="en">
                <a:solidFill>
                  <a:schemeClr val="dk1"/>
                </a:solidFill>
                <a:latin typeface="Droid Serif"/>
                <a:ea typeface="Droid Serif"/>
                <a:cs typeface="Droid Serif"/>
                <a:sym typeface="Droid Serif"/>
              </a:rPr>
              <a:t>not</a:t>
            </a:r>
            <a:r>
              <a:rPr lang="en">
                <a:solidFill>
                  <a:schemeClr val="dk1"/>
                </a:solidFill>
                <a:latin typeface="Droid Serif"/>
                <a:ea typeface="Droid Serif"/>
                <a:cs typeface="Droid Serif"/>
                <a:sym typeface="Droid Serif"/>
              </a:rPr>
              <a:t> contain the NULL value</a:t>
            </a:r>
            <a:endParaRPr>
              <a:solidFill>
                <a:schemeClr val="dk1"/>
              </a:solidFill>
              <a:latin typeface="Droid Serif"/>
              <a:ea typeface="Droid Serif"/>
              <a:cs typeface="Droid Serif"/>
              <a:sym typeface="Droid Serif"/>
            </a:endParaRPr>
          </a:p>
          <a:p>
            <a:pPr indent="-317500" lvl="0" marL="457200" marR="0" rtl="0" algn="l">
              <a:lnSpc>
                <a:spcPct val="100000"/>
              </a:lnSpc>
              <a:spcBef>
                <a:spcPts val="1000"/>
              </a:spcBef>
              <a:spcAft>
                <a:spcPts val="0"/>
              </a:spcAft>
              <a:buClr>
                <a:schemeClr val="dk1"/>
              </a:buClr>
              <a:buSzPts val="1400"/>
              <a:buFont typeface="Droid Serif"/>
              <a:buChar char="⊡"/>
            </a:pPr>
            <a:r>
              <a:rPr lang="en">
                <a:solidFill>
                  <a:schemeClr val="dk1"/>
                </a:solidFill>
                <a:latin typeface="Droid Serif"/>
                <a:ea typeface="Droid Serif"/>
                <a:cs typeface="Droid Serif"/>
                <a:sym typeface="Droid Serif"/>
              </a:rPr>
              <a:t>A </a:t>
            </a:r>
            <a:r>
              <a:rPr b="1" lang="en">
                <a:solidFill>
                  <a:schemeClr val="dk1"/>
                </a:solidFill>
                <a:latin typeface="Droid Serif"/>
                <a:ea typeface="Droid Serif"/>
                <a:cs typeface="Droid Serif"/>
                <a:sym typeface="Droid Serif"/>
              </a:rPr>
              <a:t>primary key</a:t>
            </a:r>
            <a:r>
              <a:rPr lang="en">
                <a:solidFill>
                  <a:schemeClr val="dk1"/>
                </a:solidFill>
                <a:latin typeface="Droid Serif"/>
                <a:ea typeface="Droid Serif"/>
                <a:cs typeface="Droid Serif"/>
                <a:sym typeface="Droid Serif"/>
              </a:rPr>
              <a:t> uniquely identifies a record, and must </a:t>
            </a:r>
            <a:r>
              <a:rPr b="1" lang="en">
                <a:solidFill>
                  <a:schemeClr val="dk1"/>
                </a:solidFill>
                <a:latin typeface="Droid Serif"/>
                <a:ea typeface="Droid Serif"/>
                <a:cs typeface="Droid Serif"/>
                <a:sym typeface="Droid Serif"/>
              </a:rPr>
              <a:t>not</a:t>
            </a:r>
            <a:r>
              <a:rPr lang="en">
                <a:solidFill>
                  <a:schemeClr val="dk1"/>
                </a:solidFill>
                <a:latin typeface="Droid Serif"/>
                <a:ea typeface="Droid Serif"/>
                <a:cs typeface="Droid Serif"/>
                <a:sym typeface="Droid Serif"/>
              </a:rPr>
              <a:t> contain a NULL value</a:t>
            </a:r>
            <a:endParaRPr>
              <a:solidFill>
                <a:schemeClr val="dk1"/>
              </a:solidFill>
              <a:latin typeface="Droid Serif"/>
              <a:ea typeface="Droid Serif"/>
              <a:cs typeface="Droid Serif"/>
              <a:sym typeface="Droid Serif"/>
            </a:endParaRPr>
          </a:p>
          <a:p>
            <a:pPr indent="-317500" lvl="0" marL="457200" marR="0" rtl="0" algn="l">
              <a:lnSpc>
                <a:spcPct val="100000"/>
              </a:lnSpc>
              <a:spcBef>
                <a:spcPts val="1000"/>
              </a:spcBef>
              <a:spcAft>
                <a:spcPts val="0"/>
              </a:spcAft>
              <a:buClr>
                <a:schemeClr val="dk1"/>
              </a:buClr>
              <a:buSzPts val="1400"/>
              <a:buFont typeface="Droid Serif"/>
              <a:buChar char="⊡"/>
            </a:pPr>
            <a:r>
              <a:rPr lang="en">
                <a:solidFill>
                  <a:schemeClr val="dk1"/>
                </a:solidFill>
                <a:latin typeface="Droid Serif"/>
                <a:ea typeface="Droid Serif"/>
                <a:cs typeface="Droid Serif"/>
                <a:sym typeface="Droid Serif"/>
              </a:rPr>
              <a:t>A </a:t>
            </a:r>
            <a:r>
              <a:rPr b="1" lang="en">
                <a:solidFill>
                  <a:schemeClr val="dk1"/>
                </a:solidFill>
                <a:latin typeface="Droid Serif"/>
                <a:ea typeface="Droid Serif"/>
                <a:cs typeface="Droid Serif"/>
                <a:sym typeface="Droid Serif"/>
              </a:rPr>
              <a:t>unique</a:t>
            </a:r>
            <a:r>
              <a:rPr lang="en">
                <a:solidFill>
                  <a:schemeClr val="dk1"/>
                </a:solidFill>
                <a:latin typeface="Droid Serif"/>
                <a:ea typeface="Droid Serif"/>
                <a:cs typeface="Droid Serif"/>
                <a:sym typeface="Droid Serif"/>
              </a:rPr>
              <a:t> key is similar to a primary key, but </a:t>
            </a:r>
            <a:r>
              <a:rPr b="1" lang="en">
                <a:solidFill>
                  <a:schemeClr val="dk1"/>
                </a:solidFill>
                <a:latin typeface="Droid Serif"/>
                <a:ea typeface="Droid Serif"/>
                <a:cs typeface="Droid Serif"/>
                <a:sym typeface="Droid Serif"/>
              </a:rPr>
              <a:t>may</a:t>
            </a:r>
            <a:r>
              <a:rPr lang="en">
                <a:solidFill>
                  <a:schemeClr val="dk1"/>
                </a:solidFill>
                <a:latin typeface="Droid Serif"/>
                <a:ea typeface="Droid Serif"/>
                <a:cs typeface="Droid Serif"/>
                <a:sym typeface="Droid Serif"/>
              </a:rPr>
              <a:t> contain a NULL value</a:t>
            </a:r>
            <a:endParaRPr>
              <a:solidFill>
                <a:schemeClr val="dk1"/>
              </a:solidFill>
              <a:latin typeface="Droid Serif"/>
              <a:ea typeface="Droid Serif"/>
              <a:cs typeface="Droid Serif"/>
              <a:sym typeface="Droid Serif"/>
            </a:endParaRPr>
          </a:p>
          <a:p>
            <a:pPr indent="-317500" lvl="0" marL="457200" marR="0" rtl="0" algn="l">
              <a:lnSpc>
                <a:spcPct val="100000"/>
              </a:lnSpc>
              <a:spcBef>
                <a:spcPts val="1000"/>
              </a:spcBef>
              <a:spcAft>
                <a:spcPts val="0"/>
              </a:spcAft>
              <a:buClr>
                <a:schemeClr val="dk1"/>
              </a:buClr>
              <a:buSzPts val="1400"/>
              <a:buFont typeface="Droid Serif"/>
              <a:buChar char="⊡"/>
            </a:pPr>
            <a:r>
              <a:rPr lang="en">
                <a:solidFill>
                  <a:schemeClr val="dk1"/>
                </a:solidFill>
                <a:latin typeface="Droid Serif"/>
                <a:ea typeface="Droid Serif"/>
                <a:cs typeface="Droid Serif"/>
                <a:sym typeface="Droid Serif"/>
              </a:rPr>
              <a:t>A </a:t>
            </a:r>
            <a:r>
              <a:rPr b="1" lang="en">
                <a:solidFill>
                  <a:schemeClr val="dk1"/>
                </a:solidFill>
                <a:latin typeface="Droid Serif"/>
                <a:ea typeface="Droid Serif"/>
                <a:cs typeface="Droid Serif"/>
                <a:sym typeface="Droid Serif"/>
              </a:rPr>
              <a:t>primary key</a:t>
            </a:r>
            <a:r>
              <a:rPr lang="en">
                <a:solidFill>
                  <a:schemeClr val="dk1"/>
                </a:solidFill>
                <a:latin typeface="Droid Serif"/>
                <a:ea typeface="Droid Serif"/>
                <a:cs typeface="Droid Serif"/>
                <a:sym typeface="Droid Serif"/>
              </a:rPr>
              <a:t> which is of type </a:t>
            </a:r>
            <a:r>
              <a:rPr b="1" lang="en">
                <a:solidFill>
                  <a:schemeClr val="dk1"/>
                </a:solidFill>
                <a:latin typeface="Droid Serif"/>
                <a:ea typeface="Droid Serif"/>
                <a:cs typeface="Droid Serif"/>
                <a:sym typeface="Droid Serif"/>
              </a:rPr>
              <a:t>INT</a:t>
            </a:r>
            <a:r>
              <a:rPr lang="en">
                <a:solidFill>
                  <a:schemeClr val="dk1"/>
                </a:solidFill>
                <a:latin typeface="Droid Serif"/>
                <a:ea typeface="Droid Serif"/>
                <a:cs typeface="Droid Serif"/>
                <a:sym typeface="Droid Serif"/>
              </a:rPr>
              <a:t> may also be </a:t>
            </a:r>
            <a:r>
              <a:rPr b="1" lang="en">
                <a:solidFill>
                  <a:schemeClr val="dk1"/>
                </a:solidFill>
                <a:latin typeface="Droid Serif"/>
                <a:ea typeface="Droid Serif"/>
                <a:cs typeface="Droid Serif"/>
                <a:sym typeface="Droid Serif"/>
              </a:rPr>
              <a:t>auto_increment</a:t>
            </a:r>
            <a:r>
              <a:rPr lang="en">
                <a:solidFill>
                  <a:schemeClr val="dk1"/>
                </a:solidFill>
                <a:latin typeface="Droid Serif"/>
                <a:ea typeface="Droid Serif"/>
                <a:cs typeface="Droid Serif"/>
                <a:sym typeface="Droid Serif"/>
              </a:rPr>
              <a:t>, which causes its value to be assigned by MySQL if you don’t provide one. This allows you to insert new records that automatically get assigned a unique ID number (1, 2, 3, etc.).</a:t>
            </a:r>
            <a:endParaRPr>
              <a:solidFill>
                <a:schemeClr val="dk1"/>
              </a:solidFill>
              <a:latin typeface="Droid Serif"/>
              <a:ea typeface="Droid Serif"/>
              <a:cs typeface="Droid Serif"/>
              <a:sym typeface="Droid Serif"/>
            </a:endParaRPr>
          </a:p>
          <a:p>
            <a:pPr indent="0" lvl="0" marL="0" marR="0" rtl="0" algn="l">
              <a:lnSpc>
                <a:spcPct val="100000"/>
              </a:lnSpc>
              <a:spcBef>
                <a:spcPts val="1000"/>
              </a:spcBef>
              <a:spcAft>
                <a:spcPts val="1000"/>
              </a:spcAft>
              <a:buNone/>
            </a:pPr>
            <a:r>
              <a:t/>
            </a:r>
            <a:endParaRPr>
              <a:solidFill>
                <a:schemeClr val="dk1"/>
              </a:solidFill>
              <a:latin typeface="Droid Serif"/>
              <a:ea typeface="Droid Serif"/>
              <a:cs typeface="Droid Serif"/>
              <a:sym typeface="Droid Serif"/>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6"/>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rgbClr val="999999"/>
                </a:solidFill>
                <a:latin typeface="Montserrat"/>
                <a:ea typeface="Montserrat"/>
                <a:cs typeface="Montserrat"/>
                <a:sym typeface="Montserrat"/>
              </a:rPr>
              <a:t>MySQL 1</a:t>
            </a:r>
            <a:endParaRPr b="1" sz="1200">
              <a:solidFill>
                <a:srgbClr val="999999"/>
              </a:solidFill>
              <a:latin typeface="Montserrat"/>
              <a:ea typeface="Montserrat"/>
              <a:cs typeface="Montserrat"/>
              <a:sym typeface="Montserrat"/>
            </a:endParaRPr>
          </a:p>
        </p:txBody>
      </p:sp>
      <p:sp>
        <p:nvSpPr>
          <p:cNvPr id="205" name="Google Shape;205;p46"/>
          <p:cNvSpPr txBox="1"/>
          <p:nvPr>
            <p:ph idx="1" type="body"/>
          </p:nvPr>
        </p:nvSpPr>
        <p:spPr>
          <a:xfrm>
            <a:off x="522625" y="484675"/>
            <a:ext cx="8082300" cy="4134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Droid Serif"/>
                <a:ea typeface="Droid Serif"/>
                <a:cs typeface="Droid Serif"/>
                <a:sym typeface="Droid Serif"/>
              </a:rPr>
              <a:t>phpMyAdmin</a:t>
            </a:r>
            <a:endParaRPr b="1" sz="1800">
              <a:solidFill>
                <a:srgbClr val="999999"/>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b="1">
              <a:solidFill>
                <a:schemeClr val="dk1"/>
              </a:solidFill>
              <a:latin typeface="Droid Serif"/>
              <a:ea typeface="Droid Serif"/>
              <a:cs typeface="Droid Serif"/>
              <a:sym typeface="Droid Serif"/>
            </a:endParaRPr>
          </a:p>
          <a:p>
            <a:pPr indent="0" lvl="0" marL="0" marR="0" rtl="0" algn="l">
              <a:lnSpc>
                <a:spcPct val="100000"/>
              </a:lnSpc>
              <a:spcBef>
                <a:spcPts val="1000"/>
              </a:spcBef>
              <a:spcAft>
                <a:spcPts val="0"/>
              </a:spcAft>
              <a:buNone/>
            </a:pPr>
            <a:r>
              <a:rPr b="1" lang="en">
                <a:solidFill>
                  <a:schemeClr val="dk1"/>
                </a:solidFill>
                <a:latin typeface="Droid Serif"/>
                <a:ea typeface="Droid Serif"/>
                <a:cs typeface="Droid Serif"/>
                <a:sym typeface="Droid Serif"/>
              </a:rPr>
              <a:t>phpMyAdmin</a:t>
            </a:r>
            <a:r>
              <a:rPr lang="en">
                <a:solidFill>
                  <a:schemeClr val="dk1"/>
                </a:solidFill>
                <a:latin typeface="Droid Serif"/>
                <a:ea typeface="Droid Serif"/>
                <a:cs typeface="Droid Serif"/>
                <a:sym typeface="Droid Serif"/>
              </a:rPr>
              <a:t> is a utility written in PHP that lets you manage MySQL databases.</a:t>
            </a:r>
            <a:endParaRPr>
              <a:solidFill>
                <a:schemeClr val="dk1"/>
              </a:solidFill>
              <a:latin typeface="Droid Serif"/>
              <a:ea typeface="Droid Serif"/>
              <a:cs typeface="Droid Serif"/>
              <a:sym typeface="Droid Serif"/>
            </a:endParaRPr>
          </a:p>
          <a:p>
            <a:pPr indent="0" lvl="0" marL="0" marR="0" rtl="0" algn="l">
              <a:lnSpc>
                <a:spcPct val="100000"/>
              </a:lnSpc>
              <a:spcBef>
                <a:spcPts val="1000"/>
              </a:spcBef>
              <a:spcAft>
                <a:spcPts val="0"/>
              </a:spcAft>
              <a:buNone/>
            </a:pPr>
            <a:r>
              <a:rPr lang="en">
                <a:solidFill>
                  <a:schemeClr val="dk1"/>
                </a:solidFill>
                <a:latin typeface="Droid Serif"/>
                <a:ea typeface="Droid Serif"/>
                <a:cs typeface="Droid Serif"/>
                <a:sym typeface="Droid Serif"/>
              </a:rPr>
              <a:t>When you installed MAMP/XAMPP on your laptop, it came with phpMyAdmin, which is accessible from your MAMP/XAMPP control panel. This lets you manage databases that reside on your laptop, as well as create and delete databases.</a:t>
            </a:r>
            <a:endParaRPr>
              <a:solidFill>
                <a:schemeClr val="dk1"/>
              </a:solidFill>
              <a:latin typeface="Droid Serif"/>
              <a:ea typeface="Droid Serif"/>
              <a:cs typeface="Droid Serif"/>
              <a:sym typeface="Droid Serif"/>
            </a:endParaRPr>
          </a:p>
          <a:p>
            <a:pPr indent="0" lvl="0" marL="0" marR="0" rtl="0" algn="l">
              <a:lnSpc>
                <a:spcPct val="100000"/>
              </a:lnSpc>
              <a:spcBef>
                <a:spcPts val="1000"/>
              </a:spcBef>
              <a:spcAft>
                <a:spcPts val="0"/>
              </a:spcAft>
              <a:buNone/>
            </a:pPr>
            <a:r>
              <a:rPr lang="en">
                <a:solidFill>
                  <a:schemeClr val="dk1"/>
                </a:solidFill>
                <a:latin typeface="Droid Serif"/>
                <a:ea typeface="Droid Serif"/>
                <a:cs typeface="Droid Serif"/>
                <a:sym typeface="Droid Serif"/>
              </a:rPr>
              <a:t>phpMyAdmin is also on your cloud account, accessible through </a:t>
            </a:r>
            <a:r>
              <a:rPr b="1" lang="en">
                <a:solidFill>
                  <a:schemeClr val="dk1"/>
                </a:solidFill>
                <a:latin typeface="Droid Serif"/>
                <a:ea typeface="Droid Serif"/>
                <a:cs typeface="Droid Serif"/>
                <a:sym typeface="Droid Serif"/>
              </a:rPr>
              <a:t>cPanel</a:t>
            </a:r>
            <a:r>
              <a:rPr lang="en">
                <a:solidFill>
                  <a:schemeClr val="dk1"/>
                </a:solidFill>
                <a:latin typeface="Droid Serif"/>
                <a:ea typeface="Droid Serif"/>
                <a:cs typeface="Droid Serif"/>
                <a:sym typeface="Droid Serif"/>
              </a:rPr>
              <a:t>. This lets you manage databases that reside on your cloud account. (Note that to create and delete databases on your cloud account, you must go back to cPanel and select either </a:t>
            </a:r>
            <a:r>
              <a:rPr b="1" lang="en">
                <a:solidFill>
                  <a:schemeClr val="dk1"/>
                </a:solidFill>
                <a:latin typeface="Droid Serif"/>
                <a:ea typeface="Droid Serif"/>
                <a:cs typeface="Droid Serif"/>
                <a:sym typeface="Droid Serif"/>
              </a:rPr>
              <a:t>MySQL Databases</a:t>
            </a:r>
            <a:r>
              <a:rPr lang="en">
                <a:solidFill>
                  <a:schemeClr val="dk1"/>
                </a:solidFill>
                <a:latin typeface="Droid Serif"/>
                <a:ea typeface="Droid Serif"/>
                <a:cs typeface="Droid Serif"/>
                <a:sym typeface="Droid Serif"/>
              </a:rPr>
              <a:t> or </a:t>
            </a:r>
            <a:r>
              <a:rPr b="1" lang="en">
                <a:solidFill>
                  <a:schemeClr val="dk1"/>
                </a:solidFill>
                <a:latin typeface="Droid Serif"/>
                <a:ea typeface="Droid Serif"/>
                <a:cs typeface="Droid Serif"/>
                <a:sym typeface="Droid Serif"/>
              </a:rPr>
              <a:t>MySQL Database Wizard</a:t>
            </a:r>
            <a:r>
              <a:rPr lang="en">
                <a:solidFill>
                  <a:schemeClr val="dk1"/>
                </a:solidFill>
                <a:latin typeface="Droid Serif"/>
                <a:ea typeface="Droid Serif"/>
                <a:cs typeface="Droid Serif"/>
                <a:sym typeface="Droid Serif"/>
              </a:rPr>
              <a:t>.)</a:t>
            </a:r>
            <a:endParaRPr>
              <a:solidFill>
                <a:schemeClr val="dk1"/>
              </a:solidFill>
              <a:latin typeface="Droid Serif"/>
              <a:ea typeface="Droid Serif"/>
              <a:cs typeface="Droid Serif"/>
              <a:sym typeface="Droid Serif"/>
            </a:endParaRPr>
          </a:p>
          <a:p>
            <a:pPr indent="0" lvl="0" marL="0" marR="0" rtl="0" algn="l">
              <a:lnSpc>
                <a:spcPct val="100000"/>
              </a:lnSpc>
              <a:spcBef>
                <a:spcPts val="1000"/>
              </a:spcBef>
              <a:spcAft>
                <a:spcPts val="0"/>
              </a:spcAft>
              <a:buNone/>
            </a:pPr>
            <a:r>
              <a:rPr lang="en">
                <a:solidFill>
                  <a:schemeClr val="dk1"/>
                </a:solidFill>
                <a:latin typeface="Droid Serif"/>
                <a:ea typeface="Droid Serif"/>
                <a:cs typeface="Droid Serif"/>
                <a:sym typeface="Droid Serif"/>
              </a:rPr>
              <a:t>Your instructor will walk through accessing phpMyAdmin on both your laptop and cPanel.</a:t>
            </a:r>
            <a:endParaRPr>
              <a:solidFill>
                <a:schemeClr val="dk1"/>
              </a:solidFill>
              <a:latin typeface="Droid Serif"/>
              <a:ea typeface="Droid Serif"/>
              <a:cs typeface="Droid Serif"/>
              <a:sym typeface="Droid Serif"/>
            </a:endParaRPr>
          </a:p>
          <a:p>
            <a:pPr indent="0" lvl="0" marL="0" marR="0" rtl="0" algn="l">
              <a:lnSpc>
                <a:spcPct val="100000"/>
              </a:lnSpc>
              <a:spcBef>
                <a:spcPts val="1000"/>
              </a:spcBef>
              <a:spcAft>
                <a:spcPts val="1000"/>
              </a:spcAft>
              <a:buNone/>
            </a:pPr>
            <a:r>
              <a:rPr b="1" lang="en">
                <a:solidFill>
                  <a:schemeClr val="dk1"/>
                </a:solidFill>
                <a:latin typeface="Droid Serif"/>
                <a:ea typeface="Droid Serif"/>
                <a:cs typeface="Droid Serif"/>
                <a:sym typeface="Droid Serif"/>
              </a:rPr>
              <a:t>Once you have successfully launched both versions of phpMyAdmin (local and cloud), make bookmarks for them in your browser and label them clearly (e.g. phpMyAdmin - LOCAL, phpMyAdmin - CLOUD) so you never have to search for them again!</a:t>
            </a:r>
            <a:endParaRPr b="1">
              <a:solidFill>
                <a:schemeClr val="dk1"/>
              </a:solidFill>
              <a:latin typeface="Droid Serif"/>
              <a:ea typeface="Droid Serif"/>
              <a:cs typeface="Droid Serif"/>
              <a:sym typeface="Droid Serif"/>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7"/>
          <p:cNvSpPr txBox="1"/>
          <p:nvPr>
            <p:ph idx="4294967295" type="ctrTitle"/>
          </p:nvPr>
        </p:nvSpPr>
        <p:spPr>
          <a:xfrm>
            <a:off x="1603800" y="1803599"/>
            <a:ext cx="5936400" cy="1159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4800" u="none" cap="none" strike="noStrike">
                <a:solidFill>
                  <a:srgbClr val="FF9E00"/>
                </a:solidFill>
                <a:latin typeface="Montserrat"/>
                <a:ea typeface="Montserrat"/>
                <a:cs typeface="Montserrat"/>
                <a:sym typeface="Montserrat"/>
              </a:rPr>
              <a:t>In Class Exercise</a:t>
            </a:r>
            <a:endParaRPr/>
          </a:p>
        </p:txBody>
      </p:sp>
      <p:grpSp>
        <p:nvGrpSpPr>
          <p:cNvPr id="211" name="Google Shape;211;p47"/>
          <p:cNvGrpSpPr/>
          <p:nvPr/>
        </p:nvGrpSpPr>
        <p:grpSpPr>
          <a:xfrm>
            <a:off x="4233510" y="499007"/>
            <a:ext cx="677029" cy="1103729"/>
            <a:chOff x="6730350" y="2315900"/>
            <a:chExt cx="257700" cy="420100"/>
          </a:xfrm>
        </p:grpSpPr>
        <p:sp>
          <p:nvSpPr>
            <p:cNvPr id="212" name="Google Shape;212;p47"/>
            <p:cNvSpPr/>
            <p:nvPr/>
          </p:nvSpPr>
          <p:spPr>
            <a:xfrm>
              <a:off x="6807900" y="2671250"/>
              <a:ext cx="102600" cy="22625"/>
            </a:xfrm>
            <a:custGeom>
              <a:rect b="b" l="l" r="r" t="t"/>
              <a:pathLst>
                <a:path extrusionOk="0" h="120000" w="120000">
                  <a:moveTo>
                    <a:pt x="29" y="132"/>
                  </a:moveTo>
                  <a:lnTo>
                    <a:pt x="29" y="120000"/>
                  </a:lnTo>
                  <a:lnTo>
                    <a:pt x="120000" y="120000"/>
                  </a:lnTo>
                  <a:lnTo>
                    <a:pt x="120000" y="132"/>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213" name="Google Shape;213;p47"/>
            <p:cNvSpPr/>
            <p:nvPr/>
          </p:nvSpPr>
          <p:spPr>
            <a:xfrm>
              <a:off x="6807900" y="2636450"/>
              <a:ext cx="102600" cy="22625"/>
            </a:xfrm>
            <a:custGeom>
              <a:rect b="b" l="l" r="r" t="t"/>
              <a:pathLst>
                <a:path extrusionOk="0" h="120000" w="120000">
                  <a:moveTo>
                    <a:pt x="29" y="132"/>
                  </a:moveTo>
                  <a:lnTo>
                    <a:pt x="29" y="120000"/>
                  </a:lnTo>
                  <a:lnTo>
                    <a:pt x="120000" y="120000"/>
                  </a:lnTo>
                  <a:lnTo>
                    <a:pt x="120000" y="132"/>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214" name="Google Shape;214;p47"/>
            <p:cNvSpPr/>
            <p:nvPr/>
          </p:nvSpPr>
          <p:spPr>
            <a:xfrm>
              <a:off x="6807900" y="2706075"/>
              <a:ext cx="102600" cy="29925"/>
            </a:xfrm>
            <a:custGeom>
              <a:rect b="b" l="l" r="r" t="t"/>
              <a:pathLst>
                <a:path extrusionOk="0" h="120000" w="12000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215" name="Google Shape;215;p47"/>
            <p:cNvSpPr/>
            <p:nvPr/>
          </p:nvSpPr>
          <p:spPr>
            <a:xfrm>
              <a:off x="6811575" y="2463675"/>
              <a:ext cx="95275" cy="160600"/>
            </a:xfrm>
            <a:custGeom>
              <a:rect b="b" l="l" r="r" t="t"/>
              <a:pathLst>
                <a:path extrusionOk="0" h="120000" w="12000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216" name="Google Shape;216;p47"/>
            <p:cNvSpPr/>
            <p:nvPr/>
          </p:nvSpPr>
          <p:spPr>
            <a:xfrm>
              <a:off x="6730350" y="2315900"/>
              <a:ext cx="257700" cy="308375"/>
            </a:xfrm>
            <a:custGeom>
              <a:rect b="b" l="l" r="r" t="t"/>
              <a:pathLst>
                <a:path extrusionOk="0" h="120000" w="12000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8"/>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rgbClr val="999999"/>
                </a:solidFill>
                <a:latin typeface="Montserrat"/>
                <a:ea typeface="Montserrat"/>
                <a:cs typeface="Montserrat"/>
                <a:sym typeface="Montserrat"/>
              </a:rPr>
              <a:t>MySQL 1</a:t>
            </a:r>
            <a:endParaRPr b="1" sz="1200">
              <a:solidFill>
                <a:srgbClr val="999999"/>
              </a:solidFill>
              <a:latin typeface="Montserrat"/>
              <a:ea typeface="Montserrat"/>
              <a:cs typeface="Montserrat"/>
              <a:sym typeface="Montserrat"/>
            </a:endParaRPr>
          </a:p>
        </p:txBody>
      </p:sp>
      <p:sp>
        <p:nvSpPr>
          <p:cNvPr id="222" name="Google Shape;222;p48"/>
          <p:cNvSpPr txBox="1"/>
          <p:nvPr>
            <p:ph idx="1" type="body"/>
          </p:nvPr>
        </p:nvSpPr>
        <p:spPr>
          <a:xfrm>
            <a:off x="488100" y="502750"/>
            <a:ext cx="8167800" cy="3723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Droid Serif"/>
                <a:ea typeface="Droid Serif"/>
                <a:cs typeface="Droid Serif"/>
                <a:sym typeface="Droid Serif"/>
              </a:rPr>
              <a:t>In Class Exercise</a:t>
            </a:r>
            <a:endParaRPr b="1" sz="1800">
              <a:solidFill>
                <a:srgbClr val="999999"/>
              </a:solidFill>
              <a:latin typeface="Droid Serif"/>
              <a:ea typeface="Droid Serif"/>
              <a:cs typeface="Droid Serif"/>
              <a:sym typeface="Droid Serif"/>
            </a:endParaRPr>
          </a:p>
          <a:p>
            <a:pPr indent="0" lvl="0" marL="0" rtl="0" algn="l">
              <a:spcBef>
                <a:spcPts val="0"/>
              </a:spcBef>
              <a:spcAft>
                <a:spcPts val="0"/>
              </a:spcAft>
              <a:buNone/>
            </a:pPr>
            <a:r>
              <a:t/>
            </a:r>
            <a:endParaRPr sz="1300">
              <a:solidFill>
                <a:schemeClr val="dk1"/>
              </a:solidFill>
              <a:latin typeface="Droid Serif"/>
              <a:ea typeface="Droid Serif"/>
              <a:cs typeface="Droid Serif"/>
              <a:sym typeface="Droid Serif"/>
            </a:endParaRPr>
          </a:p>
          <a:p>
            <a:pPr indent="0" lvl="0" marL="0" rtl="0" algn="l">
              <a:spcBef>
                <a:spcPts val="1000"/>
              </a:spcBef>
              <a:spcAft>
                <a:spcPts val="0"/>
              </a:spcAft>
              <a:buNone/>
            </a:pPr>
            <a:r>
              <a:rPr lang="en" sz="1300">
                <a:solidFill>
                  <a:schemeClr val="dk1"/>
                </a:solidFill>
                <a:latin typeface="Droid Serif"/>
                <a:ea typeface="Droid Serif"/>
                <a:cs typeface="Droid Serif"/>
                <a:sym typeface="Droid Serif"/>
              </a:rPr>
              <a:t>We will be creating a database that stores a mailing list of people who are interested in cars.</a:t>
            </a:r>
            <a:endParaRPr sz="1300">
              <a:solidFill>
                <a:schemeClr val="dk1"/>
              </a:solidFill>
              <a:latin typeface="Droid Serif"/>
              <a:ea typeface="Droid Serif"/>
              <a:cs typeface="Droid Serif"/>
              <a:sym typeface="Droid Serif"/>
            </a:endParaRPr>
          </a:p>
          <a:p>
            <a:pPr indent="0" lvl="0" marL="0" rtl="0" algn="l">
              <a:spcBef>
                <a:spcPts val="1000"/>
              </a:spcBef>
              <a:spcAft>
                <a:spcPts val="0"/>
              </a:spcAft>
              <a:buNone/>
            </a:pPr>
            <a:r>
              <a:t/>
            </a:r>
            <a:endParaRPr b="1" sz="1300">
              <a:solidFill>
                <a:srgbClr val="999999"/>
              </a:solidFill>
              <a:latin typeface="Droid Serif"/>
              <a:ea typeface="Droid Serif"/>
              <a:cs typeface="Droid Serif"/>
              <a:sym typeface="Droid Serif"/>
            </a:endParaRPr>
          </a:p>
          <a:p>
            <a:pPr indent="-311150" lvl="0" marL="457200" marR="0" rtl="0" algn="l">
              <a:lnSpc>
                <a:spcPct val="100000"/>
              </a:lnSpc>
              <a:spcBef>
                <a:spcPts val="0"/>
              </a:spcBef>
              <a:spcAft>
                <a:spcPts val="0"/>
              </a:spcAft>
              <a:buClr>
                <a:schemeClr val="dk1"/>
              </a:buClr>
              <a:buSzPts val="1300"/>
              <a:buFont typeface="Droid Serif"/>
              <a:buAutoNum type="arabicPeriod"/>
            </a:pPr>
            <a:r>
              <a:rPr lang="en" sz="1300">
                <a:solidFill>
                  <a:schemeClr val="dk1"/>
                </a:solidFill>
                <a:latin typeface="Droid Serif"/>
                <a:ea typeface="Droid Serif"/>
                <a:cs typeface="Droid Serif"/>
                <a:sym typeface="Droid Serif"/>
              </a:rPr>
              <a:t>Using </a:t>
            </a:r>
            <a:r>
              <a:rPr b="1" lang="en" sz="1300">
                <a:solidFill>
                  <a:schemeClr val="dk1"/>
                </a:solidFill>
                <a:latin typeface="Droid Serif"/>
                <a:ea typeface="Droid Serif"/>
                <a:cs typeface="Droid Serif"/>
                <a:sym typeface="Droid Serif"/>
              </a:rPr>
              <a:t>phpMyAdmin</a:t>
            </a:r>
            <a:r>
              <a:rPr lang="en" sz="1300">
                <a:solidFill>
                  <a:schemeClr val="dk1"/>
                </a:solidFill>
                <a:latin typeface="Droid Serif"/>
                <a:ea typeface="Droid Serif"/>
                <a:cs typeface="Droid Serif"/>
                <a:sym typeface="Droid Serif"/>
              </a:rPr>
              <a:t> on your laptop, create a database (name it </a:t>
            </a:r>
            <a:r>
              <a:rPr b="1" lang="en" sz="1300">
                <a:solidFill>
                  <a:schemeClr val="dk1"/>
                </a:solidFill>
                <a:latin typeface="Droid Serif"/>
                <a:ea typeface="Droid Serif"/>
                <a:cs typeface="Droid Serif"/>
                <a:sym typeface="Droid Serif"/>
              </a:rPr>
              <a:t>mailinglist</a:t>
            </a:r>
            <a:r>
              <a:rPr lang="en" sz="1300">
                <a:solidFill>
                  <a:schemeClr val="dk1"/>
                </a:solidFill>
                <a:latin typeface="Droid Serif"/>
                <a:ea typeface="Droid Serif"/>
                <a:cs typeface="Droid Serif"/>
                <a:sym typeface="Droid Serif"/>
              </a:rPr>
              <a:t>).</a:t>
            </a:r>
            <a:endParaRPr sz="1300">
              <a:solidFill>
                <a:schemeClr val="dk1"/>
              </a:solidFill>
              <a:latin typeface="Droid Serif"/>
              <a:ea typeface="Droid Serif"/>
              <a:cs typeface="Droid Serif"/>
              <a:sym typeface="Droid Serif"/>
            </a:endParaRPr>
          </a:p>
          <a:p>
            <a:pPr indent="-311150" lvl="0" marL="457200" marR="0" rtl="0" algn="l">
              <a:lnSpc>
                <a:spcPct val="100000"/>
              </a:lnSpc>
              <a:spcBef>
                <a:spcPts val="1000"/>
              </a:spcBef>
              <a:spcAft>
                <a:spcPts val="0"/>
              </a:spcAft>
              <a:buClr>
                <a:schemeClr val="dk1"/>
              </a:buClr>
              <a:buSzPts val="1300"/>
              <a:buFont typeface="Droid Serif"/>
              <a:buAutoNum type="arabicPeriod"/>
            </a:pPr>
            <a:r>
              <a:rPr lang="en" sz="1300">
                <a:solidFill>
                  <a:schemeClr val="dk1"/>
                </a:solidFill>
                <a:latin typeface="Droid Serif"/>
                <a:ea typeface="Droid Serif"/>
                <a:cs typeface="Droid Serif"/>
                <a:sym typeface="Droid Serif"/>
              </a:rPr>
              <a:t>Create a table named </a:t>
            </a:r>
            <a:r>
              <a:rPr b="1" lang="en" sz="1300">
                <a:solidFill>
                  <a:schemeClr val="dk1"/>
                </a:solidFill>
                <a:latin typeface="Droid Serif"/>
                <a:ea typeface="Droid Serif"/>
                <a:cs typeface="Droid Serif"/>
                <a:sym typeface="Droid Serif"/>
              </a:rPr>
              <a:t>users</a:t>
            </a:r>
            <a:r>
              <a:rPr lang="en" sz="1300">
                <a:solidFill>
                  <a:schemeClr val="dk1"/>
                </a:solidFill>
                <a:latin typeface="Droid Serif"/>
                <a:ea typeface="Droid Serif"/>
                <a:cs typeface="Droid Serif"/>
                <a:sym typeface="Droid Serif"/>
              </a:rPr>
              <a:t> with a schema to store people’s </a:t>
            </a:r>
            <a:r>
              <a:rPr b="1" lang="en" sz="1300">
                <a:solidFill>
                  <a:schemeClr val="dk1"/>
                </a:solidFill>
                <a:latin typeface="Droid Serif"/>
                <a:ea typeface="Droid Serif"/>
                <a:cs typeface="Droid Serif"/>
                <a:sym typeface="Droid Serif"/>
              </a:rPr>
              <a:t>first name,</a:t>
            </a:r>
            <a:r>
              <a:rPr lang="en" sz="1300">
                <a:solidFill>
                  <a:schemeClr val="dk1"/>
                </a:solidFill>
                <a:latin typeface="Droid Serif"/>
                <a:ea typeface="Droid Serif"/>
                <a:cs typeface="Droid Serif"/>
                <a:sym typeface="Droid Serif"/>
              </a:rPr>
              <a:t> </a:t>
            </a:r>
            <a:r>
              <a:rPr b="1" lang="en" sz="1300">
                <a:solidFill>
                  <a:schemeClr val="dk1"/>
                </a:solidFill>
                <a:latin typeface="Droid Serif"/>
                <a:ea typeface="Droid Serif"/>
                <a:cs typeface="Droid Serif"/>
                <a:sym typeface="Droid Serif"/>
              </a:rPr>
              <a:t>last name</a:t>
            </a:r>
            <a:r>
              <a:rPr lang="en" sz="1300">
                <a:solidFill>
                  <a:schemeClr val="dk1"/>
                </a:solidFill>
                <a:latin typeface="Droid Serif"/>
                <a:ea typeface="Droid Serif"/>
                <a:cs typeface="Droid Serif"/>
                <a:sym typeface="Droid Serif"/>
              </a:rPr>
              <a:t>, </a:t>
            </a:r>
            <a:r>
              <a:rPr b="1" lang="en" sz="1300">
                <a:solidFill>
                  <a:schemeClr val="dk1"/>
                </a:solidFill>
                <a:latin typeface="Droid Serif"/>
                <a:ea typeface="Droid Serif"/>
                <a:cs typeface="Droid Serif"/>
                <a:sym typeface="Droid Serif"/>
              </a:rPr>
              <a:t>email address</a:t>
            </a:r>
            <a:r>
              <a:rPr lang="en" sz="1300">
                <a:solidFill>
                  <a:schemeClr val="dk1"/>
                </a:solidFill>
                <a:latin typeface="Droid Serif"/>
                <a:ea typeface="Droid Serif"/>
                <a:cs typeface="Droid Serif"/>
                <a:sym typeface="Droid Serif"/>
              </a:rPr>
              <a:t>, and </a:t>
            </a:r>
            <a:r>
              <a:rPr b="1" lang="en" sz="1300">
                <a:solidFill>
                  <a:schemeClr val="dk1"/>
                </a:solidFill>
                <a:latin typeface="Droid Serif"/>
                <a:ea typeface="Droid Serif"/>
                <a:cs typeface="Droid Serif"/>
                <a:sym typeface="Droid Serif"/>
              </a:rPr>
              <a:t>state</a:t>
            </a:r>
            <a:r>
              <a:rPr lang="en" sz="1300">
                <a:solidFill>
                  <a:schemeClr val="dk1"/>
                </a:solidFill>
                <a:latin typeface="Droid Serif"/>
                <a:ea typeface="Droid Serif"/>
                <a:cs typeface="Droid Serif"/>
                <a:sym typeface="Droid Serif"/>
              </a:rPr>
              <a:t> (NY, FL, etc.), </a:t>
            </a:r>
            <a:r>
              <a:rPr b="1" lang="en" sz="1300">
                <a:solidFill>
                  <a:schemeClr val="dk1"/>
                </a:solidFill>
                <a:latin typeface="Droid Serif"/>
                <a:ea typeface="Droid Serif"/>
                <a:cs typeface="Droid Serif"/>
                <a:sym typeface="Droid Serif"/>
              </a:rPr>
              <a:t>how many cars they own</a:t>
            </a:r>
            <a:r>
              <a:rPr lang="en" sz="1300">
                <a:solidFill>
                  <a:schemeClr val="dk1"/>
                </a:solidFill>
                <a:latin typeface="Droid Serif"/>
                <a:ea typeface="Droid Serif"/>
                <a:cs typeface="Droid Serif"/>
                <a:sym typeface="Droid Serif"/>
              </a:rPr>
              <a:t>, their </a:t>
            </a:r>
            <a:r>
              <a:rPr b="1" lang="en" sz="1300">
                <a:solidFill>
                  <a:schemeClr val="dk1"/>
                </a:solidFill>
                <a:latin typeface="Droid Serif"/>
                <a:ea typeface="Droid Serif"/>
                <a:cs typeface="Droid Serif"/>
                <a:sym typeface="Droid Serif"/>
              </a:rPr>
              <a:t>opt in date</a:t>
            </a:r>
            <a:r>
              <a:rPr lang="en" sz="1300">
                <a:solidFill>
                  <a:schemeClr val="dk1"/>
                </a:solidFill>
                <a:latin typeface="Droid Serif"/>
                <a:ea typeface="Droid Serif"/>
                <a:cs typeface="Droid Serif"/>
                <a:sym typeface="Droid Serif"/>
              </a:rPr>
              <a:t> (the date they opted in), and whether they have </a:t>
            </a:r>
            <a:r>
              <a:rPr b="1" lang="en" sz="1300">
                <a:solidFill>
                  <a:schemeClr val="dk1"/>
                </a:solidFill>
                <a:latin typeface="Droid Serif"/>
                <a:ea typeface="Droid Serif"/>
                <a:cs typeface="Droid Serif"/>
                <a:sym typeface="Droid Serif"/>
              </a:rPr>
              <a:t>opted out</a:t>
            </a:r>
            <a:r>
              <a:rPr lang="en" sz="1300">
                <a:solidFill>
                  <a:schemeClr val="dk1"/>
                </a:solidFill>
                <a:latin typeface="Droid Serif"/>
                <a:ea typeface="Droid Serif"/>
                <a:cs typeface="Droid Serif"/>
                <a:sym typeface="Droid Serif"/>
              </a:rPr>
              <a:t> of receiving mailings (0=no, 1=yes).</a:t>
            </a:r>
            <a:br>
              <a:rPr lang="en" sz="1300">
                <a:solidFill>
                  <a:schemeClr val="dk1"/>
                </a:solidFill>
                <a:latin typeface="Droid Serif"/>
                <a:ea typeface="Droid Serif"/>
                <a:cs typeface="Droid Serif"/>
                <a:sym typeface="Droid Serif"/>
              </a:rPr>
            </a:br>
            <a:r>
              <a:rPr b="1" lang="en" sz="1300">
                <a:solidFill>
                  <a:schemeClr val="dk1"/>
                </a:solidFill>
                <a:latin typeface="Droid Serif"/>
                <a:ea typeface="Droid Serif"/>
                <a:cs typeface="Droid Serif"/>
                <a:sym typeface="Droid Serif"/>
              </a:rPr>
              <a:t>SEE THE NEXT SLIDE FOR DETAILS.</a:t>
            </a:r>
            <a:endParaRPr b="1" sz="1300" u="sng">
              <a:solidFill>
                <a:schemeClr val="dk1"/>
              </a:solidFill>
              <a:latin typeface="Droid Serif"/>
              <a:ea typeface="Droid Serif"/>
              <a:cs typeface="Droid Serif"/>
              <a:sym typeface="Droid Serif"/>
            </a:endParaRPr>
          </a:p>
          <a:p>
            <a:pPr indent="-311150" lvl="0" marL="457200" marR="0" rtl="0" algn="l">
              <a:lnSpc>
                <a:spcPct val="100000"/>
              </a:lnSpc>
              <a:spcBef>
                <a:spcPts val="1000"/>
              </a:spcBef>
              <a:spcAft>
                <a:spcPts val="0"/>
              </a:spcAft>
              <a:buClr>
                <a:schemeClr val="dk1"/>
              </a:buClr>
              <a:buSzPts val="1300"/>
              <a:buFont typeface="Droid Serif"/>
              <a:buAutoNum type="arabicPeriod"/>
            </a:pPr>
            <a:r>
              <a:rPr lang="en" sz="1300">
                <a:solidFill>
                  <a:schemeClr val="dk1"/>
                </a:solidFill>
                <a:latin typeface="Droid Serif"/>
                <a:ea typeface="Droid Serif"/>
                <a:cs typeface="Droid Serif"/>
                <a:sym typeface="Droid Serif"/>
              </a:rPr>
              <a:t>Your </a:t>
            </a:r>
            <a:r>
              <a:rPr b="1" lang="en" sz="1300">
                <a:solidFill>
                  <a:schemeClr val="dk1"/>
                </a:solidFill>
                <a:latin typeface="Droid Serif"/>
                <a:ea typeface="Droid Serif"/>
                <a:cs typeface="Droid Serif"/>
                <a:sym typeface="Droid Serif"/>
              </a:rPr>
              <a:t>primary key</a:t>
            </a:r>
            <a:r>
              <a:rPr lang="en" sz="1300">
                <a:solidFill>
                  <a:schemeClr val="dk1"/>
                </a:solidFill>
                <a:latin typeface="Droid Serif"/>
                <a:ea typeface="Droid Serif"/>
                <a:cs typeface="Droid Serif"/>
                <a:sym typeface="Droid Serif"/>
              </a:rPr>
              <a:t> should be named “</a:t>
            </a:r>
            <a:r>
              <a:rPr b="1" lang="en" sz="1300">
                <a:solidFill>
                  <a:schemeClr val="dk1"/>
                </a:solidFill>
                <a:latin typeface="Droid Serif"/>
                <a:ea typeface="Droid Serif"/>
                <a:cs typeface="Droid Serif"/>
                <a:sym typeface="Droid Serif"/>
              </a:rPr>
              <a:t>id</a:t>
            </a:r>
            <a:r>
              <a:rPr lang="en" sz="1300">
                <a:solidFill>
                  <a:schemeClr val="dk1"/>
                </a:solidFill>
                <a:latin typeface="Droid Serif"/>
                <a:ea typeface="Droid Serif"/>
                <a:cs typeface="Droid Serif"/>
                <a:sym typeface="Droid Serif"/>
              </a:rPr>
              <a:t>” and it will be </a:t>
            </a:r>
            <a:r>
              <a:rPr b="1" lang="en" sz="1300">
                <a:solidFill>
                  <a:schemeClr val="dk1"/>
                </a:solidFill>
                <a:latin typeface="Droid Serif"/>
                <a:ea typeface="Droid Serif"/>
                <a:cs typeface="Droid Serif"/>
                <a:sym typeface="Droid Serif"/>
              </a:rPr>
              <a:t>auto_increment</a:t>
            </a:r>
            <a:r>
              <a:rPr lang="en" sz="1300">
                <a:solidFill>
                  <a:schemeClr val="dk1"/>
                </a:solidFill>
                <a:latin typeface="Droid Serif"/>
                <a:ea typeface="Droid Serif"/>
                <a:cs typeface="Droid Serif"/>
                <a:sym typeface="Droid Serif"/>
              </a:rPr>
              <a:t>.</a:t>
            </a:r>
            <a:endParaRPr sz="1300">
              <a:solidFill>
                <a:schemeClr val="dk1"/>
              </a:solidFill>
              <a:latin typeface="Droid Serif"/>
              <a:ea typeface="Droid Serif"/>
              <a:cs typeface="Droid Serif"/>
              <a:sym typeface="Droid Serif"/>
            </a:endParaRPr>
          </a:p>
          <a:p>
            <a:pPr indent="-311150" lvl="0" marL="457200" marR="0" rtl="0" algn="l">
              <a:lnSpc>
                <a:spcPct val="100000"/>
              </a:lnSpc>
              <a:spcBef>
                <a:spcPts val="1000"/>
              </a:spcBef>
              <a:spcAft>
                <a:spcPts val="0"/>
              </a:spcAft>
              <a:buClr>
                <a:schemeClr val="dk1"/>
              </a:buClr>
              <a:buSzPts val="1300"/>
              <a:buFont typeface="Droid Serif"/>
              <a:buAutoNum type="arabicPeriod"/>
            </a:pPr>
            <a:r>
              <a:rPr lang="en" sz="1300">
                <a:solidFill>
                  <a:schemeClr val="dk1"/>
                </a:solidFill>
                <a:latin typeface="Droid Serif"/>
                <a:ea typeface="Droid Serif"/>
                <a:cs typeface="Droid Serif"/>
                <a:sym typeface="Droid Serif"/>
              </a:rPr>
              <a:t>The </a:t>
            </a:r>
            <a:r>
              <a:rPr b="1" lang="en" sz="1300">
                <a:solidFill>
                  <a:schemeClr val="dk1"/>
                </a:solidFill>
                <a:latin typeface="Droid Serif"/>
                <a:ea typeface="Droid Serif"/>
                <a:cs typeface="Droid Serif"/>
                <a:sym typeface="Droid Serif"/>
              </a:rPr>
              <a:t>email</a:t>
            </a:r>
            <a:r>
              <a:rPr lang="en" sz="1300">
                <a:solidFill>
                  <a:schemeClr val="dk1"/>
                </a:solidFill>
                <a:latin typeface="Droid Serif"/>
                <a:ea typeface="Droid Serif"/>
                <a:cs typeface="Droid Serif"/>
                <a:sym typeface="Droid Serif"/>
              </a:rPr>
              <a:t> column should be a </a:t>
            </a:r>
            <a:r>
              <a:rPr b="1" lang="en" sz="1300">
                <a:solidFill>
                  <a:schemeClr val="dk1"/>
                </a:solidFill>
                <a:latin typeface="Droid Serif"/>
                <a:ea typeface="Droid Serif"/>
                <a:cs typeface="Droid Serif"/>
                <a:sym typeface="Droid Serif"/>
              </a:rPr>
              <a:t>UNIQUE</a:t>
            </a:r>
            <a:r>
              <a:rPr lang="en" sz="1300">
                <a:solidFill>
                  <a:schemeClr val="dk1"/>
                </a:solidFill>
                <a:latin typeface="Droid Serif"/>
                <a:ea typeface="Droid Serif"/>
                <a:cs typeface="Droid Serif"/>
                <a:sym typeface="Droid Serif"/>
              </a:rPr>
              <a:t> key. (This will ensure email addresses are not duplicated.)</a:t>
            </a:r>
            <a:endParaRPr sz="1300">
              <a:solidFill>
                <a:schemeClr val="dk1"/>
              </a:solidFill>
              <a:latin typeface="Droid Serif"/>
              <a:ea typeface="Droid Serif"/>
              <a:cs typeface="Droid Serif"/>
              <a:sym typeface="Droid Serif"/>
            </a:endParaRPr>
          </a:p>
          <a:p>
            <a:pPr indent="0" lvl="0" marL="0" rtl="0" algn="l">
              <a:spcBef>
                <a:spcPts val="1000"/>
              </a:spcBef>
              <a:spcAft>
                <a:spcPts val="0"/>
              </a:spcAft>
              <a:buNone/>
            </a:pPr>
            <a:r>
              <a:t/>
            </a:r>
            <a:endParaRPr b="1" sz="1300">
              <a:solidFill>
                <a:schemeClr val="dk1"/>
              </a:solidFill>
              <a:latin typeface="Droid Serif"/>
              <a:ea typeface="Droid Serif"/>
              <a:cs typeface="Droid Serif"/>
              <a:sym typeface="Droid Serif"/>
            </a:endParaRPr>
          </a:p>
          <a:p>
            <a:pPr indent="0" lvl="0" marL="0" rtl="0" algn="l">
              <a:spcBef>
                <a:spcPts val="1000"/>
              </a:spcBef>
              <a:spcAft>
                <a:spcPts val="1000"/>
              </a:spcAft>
              <a:buNone/>
            </a:pPr>
            <a:r>
              <a:rPr b="1" lang="en" sz="1300">
                <a:solidFill>
                  <a:srgbClr val="FF0000"/>
                </a:solidFill>
                <a:latin typeface="Droid Serif"/>
                <a:ea typeface="Droid Serif"/>
                <a:cs typeface="Droid Serif"/>
                <a:sym typeface="Droid Serif"/>
              </a:rPr>
              <a:t>SEE THE NEXT SLIDE FOR DETAILS OF HOW YOUR SCHEMA SHOULD LOOK</a:t>
            </a:r>
            <a:endParaRPr sz="1300">
              <a:solidFill>
                <a:srgbClr val="FF0000"/>
              </a:solidFill>
              <a:latin typeface="Droid Serif"/>
              <a:ea typeface="Droid Serif"/>
              <a:cs typeface="Droid Serif"/>
              <a:sym typeface="Droid Serif"/>
            </a:endParaRP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9"/>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rgbClr val="999999"/>
                </a:solidFill>
                <a:latin typeface="Montserrat"/>
                <a:ea typeface="Montserrat"/>
                <a:cs typeface="Montserrat"/>
                <a:sym typeface="Montserrat"/>
              </a:rPr>
              <a:t>MySQL 1</a:t>
            </a:r>
            <a:endParaRPr b="1" sz="1200">
              <a:solidFill>
                <a:srgbClr val="999999"/>
              </a:solidFill>
              <a:latin typeface="Montserrat"/>
              <a:ea typeface="Montserrat"/>
              <a:cs typeface="Montserrat"/>
              <a:sym typeface="Montserrat"/>
            </a:endParaRPr>
          </a:p>
        </p:txBody>
      </p:sp>
      <p:sp>
        <p:nvSpPr>
          <p:cNvPr id="228" name="Google Shape;228;p49"/>
          <p:cNvSpPr txBox="1"/>
          <p:nvPr>
            <p:ph idx="1" type="body"/>
          </p:nvPr>
        </p:nvSpPr>
        <p:spPr>
          <a:xfrm>
            <a:off x="280950" y="293850"/>
            <a:ext cx="8658900" cy="3723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Droid Serif"/>
                <a:ea typeface="Droid Serif"/>
                <a:cs typeface="Droid Serif"/>
                <a:sym typeface="Droid Serif"/>
              </a:rPr>
              <a:t>In Class Exercise (Continued)</a:t>
            </a:r>
            <a:br>
              <a:rPr b="1" lang="en" sz="1800">
                <a:solidFill>
                  <a:srgbClr val="999999"/>
                </a:solidFill>
                <a:latin typeface="Droid Serif"/>
                <a:ea typeface="Droid Serif"/>
                <a:cs typeface="Droid Serif"/>
                <a:sym typeface="Droid Serif"/>
              </a:rPr>
            </a:br>
            <a:endParaRPr b="1" sz="1300">
              <a:solidFill>
                <a:srgbClr val="999999"/>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sz="1300">
              <a:solidFill>
                <a:schemeClr val="dk1"/>
              </a:solidFill>
              <a:latin typeface="Droid Serif"/>
              <a:ea typeface="Droid Serif"/>
              <a:cs typeface="Droid Serif"/>
              <a:sym typeface="Droid Serif"/>
            </a:endParaRPr>
          </a:p>
          <a:p>
            <a:pPr indent="0" lvl="0" marL="0" marR="0" rtl="0" algn="l">
              <a:lnSpc>
                <a:spcPct val="100000"/>
              </a:lnSpc>
              <a:spcBef>
                <a:spcPts val="1000"/>
              </a:spcBef>
              <a:spcAft>
                <a:spcPts val="0"/>
              </a:spcAft>
              <a:buNone/>
            </a:pPr>
            <a:r>
              <a:t/>
            </a:r>
            <a:endParaRPr sz="1300">
              <a:solidFill>
                <a:schemeClr val="dk1"/>
              </a:solidFill>
              <a:latin typeface="Droid Serif"/>
              <a:ea typeface="Droid Serif"/>
              <a:cs typeface="Droid Serif"/>
              <a:sym typeface="Droid Serif"/>
            </a:endParaRPr>
          </a:p>
          <a:p>
            <a:pPr indent="0" lvl="0" marL="0" marR="0" rtl="0" algn="l">
              <a:lnSpc>
                <a:spcPct val="100000"/>
              </a:lnSpc>
              <a:spcBef>
                <a:spcPts val="1000"/>
              </a:spcBef>
              <a:spcAft>
                <a:spcPts val="0"/>
              </a:spcAft>
              <a:buNone/>
            </a:pPr>
            <a:r>
              <a:t/>
            </a:r>
            <a:endParaRPr sz="1300">
              <a:solidFill>
                <a:schemeClr val="dk1"/>
              </a:solidFill>
              <a:latin typeface="Droid Serif"/>
              <a:ea typeface="Droid Serif"/>
              <a:cs typeface="Droid Serif"/>
              <a:sym typeface="Droid Serif"/>
            </a:endParaRPr>
          </a:p>
          <a:p>
            <a:pPr indent="0" lvl="0" marL="0" marR="0" rtl="0" algn="l">
              <a:lnSpc>
                <a:spcPct val="100000"/>
              </a:lnSpc>
              <a:spcBef>
                <a:spcPts val="1000"/>
              </a:spcBef>
              <a:spcAft>
                <a:spcPts val="0"/>
              </a:spcAft>
              <a:buNone/>
            </a:pPr>
            <a:r>
              <a:t/>
            </a:r>
            <a:endParaRPr sz="1300">
              <a:solidFill>
                <a:schemeClr val="dk1"/>
              </a:solidFill>
              <a:latin typeface="Droid Serif"/>
              <a:ea typeface="Droid Serif"/>
              <a:cs typeface="Droid Serif"/>
              <a:sym typeface="Droid Serif"/>
            </a:endParaRPr>
          </a:p>
          <a:p>
            <a:pPr indent="0" lvl="0" marL="0" marR="0" rtl="0" algn="l">
              <a:lnSpc>
                <a:spcPct val="100000"/>
              </a:lnSpc>
              <a:spcBef>
                <a:spcPts val="1000"/>
              </a:spcBef>
              <a:spcAft>
                <a:spcPts val="0"/>
              </a:spcAft>
              <a:buNone/>
            </a:pPr>
            <a:r>
              <a:t/>
            </a:r>
            <a:endParaRPr sz="1300">
              <a:solidFill>
                <a:schemeClr val="dk1"/>
              </a:solidFill>
              <a:latin typeface="Droid Serif"/>
              <a:ea typeface="Droid Serif"/>
              <a:cs typeface="Droid Serif"/>
              <a:sym typeface="Droid Serif"/>
            </a:endParaRPr>
          </a:p>
          <a:p>
            <a:pPr indent="0" lvl="0" marL="0" marR="0" rtl="0" algn="l">
              <a:lnSpc>
                <a:spcPct val="100000"/>
              </a:lnSpc>
              <a:spcBef>
                <a:spcPts val="1000"/>
              </a:spcBef>
              <a:spcAft>
                <a:spcPts val="0"/>
              </a:spcAft>
              <a:buNone/>
            </a:pPr>
            <a:r>
              <a:t/>
            </a:r>
            <a:endParaRPr sz="1300">
              <a:solidFill>
                <a:schemeClr val="dk1"/>
              </a:solidFill>
              <a:latin typeface="Droid Serif"/>
              <a:ea typeface="Droid Serif"/>
              <a:cs typeface="Droid Serif"/>
              <a:sym typeface="Droid Serif"/>
            </a:endParaRPr>
          </a:p>
          <a:p>
            <a:pPr indent="0" lvl="0" marL="0" marR="0" rtl="0" algn="l">
              <a:lnSpc>
                <a:spcPct val="100000"/>
              </a:lnSpc>
              <a:spcBef>
                <a:spcPts val="1000"/>
              </a:spcBef>
              <a:spcAft>
                <a:spcPts val="0"/>
              </a:spcAft>
              <a:buNone/>
            </a:pPr>
            <a:r>
              <a:t/>
            </a:r>
            <a:endParaRPr sz="1300">
              <a:solidFill>
                <a:schemeClr val="dk1"/>
              </a:solidFill>
              <a:latin typeface="Droid Serif"/>
              <a:ea typeface="Droid Serif"/>
              <a:cs typeface="Droid Serif"/>
              <a:sym typeface="Droid Serif"/>
            </a:endParaRPr>
          </a:p>
          <a:p>
            <a:pPr indent="0" lvl="0" marL="0" marR="0" rtl="0" algn="l">
              <a:lnSpc>
                <a:spcPct val="100000"/>
              </a:lnSpc>
              <a:spcBef>
                <a:spcPts val="1000"/>
              </a:spcBef>
              <a:spcAft>
                <a:spcPts val="0"/>
              </a:spcAft>
              <a:buNone/>
            </a:pPr>
            <a:r>
              <a:t/>
            </a:r>
            <a:endParaRPr sz="1300">
              <a:solidFill>
                <a:schemeClr val="dk1"/>
              </a:solidFill>
              <a:latin typeface="Droid Serif"/>
              <a:ea typeface="Droid Serif"/>
              <a:cs typeface="Droid Serif"/>
              <a:sym typeface="Droid Serif"/>
            </a:endParaRPr>
          </a:p>
          <a:p>
            <a:pPr indent="0" lvl="0" marL="0" marR="0" rtl="0" algn="l">
              <a:lnSpc>
                <a:spcPct val="100000"/>
              </a:lnSpc>
              <a:spcBef>
                <a:spcPts val="1000"/>
              </a:spcBef>
              <a:spcAft>
                <a:spcPts val="0"/>
              </a:spcAft>
              <a:buNone/>
            </a:pPr>
            <a:r>
              <a:t/>
            </a:r>
            <a:endParaRPr sz="1300">
              <a:solidFill>
                <a:schemeClr val="dk1"/>
              </a:solidFill>
              <a:latin typeface="Droid Serif"/>
              <a:ea typeface="Droid Serif"/>
              <a:cs typeface="Droid Serif"/>
              <a:sym typeface="Droid Serif"/>
            </a:endParaRPr>
          </a:p>
          <a:p>
            <a:pPr indent="0" lvl="0" marL="0" marR="0" rtl="0" algn="l">
              <a:lnSpc>
                <a:spcPct val="100000"/>
              </a:lnSpc>
              <a:spcBef>
                <a:spcPts val="1000"/>
              </a:spcBef>
              <a:spcAft>
                <a:spcPts val="0"/>
              </a:spcAft>
              <a:buNone/>
            </a:pPr>
            <a:r>
              <a:t/>
            </a:r>
            <a:endParaRPr sz="1300">
              <a:solidFill>
                <a:schemeClr val="dk1"/>
              </a:solidFill>
              <a:latin typeface="Droid Serif"/>
              <a:ea typeface="Droid Serif"/>
              <a:cs typeface="Droid Serif"/>
              <a:sym typeface="Droid Serif"/>
            </a:endParaRPr>
          </a:p>
          <a:p>
            <a:pPr indent="0" lvl="0" marL="0" rtl="0" algn="l">
              <a:spcBef>
                <a:spcPts val="1000"/>
              </a:spcBef>
              <a:spcAft>
                <a:spcPts val="1000"/>
              </a:spcAft>
              <a:buClr>
                <a:schemeClr val="dk1"/>
              </a:buClr>
              <a:buSzPts val="1100"/>
              <a:buFont typeface="Arial"/>
              <a:buNone/>
            </a:pPr>
            <a:br>
              <a:rPr lang="en" sz="1300">
                <a:solidFill>
                  <a:schemeClr val="dk1"/>
                </a:solidFill>
                <a:latin typeface="Droid Serif"/>
                <a:ea typeface="Droid Serif"/>
                <a:cs typeface="Droid Serif"/>
                <a:sym typeface="Droid Serif"/>
              </a:rPr>
            </a:br>
            <a:r>
              <a:rPr b="1" lang="en" sz="1300">
                <a:solidFill>
                  <a:srgbClr val="FF0000"/>
                </a:solidFill>
                <a:latin typeface="Droid Serif"/>
                <a:ea typeface="Droid Serif"/>
                <a:cs typeface="Droid Serif"/>
                <a:sym typeface="Droid Serif"/>
              </a:rPr>
              <a:t>Once you have created your table, populate it by using phpMyAdmin to import the data textfile that your instructor provides you (users.csv).</a:t>
            </a:r>
            <a:endParaRPr b="1" sz="1300">
              <a:solidFill>
                <a:srgbClr val="FF0000"/>
              </a:solidFill>
              <a:latin typeface="Droid Serif"/>
              <a:ea typeface="Droid Serif"/>
              <a:cs typeface="Droid Serif"/>
              <a:sym typeface="Droid Serif"/>
            </a:endParaRPr>
          </a:p>
        </p:txBody>
      </p:sp>
      <p:graphicFrame>
        <p:nvGraphicFramePr>
          <p:cNvPr id="229" name="Google Shape;229;p49"/>
          <p:cNvGraphicFramePr/>
          <p:nvPr/>
        </p:nvGraphicFramePr>
        <p:xfrm>
          <a:off x="952513" y="789960"/>
          <a:ext cx="3000000" cy="3000000"/>
        </p:xfrm>
        <a:graphic>
          <a:graphicData uri="http://schemas.openxmlformats.org/drawingml/2006/table">
            <a:tbl>
              <a:tblPr>
                <a:noFill/>
                <a:tableStyleId>{C8DB1430-B0CF-4A1D-8055-10F8B1534053}</a:tableStyleId>
              </a:tblPr>
              <a:tblGrid>
                <a:gridCol w="1209175"/>
                <a:gridCol w="1612950"/>
                <a:gridCol w="2941225"/>
                <a:gridCol w="1475625"/>
              </a:tblGrid>
              <a:tr h="381000">
                <a:tc>
                  <a:txBody>
                    <a:bodyPr/>
                    <a:lstStyle/>
                    <a:p>
                      <a:pPr indent="0" lvl="0" marL="0" rtl="0" algn="l">
                        <a:spcBef>
                          <a:spcPts val="0"/>
                        </a:spcBef>
                        <a:spcAft>
                          <a:spcPts val="0"/>
                        </a:spcAft>
                        <a:buNone/>
                      </a:pPr>
                      <a:r>
                        <a:rPr b="1" lang="en" sz="1200"/>
                        <a:t>Column</a:t>
                      </a:r>
                      <a:endParaRPr b="1" sz="1200"/>
                    </a:p>
                  </a:txBody>
                  <a:tcPr marT="91425" marB="91425" marR="91425" marL="91425"/>
                </a:tc>
                <a:tc>
                  <a:txBody>
                    <a:bodyPr/>
                    <a:lstStyle/>
                    <a:p>
                      <a:pPr indent="0" lvl="0" marL="0" rtl="0" algn="l">
                        <a:spcBef>
                          <a:spcPts val="0"/>
                        </a:spcBef>
                        <a:spcAft>
                          <a:spcPts val="0"/>
                        </a:spcAft>
                        <a:buNone/>
                      </a:pPr>
                      <a:r>
                        <a:rPr b="1" lang="en" sz="1200"/>
                        <a:t>Type</a:t>
                      </a:r>
                      <a:endParaRPr b="1" sz="1200"/>
                    </a:p>
                  </a:txBody>
                  <a:tcPr marT="91425" marB="91425" marR="91425" marL="91425"/>
                </a:tc>
                <a:tc>
                  <a:txBody>
                    <a:bodyPr/>
                    <a:lstStyle/>
                    <a:p>
                      <a:pPr indent="0" lvl="0" marL="0" rtl="0" algn="l">
                        <a:spcBef>
                          <a:spcPts val="0"/>
                        </a:spcBef>
                        <a:spcAft>
                          <a:spcPts val="0"/>
                        </a:spcAft>
                        <a:buNone/>
                      </a:pPr>
                      <a:r>
                        <a:rPr b="1" lang="en" sz="1200"/>
                        <a:t>Extra</a:t>
                      </a:r>
                      <a:endParaRPr b="1" sz="1200"/>
                    </a:p>
                  </a:txBody>
                  <a:tcPr marT="91425" marB="91425" marR="91425" marL="91425"/>
                </a:tc>
                <a:tc>
                  <a:txBody>
                    <a:bodyPr/>
                    <a:lstStyle/>
                    <a:p>
                      <a:pPr indent="0" lvl="0" marL="0" rtl="0" algn="l">
                        <a:spcBef>
                          <a:spcPts val="0"/>
                        </a:spcBef>
                        <a:spcAft>
                          <a:spcPts val="0"/>
                        </a:spcAft>
                        <a:buNone/>
                      </a:pPr>
                      <a:r>
                        <a:rPr b="1" lang="en" sz="1200"/>
                        <a:t>Key</a:t>
                      </a:r>
                      <a:endParaRPr b="1" sz="1200"/>
                    </a:p>
                  </a:txBody>
                  <a:tcPr marT="91425" marB="91425" marR="91425" marL="91425"/>
                </a:tc>
              </a:tr>
              <a:tr h="381000">
                <a:tc>
                  <a:txBody>
                    <a:bodyPr/>
                    <a:lstStyle/>
                    <a:p>
                      <a:pPr indent="0" lvl="0" marL="0" rtl="0" algn="l">
                        <a:spcBef>
                          <a:spcPts val="0"/>
                        </a:spcBef>
                        <a:spcAft>
                          <a:spcPts val="0"/>
                        </a:spcAft>
                        <a:buNone/>
                      </a:pPr>
                      <a:r>
                        <a:rPr lang="en" sz="1200"/>
                        <a:t>id</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INT</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auto_increment</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PRIMARY</a:t>
                      </a:r>
                      <a:endParaRPr sz="1200"/>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fname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VARCHAR(255)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lname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VARCHAR(255)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email</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VARCHAR(255)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UNIQUE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state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VARCHAR(2)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This column </a:t>
                      </a:r>
                      <a:r>
                        <a:rPr b="1" lang="en" sz="1200"/>
                        <a:t>can</a:t>
                      </a:r>
                      <a:r>
                        <a:rPr lang="en" sz="1200"/>
                        <a:t> contain a NULL value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cars</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INT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opt_in_date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DATE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t>opt_out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TINYINT(1)</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50"/>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rgbClr val="999999"/>
                </a:solidFill>
                <a:latin typeface="Montserrat"/>
                <a:ea typeface="Montserrat"/>
                <a:cs typeface="Montserrat"/>
                <a:sym typeface="Montserrat"/>
              </a:rPr>
              <a:t>MySQL 1</a:t>
            </a:r>
            <a:endParaRPr b="1" sz="1200">
              <a:solidFill>
                <a:srgbClr val="999999"/>
              </a:solidFill>
              <a:latin typeface="Montserrat"/>
              <a:ea typeface="Montserrat"/>
              <a:cs typeface="Montserrat"/>
              <a:sym typeface="Montserrat"/>
            </a:endParaRPr>
          </a:p>
        </p:txBody>
      </p:sp>
      <p:sp>
        <p:nvSpPr>
          <p:cNvPr id="235" name="Google Shape;235;p50"/>
          <p:cNvSpPr txBox="1"/>
          <p:nvPr>
            <p:ph idx="1" type="body"/>
          </p:nvPr>
        </p:nvSpPr>
        <p:spPr>
          <a:xfrm>
            <a:off x="488100" y="162575"/>
            <a:ext cx="8439600" cy="4377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Droid Serif"/>
                <a:ea typeface="Droid Serif"/>
                <a:cs typeface="Droid Serif"/>
                <a:sym typeface="Droid Serif"/>
              </a:rPr>
              <a:t>In Class Exercise (continued)</a:t>
            </a:r>
            <a:br>
              <a:rPr b="1" lang="en" sz="1800">
                <a:solidFill>
                  <a:srgbClr val="999999"/>
                </a:solidFill>
                <a:latin typeface="Droid Serif"/>
                <a:ea typeface="Droid Serif"/>
                <a:cs typeface="Droid Serif"/>
                <a:sym typeface="Droid Serif"/>
              </a:rPr>
            </a:br>
            <a:br>
              <a:rPr b="1" lang="en" sz="1800">
                <a:solidFill>
                  <a:srgbClr val="999999"/>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Write out the SQL statements to do the following (and test them in the phpMyAdmin “SQL” window):</a:t>
            </a:r>
            <a:endParaRPr>
              <a:solidFill>
                <a:schemeClr val="dk1"/>
              </a:solidFill>
              <a:latin typeface="Droid Serif"/>
              <a:ea typeface="Droid Serif"/>
              <a:cs typeface="Droid Serif"/>
              <a:sym typeface="Droid Serif"/>
            </a:endParaRPr>
          </a:p>
          <a:p>
            <a:pPr indent="-317500" lvl="0" marL="457200" marR="0" rtl="0" algn="l">
              <a:lnSpc>
                <a:spcPct val="100000"/>
              </a:lnSpc>
              <a:spcBef>
                <a:spcPts val="0"/>
              </a:spcBef>
              <a:spcAft>
                <a:spcPts val="0"/>
              </a:spcAft>
              <a:buClr>
                <a:schemeClr val="dk1"/>
              </a:buClr>
              <a:buSzPts val="1400"/>
              <a:buFont typeface="Droid Serif"/>
              <a:buAutoNum type="arabicPeriod"/>
            </a:pPr>
            <a:r>
              <a:rPr lang="en">
                <a:solidFill>
                  <a:schemeClr val="dk1"/>
                </a:solidFill>
                <a:latin typeface="Droid Serif"/>
                <a:ea typeface="Droid Serif"/>
                <a:cs typeface="Droid Serif"/>
                <a:sym typeface="Droid Serif"/>
              </a:rPr>
              <a:t>Show all records</a:t>
            </a:r>
            <a:endParaRPr>
              <a:solidFill>
                <a:schemeClr val="dk1"/>
              </a:solidFill>
              <a:latin typeface="Droid Serif"/>
              <a:ea typeface="Droid Serif"/>
              <a:cs typeface="Droid Serif"/>
              <a:sym typeface="Droid Serif"/>
            </a:endParaRPr>
          </a:p>
          <a:p>
            <a:pPr indent="-317500" lvl="0" marL="457200" marR="0" rtl="0" algn="l">
              <a:lnSpc>
                <a:spcPct val="100000"/>
              </a:lnSpc>
              <a:spcBef>
                <a:spcPts val="400"/>
              </a:spcBef>
              <a:spcAft>
                <a:spcPts val="0"/>
              </a:spcAft>
              <a:buClr>
                <a:schemeClr val="dk1"/>
              </a:buClr>
              <a:buSzPts val="1400"/>
              <a:buFont typeface="Droid Serif"/>
              <a:buAutoNum type="arabicPeriod"/>
            </a:pPr>
            <a:r>
              <a:rPr lang="en">
                <a:solidFill>
                  <a:schemeClr val="dk1"/>
                </a:solidFill>
                <a:latin typeface="Droid Serif"/>
                <a:ea typeface="Droid Serif"/>
                <a:cs typeface="Droid Serif"/>
                <a:sym typeface="Droid Serif"/>
              </a:rPr>
              <a:t>Show all records in FL</a:t>
            </a:r>
            <a:endParaRPr>
              <a:solidFill>
                <a:schemeClr val="dk1"/>
              </a:solidFill>
              <a:latin typeface="Droid Serif"/>
              <a:ea typeface="Droid Serif"/>
              <a:cs typeface="Droid Serif"/>
              <a:sym typeface="Droid Serif"/>
            </a:endParaRPr>
          </a:p>
          <a:p>
            <a:pPr indent="-317500" lvl="0" marL="457200" marR="0" rtl="0" algn="l">
              <a:lnSpc>
                <a:spcPct val="100000"/>
              </a:lnSpc>
              <a:spcBef>
                <a:spcPts val="400"/>
              </a:spcBef>
              <a:spcAft>
                <a:spcPts val="0"/>
              </a:spcAft>
              <a:buClr>
                <a:schemeClr val="dk1"/>
              </a:buClr>
              <a:buSzPts val="1400"/>
              <a:buFont typeface="Droid Serif"/>
              <a:buAutoNum type="arabicPeriod"/>
            </a:pPr>
            <a:r>
              <a:rPr lang="en">
                <a:solidFill>
                  <a:schemeClr val="dk1"/>
                </a:solidFill>
                <a:latin typeface="Droid Serif"/>
                <a:ea typeface="Droid Serif"/>
                <a:cs typeface="Droid Serif"/>
                <a:sym typeface="Droid Serif"/>
              </a:rPr>
              <a:t>Show just the </a:t>
            </a:r>
            <a:r>
              <a:rPr b="1" lang="en">
                <a:solidFill>
                  <a:schemeClr val="dk1"/>
                </a:solidFill>
                <a:latin typeface="Droid Serif"/>
                <a:ea typeface="Droid Serif"/>
                <a:cs typeface="Droid Serif"/>
                <a:sym typeface="Droid Serif"/>
              </a:rPr>
              <a:t>first and last names</a:t>
            </a:r>
            <a:r>
              <a:rPr lang="en">
                <a:solidFill>
                  <a:schemeClr val="dk1"/>
                </a:solidFill>
                <a:latin typeface="Droid Serif"/>
                <a:ea typeface="Droid Serif"/>
                <a:cs typeface="Droid Serif"/>
                <a:sym typeface="Droid Serif"/>
              </a:rPr>
              <a:t> of the records in FL</a:t>
            </a:r>
            <a:endParaRPr>
              <a:solidFill>
                <a:schemeClr val="dk1"/>
              </a:solidFill>
              <a:latin typeface="Droid Serif"/>
              <a:ea typeface="Droid Serif"/>
              <a:cs typeface="Droid Serif"/>
              <a:sym typeface="Droid Serif"/>
            </a:endParaRPr>
          </a:p>
          <a:p>
            <a:pPr indent="-317500" lvl="0" marL="457200" rtl="0" algn="l">
              <a:spcBef>
                <a:spcPts val="400"/>
              </a:spcBef>
              <a:spcAft>
                <a:spcPts val="0"/>
              </a:spcAft>
              <a:buClr>
                <a:schemeClr val="dk1"/>
              </a:buClr>
              <a:buSzPts val="1400"/>
              <a:buAutoNum type="arabicPeriod"/>
            </a:pPr>
            <a:r>
              <a:rPr lang="en">
                <a:solidFill>
                  <a:schemeClr val="dk1"/>
                </a:solidFill>
                <a:latin typeface="Droid Serif"/>
                <a:ea typeface="Droid Serif"/>
                <a:cs typeface="Droid Serif"/>
                <a:sym typeface="Droid Serif"/>
              </a:rPr>
              <a:t>Show all records NOT in F</a:t>
            </a:r>
            <a:r>
              <a:rPr lang="en">
                <a:solidFill>
                  <a:schemeClr val="dk1"/>
                </a:solidFill>
                <a:latin typeface="Droid Serif"/>
                <a:ea typeface="Droid Serif"/>
                <a:cs typeface="Droid Serif"/>
                <a:sym typeface="Droid Serif"/>
              </a:rPr>
              <a:t>L</a:t>
            </a:r>
            <a:endParaRPr>
              <a:solidFill>
                <a:schemeClr val="dk1"/>
              </a:solidFill>
              <a:latin typeface="Droid Serif"/>
              <a:ea typeface="Droid Serif"/>
              <a:cs typeface="Droid Serif"/>
              <a:sym typeface="Droid Serif"/>
            </a:endParaRPr>
          </a:p>
          <a:p>
            <a:pPr indent="-317500" lvl="0" marL="457200" marR="0" rtl="0" algn="l">
              <a:lnSpc>
                <a:spcPct val="100000"/>
              </a:lnSpc>
              <a:spcBef>
                <a:spcPts val="400"/>
              </a:spcBef>
              <a:spcAft>
                <a:spcPts val="0"/>
              </a:spcAft>
              <a:buClr>
                <a:schemeClr val="dk1"/>
              </a:buClr>
              <a:buSzPts val="1400"/>
              <a:buFont typeface="Droid Serif"/>
              <a:buAutoNum type="arabicPeriod"/>
            </a:pPr>
            <a:r>
              <a:rPr lang="en">
                <a:solidFill>
                  <a:schemeClr val="dk1"/>
                </a:solidFill>
                <a:latin typeface="Droid Serif"/>
                <a:ea typeface="Droid Serif"/>
                <a:cs typeface="Droid Serif"/>
                <a:sym typeface="Droid Serif"/>
              </a:rPr>
              <a:t>Show all records in FL that have no cars</a:t>
            </a:r>
            <a:endParaRPr>
              <a:solidFill>
                <a:schemeClr val="dk1"/>
              </a:solidFill>
              <a:latin typeface="Droid Serif"/>
              <a:ea typeface="Droid Serif"/>
              <a:cs typeface="Droid Serif"/>
              <a:sym typeface="Droid Serif"/>
            </a:endParaRPr>
          </a:p>
          <a:p>
            <a:pPr indent="-317500" lvl="0" marL="457200" rtl="0" algn="l">
              <a:spcBef>
                <a:spcPts val="400"/>
              </a:spcBef>
              <a:spcAft>
                <a:spcPts val="0"/>
              </a:spcAft>
              <a:buClr>
                <a:schemeClr val="dk1"/>
              </a:buClr>
              <a:buSzPts val="1400"/>
              <a:buAutoNum type="arabicPeriod"/>
            </a:pPr>
            <a:r>
              <a:rPr lang="en">
                <a:solidFill>
                  <a:schemeClr val="dk1"/>
                </a:solidFill>
                <a:latin typeface="Droid Serif"/>
                <a:ea typeface="Droid Serif"/>
                <a:cs typeface="Droid Serif"/>
                <a:sym typeface="Droid Serif"/>
              </a:rPr>
              <a:t>Show</a:t>
            </a:r>
            <a:r>
              <a:rPr lang="en">
                <a:solidFill>
                  <a:schemeClr val="dk1"/>
                </a:solidFill>
                <a:latin typeface="Droid Serif"/>
                <a:ea typeface="Droid Serif"/>
                <a:cs typeface="Droid Serif"/>
                <a:sym typeface="Droid Serif"/>
              </a:rPr>
              <a:t> all records in FL and display them alphabetically by last name (hint: ORDER BY...)</a:t>
            </a:r>
            <a:endParaRPr>
              <a:solidFill>
                <a:schemeClr val="dk1"/>
              </a:solidFill>
              <a:latin typeface="Droid Serif"/>
              <a:ea typeface="Droid Serif"/>
              <a:cs typeface="Droid Serif"/>
              <a:sym typeface="Droid Serif"/>
            </a:endParaRPr>
          </a:p>
          <a:p>
            <a:pPr indent="-317500" lvl="0" marL="457200" rtl="0" algn="l">
              <a:spcBef>
                <a:spcPts val="400"/>
              </a:spcBef>
              <a:spcAft>
                <a:spcPts val="0"/>
              </a:spcAft>
              <a:buClr>
                <a:schemeClr val="dk1"/>
              </a:buClr>
              <a:buSzPts val="1400"/>
              <a:buFont typeface="Droid Serif"/>
              <a:buAutoNum type="arabicPeriod"/>
            </a:pPr>
            <a:r>
              <a:rPr lang="en">
                <a:solidFill>
                  <a:schemeClr val="dk1"/>
                </a:solidFill>
                <a:latin typeface="Droid Serif"/>
                <a:ea typeface="Droid Serif"/>
                <a:cs typeface="Droid Serif"/>
                <a:sym typeface="Droid Serif"/>
              </a:rPr>
              <a:t>Show just the records where the state is NULL</a:t>
            </a:r>
            <a:endParaRPr>
              <a:solidFill>
                <a:schemeClr val="dk1"/>
              </a:solidFill>
              <a:latin typeface="Droid Serif"/>
              <a:ea typeface="Droid Serif"/>
              <a:cs typeface="Droid Serif"/>
              <a:sym typeface="Droid Serif"/>
            </a:endParaRPr>
          </a:p>
          <a:p>
            <a:pPr indent="-317500" lvl="0" marL="457200" rtl="0" algn="l">
              <a:spcBef>
                <a:spcPts val="400"/>
              </a:spcBef>
              <a:spcAft>
                <a:spcPts val="0"/>
              </a:spcAft>
              <a:buClr>
                <a:schemeClr val="dk1"/>
              </a:buClr>
              <a:buSzPts val="1400"/>
              <a:buFont typeface="Droid Serif"/>
              <a:buAutoNum type="arabicPeriod"/>
            </a:pPr>
            <a:r>
              <a:rPr lang="en">
                <a:solidFill>
                  <a:schemeClr val="dk1"/>
                </a:solidFill>
                <a:latin typeface="Droid Serif"/>
                <a:ea typeface="Droid Serif"/>
                <a:cs typeface="Droid Serif"/>
                <a:sym typeface="Droid Serif"/>
              </a:rPr>
              <a:t>Show the most recent 3 people who have opted in (hint: ORDER BY… LIMIT...)</a:t>
            </a:r>
            <a:endParaRPr>
              <a:solidFill>
                <a:schemeClr val="dk1"/>
              </a:solidFill>
              <a:latin typeface="Droid Serif"/>
              <a:ea typeface="Droid Serif"/>
              <a:cs typeface="Droid Serif"/>
              <a:sym typeface="Droid Serif"/>
            </a:endParaRPr>
          </a:p>
          <a:p>
            <a:pPr indent="-317500" lvl="0" marL="457200" rtl="0" algn="l">
              <a:spcBef>
                <a:spcPts val="400"/>
              </a:spcBef>
              <a:spcAft>
                <a:spcPts val="0"/>
              </a:spcAft>
              <a:buClr>
                <a:schemeClr val="dk1"/>
              </a:buClr>
              <a:buSzPts val="1400"/>
              <a:buFont typeface="Droid Serif"/>
              <a:buAutoNum type="arabicPeriod"/>
            </a:pPr>
            <a:r>
              <a:rPr lang="en">
                <a:solidFill>
                  <a:schemeClr val="dk1"/>
                </a:solidFill>
                <a:latin typeface="Droid Serif"/>
                <a:ea typeface="Droid Serif"/>
                <a:cs typeface="Droid Serif"/>
                <a:sym typeface="Droid Serif"/>
              </a:rPr>
              <a:t>Change Betty Doe’s email address from </a:t>
            </a:r>
            <a:r>
              <a:rPr b="1" lang="en">
                <a:solidFill>
                  <a:schemeClr val="dk1"/>
                </a:solidFill>
                <a:latin typeface="Droid Serif"/>
                <a:ea typeface="Droid Serif"/>
                <a:cs typeface="Droid Serif"/>
                <a:sym typeface="Droid Serif"/>
              </a:rPr>
              <a:t>betty@test.test</a:t>
            </a:r>
            <a:r>
              <a:rPr lang="en">
                <a:solidFill>
                  <a:schemeClr val="dk1"/>
                </a:solidFill>
                <a:latin typeface="Droid Serif"/>
                <a:ea typeface="Droid Serif"/>
                <a:cs typeface="Droid Serif"/>
                <a:sym typeface="Droid Serif"/>
              </a:rPr>
              <a:t> to </a:t>
            </a:r>
            <a:r>
              <a:rPr b="1" lang="en">
                <a:solidFill>
                  <a:schemeClr val="dk1"/>
                </a:solidFill>
                <a:latin typeface="Droid Serif"/>
                <a:ea typeface="Droid Serif"/>
                <a:cs typeface="Droid Serif"/>
                <a:sym typeface="Droid Serif"/>
              </a:rPr>
              <a:t>bdoe@test.test</a:t>
            </a:r>
            <a:r>
              <a:rPr lang="en">
                <a:solidFill>
                  <a:schemeClr val="dk1"/>
                </a:solidFill>
                <a:latin typeface="Droid Serif"/>
                <a:ea typeface="Droid Serif"/>
                <a:cs typeface="Droid Serif"/>
                <a:sym typeface="Droid Serif"/>
              </a:rPr>
              <a:t>.</a:t>
            </a:r>
            <a:br>
              <a:rPr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You can write this statement two different ways:</a:t>
            </a:r>
            <a:br>
              <a:rPr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    - accessing the record by ID</a:t>
            </a:r>
            <a:br>
              <a:rPr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    - accessing the record by email address</a:t>
            </a:r>
            <a:endParaRPr>
              <a:solidFill>
                <a:schemeClr val="dk1"/>
              </a:solidFill>
              <a:latin typeface="Droid Serif"/>
              <a:ea typeface="Droid Serif"/>
              <a:cs typeface="Droid Serif"/>
              <a:sym typeface="Droid Serif"/>
            </a:endParaRPr>
          </a:p>
          <a:p>
            <a:pPr indent="-317500" lvl="0" marL="457200" rtl="0" algn="l">
              <a:spcBef>
                <a:spcPts val="400"/>
              </a:spcBef>
              <a:spcAft>
                <a:spcPts val="0"/>
              </a:spcAft>
              <a:buClr>
                <a:schemeClr val="dk1"/>
              </a:buClr>
              <a:buSzPts val="1400"/>
              <a:buFont typeface="Droid Serif"/>
              <a:buAutoNum type="arabicPeriod"/>
            </a:pPr>
            <a:r>
              <a:rPr lang="en">
                <a:solidFill>
                  <a:schemeClr val="dk1"/>
                </a:solidFill>
                <a:latin typeface="Droid Serif"/>
                <a:ea typeface="Droid Serif"/>
                <a:cs typeface="Droid Serif"/>
                <a:sym typeface="Droid Serif"/>
              </a:rPr>
              <a:t>Change Sue Jones from FL to NY</a:t>
            </a:r>
            <a:endParaRPr>
              <a:solidFill>
                <a:schemeClr val="dk1"/>
              </a:solidFill>
              <a:latin typeface="Droid Serif"/>
              <a:ea typeface="Droid Serif"/>
              <a:cs typeface="Droid Serif"/>
              <a:sym typeface="Droid Serif"/>
            </a:endParaRPr>
          </a:p>
          <a:p>
            <a:pPr indent="-317500" lvl="0" marL="457200" rtl="0" algn="l">
              <a:spcBef>
                <a:spcPts val="400"/>
              </a:spcBef>
              <a:spcAft>
                <a:spcPts val="400"/>
              </a:spcAft>
              <a:buClr>
                <a:schemeClr val="dk1"/>
              </a:buClr>
              <a:buSzPts val="1400"/>
              <a:buFont typeface="Droid Serif"/>
              <a:buAutoNum type="arabicPeriod"/>
            </a:pPr>
            <a:r>
              <a:rPr lang="en">
                <a:solidFill>
                  <a:schemeClr val="dk1"/>
                </a:solidFill>
                <a:latin typeface="Droid Serif"/>
                <a:ea typeface="Droid Serif"/>
                <a:cs typeface="Droid Serif"/>
                <a:sym typeface="Droid Serif"/>
              </a:rPr>
              <a:t>Add a new record for Bill Williams, bwilliams@test.test, NJ, 5 cars, opted in June 23, 2013`</a:t>
            </a:r>
            <a:endParaRPr>
              <a:solidFill>
                <a:schemeClr val="dk1"/>
              </a:solidFill>
              <a:latin typeface="Droid Serif"/>
              <a:ea typeface="Droid Serif"/>
              <a:cs typeface="Droid Serif"/>
              <a:sym typeface="Droid Serif"/>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51"/>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999999"/>
                </a:solidFill>
                <a:latin typeface="Montserrat"/>
                <a:ea typeface="Montserrat"/>
                <a:cs typeface="Montserrat"/>
                <a:sym typeface="Montserrat"/>
              </a:rPr>
              <a:t>MySQL 1</a:t>
            </a:r>
            <a:endParaRPr/>
          </a:p>
        </p:txBody>
      </p:sp>
      <p:sp>
        <p:nvSpPr>
          <p:cNvPr id="241" name="Google Shape;241;p51"/>
          <p:cNvSpPr txBox="1"/>
          <p:nvPr>
            <p:ph idx="1" type="body"/>
          </p:nvPr>
        </p:nvSpPr>
        <p:spPr>
          <a:xfrm>
            <a:off x="522625" y="587675"/>
            <a:ext cx="8167800" cy="1573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Droid Serif"/>
                <a:ea typeface="Droid Serif"/>
                <a:cs typeface="Droid Serif"/>
                <a:sym typeface="Droid Serif"/>
              </a:rPr>
              <a:t>Homework</a:t>
            </a:r>
            <a:br>
              <a:rPr b="1" lang="en" sz="1800">
                <a:solidFill>
                  <a:srgbClr val="999999"/>
                </a:solidFill>
                <a:latin typeface="Droid Serif"/>
                <a:ea typeface="Droid Serif"/>
                <a:cs typeface="Droid Serif"/>
                <a:sym typeface="Droid Serif"/>
              </a:rPr>
            </a:br>
            <a:endParaRPr b="1" sz="1800">
              <a:solidFill>
                <a:srgbClr val="999999"/>
              </a:solidFill>
              <a:latin typeface="Droid Serif"/>
              <a:ea typeface="Droid Serif"/>
              <a:cs typeface="Droid Serif"/>
              <a:sym typeface="Droid Serif"/>
            </a:endParaRPr>
          </a:p>
          <a:p>
            <a:pPr indent="-317500" lvl="0" marL="457200" marR="0" rtl="0" algn="l">
              <a:lnSpc>
                <a:spcPct val="100000"/>
              </a:lnSpc>
              <a:spcBef>
                <a:spcPts val="0"/>
              </a:spcBef>
              <a:spcAft>
                <a:spcPts val="0"/>
              </a:spcAft>
              <a:buClr>
                <a:schemeClr val="dk1"/>
              </a:buClr>
              <a:buSzPts val="1400"/>
              <a:buFont typeface="Droid Serif"/>
              <a:buAutoNum type="arabicPeriod"/>
            </a:pPr>
            <a:r>
              <a:rPr lang="en">
                <a:solidFill>
                  <a:schemeClr val="dk1"/>
                </a:solidFill>
                <a:latin typeface="Droid Serif"/>
                <a:ea typeface="Droid Serif"/>
                <a:cs typeface="Droid Serif"/>
                <a:sym typeface="Droid Serif"/>
              </a:rPr>
              <a:t>Create an HTML document </a:t>
            </a:r>
            <a:r>
              <a:rPr b="1" lang="en">
                <a:solidFill>
                  <a:schemeClr val="dk1"/>
                </a:solidFill>
                <a:latin typeface="Droid Serif"/>
                <a:ea typeface="Droid Serif"/>
                <a:cs typeface="Droid Serif"/>
                <a:sym typeface="Droid Serif"/>
              </a:rPr>
              <a:t>public_html/class-samples/sql1.html </a:t>
            </a:r>
            <a:r>
              <a:rPr lang="en">
                <a:solidFill>
                  <a:schemeClr val="dk1"/>
                </a:solidFill>
                <a:latin typeface="Droid Serif"/>
                <a:ea typeface="Droid Serif"/>
                <a:cs typeface="Droid Serif"/>
                <a:sym typeface="Droid Serif"/>
              </a:rPr>
              <a:t>containing a table that shows each of the tasks in the In Class Exercise, along with its associated SQL statement you created. It should look like this:</a:t>
            </a:r>
            <a:endParaRPr>
              <a:solidFill>
                <a:schemeClr val="dk1"/>
              </a:solidFill>
              <a:latin typeface="Droid Serif"/>
              <a:ea typeface="Droid Serif"/>
              <a:cs typeface="Droid Serif"/>
              <a:sym typeface="Droid Serif"/>
            </a:endParaRPr>
          </a:p>
          <a:p>
            <a:pPr indent="457200" lvl="0" marL="0" marR="0" rtl="0" algn="l">
              <a:lnSpc>
                <a:spcPct val="100000"/>
              </a:lnSpc>
              <a:spcBef>
                <a:spcPts val="1000"/>
              </a:spcBef>
              <a:spcAft>
                <a:spcPts val="0"/>
              </a:spcAft>
              <a:buNone/>
            </a:pPr>
            <a:r>
              <a:rPr b="1" lang="en">
                <a:solidFill>
                  <a:schemeClr val="dk1"/>
                </a:solidFill>
                <a:latin typeface="Droid Serif"/>
                <a:ea typeface="Droid Serif"/>
                <a:cs typeface="Droid Serif"/>
                <a:sym typeface="Droid Serif"/>
              </a:rPr>
              <a:t>MySQL 1 Homework</a:t>
            </a:r>
            <a:endParaRPr b="1">
              <a:solidFill>
                <a:schemeClr val="dk1"/>
              </a:solidFill>
              <a:latin typeface="Droid Serif"/>
              <a:ea typeface="Droid Serif"/>
              <a:cs typeface="Droid Serif"/>
              <a:sym typeface="Droid Serif"/>
            </a:endParaRPr>
          </a:p>
          <a:p>
            <a:pPr indent="0" lvl="0" marL="0" marR="0" rtl="0" algn="l">
              <a:lnSpc>
                <a:spcPct val="100000"/>
              </a:lnSpc>
              <a:spcBef>
                <a:spcPts val="1000"/>
              </a:spcBef>
              <a:spcAft>
                <a:spcPts val="0"/>
              </a:spcAft>
              <a:buNone/>
            </a:pPr>
            <a:r>
              <a:t/>
            </a:r>
            <a:endParaRPr>
              <a:solidFill>
                <a:schemeClr val="dk1"/>
              </a:solidFill>
              <a:latin typeface="Droid Serif"/>
              <a:ea typeface="Droid Serif"/>
              <a:cs typeface="Droid Serif"/>
              <a:sym typeface="Droid Serif"/>
            </a:endParaRPr>
          </a:p>
          <a:p>
            <a:pPr indent="0" lvl="0" marL="0" marR="0" rtl="0" algn="l">
              <a:lnSpc>
                <a:spcPct val="100000"/>
              </a:lnSpc>
              <a:spcBef>
                <a:spcPts val="1000"/>
              </a:spcBef>
              <a:spcAft>
                <a:spcPts val="0"/>
              </a:spcAft>
              <a:buNone/>
            </a:pPr>
            <a:r>
              <a:t/>
            </a:r>
            <a:endParaRPr>
              <a:solidFill>
                <a:schemeClr val="dk1"/>
              </a:solidFill>
              <a:latin typeface="Droid Serif"/>
              <a:ea typeface="Droid Serif"/>
              <a:cs typeface="Droid Serif"/>
              <a:sym typeface="Droid Serif"/>
            </a:endParaRPr>
          </a:p>
          <a:p>
            <a:pPr indent="0" lvl="0" marL="0" marR="0" rtl="0" algn="l">
              <a:lnSpc>
                <a:spcPct val="100000"/>
              </a:lnSpc>
              <a:spcBef>
                <a:spcPts val="1000"/>
              </a:spcBef>
              <a:spcAft>
                <a:spcPts val="0"/>
              </a:spcAft>
              <a:buNone/>
            </a:pPr>
            <a:r>
              <a:t/>
            </a:r>
            <a:endParaRPr>
              <a:solidFill>
                <a:schemeClr val="dk1"/>
              </a:solidFill>
              <a:latin typeface="Droid Serif"/>
              <a:ea typeface="Droid Serif"/>
              <a:cs typeface="Droid Serif"/>
              <a:sym typeface="Droid Serif"/>
            </a:endParaRPr>
          </a:p>
          <a:p>
            <a:pPr indent="0" lvl="0" marL="0" rtl="0" algn="l">
              <a:spcBef>
                <a:spcPts val="1000"/>
              </a:spcBef>
              <a:spcAft>
                <a:spcPts val="0"/>
              </a:spcAft>
              <a:buNone/>
            </a:pPr>
            <a:r>
              <a:t/>
            </a:r>
            <a:endParaRPr>
              <a:solidFill>
                <a:schemeClr val="dk1"/>
              </a:solidFill>
              <a:latin typeface="Droid Serif"/>
              <a:ea typeface="Droid Serif"/>
              <a:cs typeface="Droid Serif"/>
              <a:sym typeface="Droid Serif"/>
            </a:endParaRPr>
          </a:p>
          <a:p>
            <a:pPr indent="-317500" lvl="0" marL="457200" rtl="0" algn="l">
              <a:spcBef>
                <a:spcPts val="1000"/>
              </a:spcBef>
              <a:spcAft>
                <a:spcPts val="0"/>
              </a:spcAft>
              <a:buClr>
                <a:schemeClr val="dk1"/>
              </a:buClr>
              <a:buSzPts val="1400"/>
              <a:buFont typeface="Droid Serif"/>
              <a:buAutoNum type="arabicPeriod" startAt="2"/>
            </a:pPr>
            <a:r>
              <a:rPr lang="en">
                <a:solidFill>
                  <a:schemeClr val="dk1"/>
                </a:solidFill>
                <a:latin typeface="Droid Serif"/>
                <a:ea typeface="Droid Serif"/>
                <a:cs typeface="Droid Serif"/>
                <a:sym typeface="Droid Serif"/>
              </a:rPr>
              <a:t>Upload it to your cloud account and email a link to your instructor.</a:t>
            </a:r>
            <a:br>
              <a:rPr lang="en">
                <a:solidFill>
                  <a:schemeClr val="dk1"/>
                </a:solidFill>
                <a:latin typeface="Droid Serif"/>
                <a:ea typeface="Droid Serif"/>
                <a:cs typeface="Droid Serif"/>
                <a:sym typeface="Droid Serif"/>
              </a:rPr>
            </a:br>
            <a:endParaRPr>
              <a:solidFill>
                <a:schemeClr val="dk1"/>
              </a:solidFill>
              <a:latin typeface="Droid Serif"/>
              <a:ea typeface="Droid Serif"/>
              <a:cs typeface="Droid Serif"/>
              <a:sym typeface="Droid Serif"/>
            </a:endParaRPr>
          </a:p>
          <a:p>
            <a:pPr indent="-317500" lvl="0" marL="457200" rtl="0" algn="l">
              <a:spcBef>
                <a:spcPts val="0"/>
              </a:spcBef>
              <a:spcAft>
                <a:spcPts val="0"/>
              </a:spcAft>
              <a:buClr>
                <a:schemeClr val="dk1"/>
              </a:buClr>
              <a:buSzPts val="1400"/>
              <a:buFont typeface="Droid Serif"/>
              <a:buAutoNum type="arabicPeriod" startAt="2"/>
            </a:pPr>
            <a:r>
              <a:rPr b="1" lang="en">
                <a:solidFill>
                  <a:schemeClr val="dk1"/>
                </a:solidFill>
                <a:latin typeface="Droid Serif"/>
                <a:ea typeface="Droid Serif"/>
                <a:cs typeface="Droid Serif"/>
                <a:sym typeface="Droid Serif"/>
              </a:rPr>
              <a:t>Prepare for MySQL 2</a:t>
            </a:r>
            <a:r>
              <a:rPr lang="en">
                <a:solidFill>
                  <a:schemeClr val="dk1"/>
                </a:solidFill>
                <a:latin typeface="Droid Serif"/>
                <a:ea typeface="Droid Serif"/>
                <a:cs typeface="Droid Serif"/>
                <a:sym typeface="Droid Serif"/>
              </a:rPr>
              <a:t>: Do Treehouse lesson </a:t>
            </a:r>
            <a:r>
              <a:rPr b="1" lang="en">
                <a:solidFill>
                  <a:schemeClr val="dk1"/>
                </a:solidFill>
                <a:latin typeface="Droid Serif"/>
                <a:ea typeface="Droid Serif"/>
                <a:cs typeface="Droid Serif"/>
                <a:sym typeface="Droid Serif"/>
              </a:rPr>
              <a:t>Modifying Data With SQL</a:t>
            </a:r>
            <a:r>
              <a:rPr lang="en">
                <a:solidFill>
                  <a:schemeClr val="dk1"/>
                </a:solidFill>
                <a:latin typeface="Droid Serif"/>
                <a:ea typeface="Droid Serif"/>
                <a:cs typeface="Droid Serif"/>
                <a:sym typeface="Droid Serif"/>
              </a:rPr>
              <a:t> [80 min]:</a:t>
            </a:r>
            <a:br>
              <a:rPr lang="en">
                <a:solidFill>
                  <a:schemeClr val="dk1"/>
                </a:solidFill>
                <a:latin typeface="Droid Serif"/>
                <a:ea typeface="Droid Serif"/>
                <a:cs typeface="Droid Serif"/>
                <a:sym typeface="Droid Serif"/>
              </a:rPr>
            </a:br>
            <a:r>
              <a:rPr lang="en" u="sng">
                <a:solidFill>
                  <a:schemeClr val="hlink"/>
                </a:solidFill>
                <a:latin typeface="Droid Serif"/>
                <a:ea typeface="Droid Serif"/>
                <a:cs typeface="Droid Serif"/>
                <a:sym typeface="Droid Serif"/>
                <a:hlinkClick r:id="rId3"/>
              </a:rPr>
              <a:t>https://teamtreehouse.com/library/modifying-data-with-sql/</a:t>
            </a:r>
            <a:endParaRPr>
              <a:solidFill>
                <a:schemeClr val="dk1"/>
              </a:solidFill>
              <a:latin typeface="Droid Serif"/>
              <a:ea typeface="Droid Serif"/>
              <a:cs typeface="Droid Serif"/>
              <a:sym typeface="Droid Serif"/>
            </a:endParaRPr>
          </a:p>
          <a:p>
            <a:pPr indent="0" lvl="0" marL="0" rtl="0" algn="l">
              <a:spcBef>
                <a:spcPts val="1000"/>
              </a:spcBef>
              <a:spcAft>
                <a:spcPts val="1000"/>
              </a:spcAft>
              <a:buClr>
                <a:schemeClr val="dk1"/>
              </a:buClr>
              <a:buSzPts val="1100"/>
              <a:buFont typeface="Arial"/>
              <a:buNone/>
            </a:pPr>
            <a:br>
              <a:rPr lang="en">
                <a:solidFill>
                  <a:schemeClr val="dk1"/>
                </a:solidFill>
                <a:latin typeface="Droid Serif"/>
                <a:ea typeface="Droid Serif"/>
                <a:cs typeface="Droid Serif"/>
                <a:sym typeface="Droid Serif"/>
              </a:rPr>
            </a:br>
            <a:endParaRPr>
              <a:solidFill>
                <a:schemeClr val="dk1"/>
              </a:solidFill>
              <a:latin typeface="Droid Serif"/>
              <a:ea typeface="Droid Serif"/>
              <a:cs typeface="Droid Serif"/>
              <a:sym typeface="Droid Serif"/>
            </a:endParaRPr>
          </a:p>
        </p:txBody>
      </p:sp>
      <p:graphicFrame>
        <p:nvGraphicFramePr>
          <p:cNvPr id="242" name="Google Shape;242;p51"/>
          <p:cNvGraphicFramePr/>
          <p:nvPr/>
        </p:nvGraphicFramePr>
        <p:xfrm>
          <a:off x="1028700" y="2381052"/>
          <a:ext cx="3000000" cy="3000000"/>
        </p:xfrm>
        <a:graphic>
          <a:graphicData uri="http://schemas.openxmlformats.org/drawingml/2006/table">
            <a:tbl>
              <a:tblPr>
                <a:noFill/>
                <a:tableStyleId>{C8DB1430-B0CF-4A1D-8055-10F8B1534053}</a:tableStyleId>
              </a:tblPr>
              <a:tblGrid>
                <a:gridCol w="3619500"/>
                <a:gridCol w="3619500"/>
              </a:tblGrid>
              <a:tr h="100000">
                <a:tc>
                  <a:txBody>
                    <a:bodyPr/>
                    <a:lstStyle/>
                    <a:p>
                      <a:pPr indent="0" lvl="0" marL="0" rtl="0" algn="l">
                        <a:spcBef>
                          <a:spcPts val="0"/>
                        </a:spcBef>
                        <a:spcAft>
                          <a:spcPts val="0"/>
                        </a:spcAft>
                        <a:buNone/>
                      </a:pPr>
                      <a:r>
                        <a:rPr b="1" lang="en" sz="1400"/>
                        <a:t>Task</a:t>
                      </a:r>
                      <a:endParaRPr b="1" sz="1400"/>
                    </a:p>
                  </a:txBody>
                  <a:tcPr marT="91425" marB="91425" marR="91425" marL="91425"/>
                </a:tc>
                <a:tc>
                  <a:txBody>
                    <a:bodyPr/>
                    <a:lstStyle/>
                    <a:p>
                      <a:pPr indent="0" lvl="0" marL="0" rtl="0" algn="l">
                        <a:spcBef>
                          <a:spcPts val="0"/>
                        </a:spcBef>
                        <a:spcAft>
                          <a:spcPts val="0"/>
                        </a:spcAft>
                        <a:buNone/>
                      </a:pPr>
                      <a:r>
                        <a:rPr b="1" lang="en" sz="1400"/>
                        <a:t>SQL</a:t>
                      </a:r>
                      <a:endParaRPr b="1" sz="1400"/>
                    </a:p>
                  </a:txBody>
                  <a:tcPr marT="91425" marB="91425" marR="91425" marL="91425"/>
                </a:tc>
              </a:tr>
              <a:tr h="381000">
                <a:tc>
                  <a:txBody>
                    <a:bodyPr/>
                    <a:lstStyle/>
                    <a:p>
                      <a:pPr indent="0" lvl="0" marL="0" rtl="0" algn="l">
                        <a:spcBef>
                          <a:spcPts val="0"/>
                        </a:spcBef>
                        <a:spcAft>
                          <a:spcPts val="0"/>
                        </a:spcAft>
                        <a:buNone/>
                      </a:pPr>
                      <a:r>
                        <a:rPr lang="en" sz="1400"/>
                        <a:t>Show all records</a:t>
                      </a:r>
                      <a:endParaRPr sz="1400"/>
                    </a:p>
                  </a:txBody>
                  <a:tcPr marT="91425" marB="91425" marR="91425" marL="91425"/>
                </a:tc>
                <a:tc>
                  <a:txBody>
                    <a:bodyPr/>
                    <a:lstStyle/>
                    <a:p>
                      <a:pPr indent="0" lvl="0" marL="0" rtl="0" algn="l">
                        <a:spcBef>
                          <a:spcPts val="0"/>
                        </a:spcBef>
                        <a:spcAft>
                          <a:spcPts val="0"/>
                        </a:spcAft>
                        <a:buNone/>
                      </a:pPr>
                      <a:r>
                        <a:rPr lang="en" sz="1400"/>
                        <a:t>SELECT * FROM users</a:t>
                      </a:r>
                      <a:endParaRPr sz="1400"/>
                    </a:p>
                  </a:txBody>
                  <a:tcPr marT="91425" marB="91425" marR="91425" marL="91425"/>
                </a:tc>
              </a:tr>
              <a:tr h="381000">
                <a:tc>
                  <a:txBody>
                    <a:bodyPr/>
                    <a:lstStyle/>
                    <a:p>
                      <a:pPr indent="0" lvl="0" marL="0" rtl="0" algn="l">
                        <a:spcBef>
                          <a:spcPts val="0"/>
                        </a:spcBef>
                        <a:spcAft>
                          <a:spcPts val="0"/>
                        </a:spcAft>
                        <a:buNone/>
                      </a:pPr>
                      <a:r>
                        <a:rPr lang="en" sz="1400"/>
                        <a:t>...</a:t>
                      </a:r>
                      <a:endParaRPr sz="1400"/>
                    </a:p>
                  </a:txBody>
                  <a:tcPr marT="91425" marB="91425" marR="91425" marL="91425"/>
                </a:tc>
                <a:tc>
                  <a:txBody>
                    <a:bodyPr/>
                    <a:lstStyle/>
                    <a:p>
                      <a:pPr indent="0" lvl="0" marL="0" rtl="0" algn="l">
                        <a:spcBef>
                          <a:spcPts val="0"/>
                        </a:spcBef>
                        <a:spcAft>
                          <a:spcPts val="0"/>
                        </a:spcAft>
                        <a:buNone/>
                      </a:pPr>
                      <a:r>
                        <a:rPr lang="en" sz="1400"/>
                        <a:t>...</a:t>
                      </a:r>
                      <a:endParaRPr sz="1400"/>
                    </a:p>
                  </a:txBody>
                  <a:tcPr marT="91425" marB="91425" marR="91425" marL="91425"/>
                </a:tc>
              </a:tr>
            </a:tbl>
          </a:graphicData>
        </a:graphic>
      </p:graphicFrame>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5"/>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MySQL 1</a:t>
            </a:r>
            <a:endParaRPr/>
          </a:p>
        </p:txBody>
      </p:sp>
      <p:sp>
        <p:nvSpPr>
          <p:cNvPr id="133" name="Google Shape;133;p35"/>
          <p:cNvSpPr txBox="1"/>
          <p:nvPr>
            <p:ph idx="1" type="body"/>
          </p:nvPr>
        </p:nvSpPr>
        <p:spPr>
          <a:xfrm>
            <a:off x="567100" y="243775"/>
            <a:ext cx="8155200" cy="431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rPr>
              <a:t>Prep for Class</a:t>
            </a:r>
            <a:endParaRPr b="1" sz="1800">
              <a:solidFill>
                <a:srgbClr val="999999"/>
              </a:solidFill>
            </a:endParaRPr>
          </a:p>
          <a:p>
            <a:pPr indent="0" lvl="0" marL="0" rtl="0" algn="l">
              <a:spcBef>
                <a:spcPts val="600"/>
              </a:spcBef>
              <a:spcAft>
                <a:spcPts val="0"/>
              </a:spcAft>
              <a:buNone/>
            </a:pPr>
            <a:r>
              <a:t/>
            </a:r>
            <a:endParaRPr sz="700"/>
          </a:p>
          <a:p>
            <a:pPr indent="-323850" lvl="0" marL="457200" rtl="0" algn="l">
              <a:spcBef>
                <a:spcPts val="600"/>
              </a:spcBef>
              <a:spcAft>
                <a:spcPts val="0"/>
              </a:spcAft>
              <a:buSzPts val="1500"/>
              <a:buAutoNum type="arabicPeriod"/>
            </a:pPr>
            <a:r>
              <a:rPr lang="en" sz="1500"/>
              <a:t>Complete the Treehouse course on </a:t>
            </a:r>
            <a:r>
              <a:rPr b="1" lang="en" sz="1500"/>
              <a:t>SQL Basics [172 minutes]</a:t>
            </a:r>
            <a:r>
              <a:rPr lang="en" sz="1500"/>
              <a:t>:</a:t>
            </a:r>
            <a:br>
              <a:rPr lang="en" sz="1500"/>
            </a:br>
            <a:r>
              <a:rPr lang="en" sz="1500" u="sng">
                <a:solidFill>
                  <a:schemeClr val="hlink"/>
                </a:solidFill>
                <a:hlinkClick r:id="rId3"/>
              </a:rPr>
              <a:t>https://teamtreehouse.com/library/sql-basics</a:t>
            </a:r>
            <a:endParaRPr sz="1500"/>
          </a:p>
          <a:p>
            <a:pPr indent="-323850" lvl="0" marL="457200" rtl="0" algn="l">
              <a:spcBef>
                <a:spcPts val="1000"/>
              </a:spcBef>
              <a:spcAft>
                <a:spcPts val="0"/>
              </a:spcAft>
              <a:buSzPts val="1500"/>
              <a:buAutoNum type="arabicPeriod"/>
            </a:pPr>
            <a:r>
              <a:rPr lang="en" sz="1500"/>
              <a:t>Download and install the </a:t>
            </a:r>
            <a:r>
              <a:rPr b="1" lang="en" sz="1500"/>
              <a:t>free</a:t>
            </a:r>
            <a:r>
              <a:rPr lang="en" sz="1500"/>
              <a:t> version of </a:t>
            </a:r>
            <a:r>
              <a:rPr b="1" lang="en" sz="1500"/>
              <a:t>MAMP</a:t>
            </a:r>
            <a:r>
              <a:rPr lang="en" sz="1500"/>
              <a:t>, an all-in-one package for installing and managing Apache/MySQL/PHP</a:t>
            </a:r>
            <a:r>
              <a:rPr b="1" lang="en" sz="1500"/>
              <a:t>: </a:t>
            </a:r>
            <a:br>
              <a:rPr b="1" lang="en" sz="1500"/>
            </a:br>
            <a:r>
              <a:rPr lang="en" sz="1500" u="sng">
                <a:solidFill>
                  <a:schemeClr val="hlink"/>
                </a:solidFill>
                <a:hlinkClick r:id="rId4"/>
              </a:rPr>
              <a:t>https://www.mamp.info/</a:t>
            </a:r>
            <a:r>
              <a:rPr lang="en" sz="1500"/>
              <a:t>. Note:</a:t>
            </a:r>
            <a:endParaRPr sz="1500"/>
          </a:p>
          <a:p>
            <a:pPr indent="-323850" lvl="0" marL="914400" rtl="0" algn="l">
              <a:spcBef>
                <a:spcPts val="1000"/>
              </a:spcBef>
              <a:spcAft>
                <a:spcPts val="0"/>
              </a:spcAft>
              <a:buClr>
                <a:schemeClr val="lt2"/>
              </a:buClr>
              <a:buSzPts val="1500"/>
              <a:buChar char="⊡"/>
            </a:pPr>
            <a:r>
              <a:rPr lang="en" sz="1500"/>
              <a:t>You do </a:t>
            </a:r>
            <a:r>
              <a:rPr b="1" lang="en" sz="1500"/>
              <a:t>NOT</a:t>
            </a:r>
            <a:r>
              <a:rPr lang="en" sz="1500"/>
              <a:t> need to purchase this product!</a:t>
            </a:r>
            <a:endParaRPr sz="1500"/>
          </a:p>
          <a:p>
            <a:pPr indent="-323850" lvl="0" marL="914400" rtl="0" algn="l">
              <a:spcBef>
                <a:spcPts val="0"/>
              </a:spcBef>
              <a:spcAft>
                <a:spcPts val="0"/>
              </a:spcAft>
              <a:buClr>
                <a:schemeClr val="lt2"/>
              </a:buClr>
              <a:buSzPts val="1500"/>
              <a:buChar char="⊡"/>
            </a:pPr>
            <a:r>
              <a:rPr lang="en" sz="1500"/>
              <a:t>Please install and launch the </a:t>
            </a:r>
            <a:r>
              <a:rPr b="1" lang="en" sz="1500"/>
              <a:t>FREE</a:t>
            </a:r>
            <a:r>
              <a:rPr lang="en" sz="1500"/>
              <a:t> version (MAMP), </a:t>
            </a:r>
            <a:r>
              <a:rPr b="1" lang="en" sz="1500"/>
              <a:t>not</a:t>
            </a:r>
            <a:r>
              <a:rPr lang="en" sz="1500"/>
              <a:t> MAMP Pro!</a:t>
            </a:r>
            <a:endParaRPr sz="1500"/>
          </a:p>
          <a:p>
            <a:pPr indent="-323850" lvl="0" marL="914400" rtl="0" algn="l">
              <a:spcBef>
                <a:spcPts val="0"/>
              </a:spcBef>
              <a:spcAft>
                <a:spcPts val="0"/>
              </a:spcAft>
              <a:buClr>
                <a:schemeClr val="lt2"/>
              </a:buClr>
              <a:buSzPts val="1500"/>
              <a:buChar char="⊡"/>
            </a:pPr>
            <a:r>
              <a:rPr b="1" lang="en" sz="1500"/>
              <a:t>Disable any anti-virus or firewall on your computer before installing this software! Windows users: you should run the installer as Administrator!</a:t>
            </a:r>
            <a:endParaRPr b="1" sz="1500"/>
          </a:p>
          <a:p>
            <a:pPr indent="-323850" lvl="0" marL="457200" rtl="0" algn="l">
              <a:spcBef>
                <a:spcPts val="600"/>
              </a:spcBef>
              <a:spcAft>
                <a:spcPts val="0"/>
              </a:spcAft>
              <a:buSzPts val="1500"/>
              <a:buAutoNum type="arabicPeriod"/>
            </a:pPr>
            <a:r>
              <a:rPr lang="en" sz="1500"/>
              <a:t>Test your </a:t>
            </a:r>
            <a:r>
              <a:rPr b="1" lang="en" sz="1500"/>
              <a:t>MAMP</a:t>
            </a:r>
            <a:r>
              <a:rPr lang="en" sz="1500"/>
              <a:t> installation by launching MAMP and clicking </a:t>
            </a:r>
            <a:r>
              <a:rPr b="1" lang="en" sz="1500"/>
              <a:t>Start Servers</a:t>
            </a:r>
            <a:r>
              <a:rPr lang="en" sz="1500"/>
              <a:t> icon. </a:t>
            </a:r>
            <a:r>
              <a:rPr b="1" lang="en" sz="1500"/>
              <a:t>Windows: if MySQL won’t start, see </a:t>
            </a:r>
            <a:r>
              <a:rPr b="1" lang="en" sz="1500" u="sng">
                <a:solidFill>
                  <a:schemeClr val="hlink"/>
                </a:solidFill>
                <a:hlinkClick r:id="rId5"/>
              </a:rPr>
              <a:t>s</a:t>
            </a:r>
            <a:r>
              <a:rPr b="1" lang="en" sz="1500" u="sng">
                <a:solidFill>
                  <a:schemeClr val="hlink"/>
                </a:solidFill>
                <a:hlinkClick r:id="rId6"/>
              </a:rPr>
              <a:t>tackoverflow.com/a/54311886/378779</a:t>
            </a:r>
            <a:br>
              <a:rPr b="1" lang="en" sz="1500"/>
            </a:br>
            <a:r>
              <a:rPr b="1" lang="en" sz="1500"/>
              <a:t>Windows: If Apache doesn’t start, see </a:t>
            </a:r>
            <a:r>
              <a:rPr b="1" lang="en" sz="1500" u="sng">
                <a:solidFill>
                  <a:schemeClr val="hlink"/>
                </a:solidFill>
                <a:hlinkClick r:id="rId7"/>
              </a:rPr>
              <a:t>stackoverflow.com/a/60270748</a:t>
            </a:r>
            <a:endParaRPr b="1" sz="1500"/>
          </a:p>
          <a:p>
            <a:pPr indent="-323850" lvl="0" marL="457200" rtl="0" algn="l">
              <a:spcBef>
                <a:spcPts val="1000"/>
              </a:spcBef>
              <a:spcAft>
                <a:spcPts val="1000"/>
              </a:spcAft>
              <a:buSzPts val="1500"/>
              <a:buAutoNum type="arabicPeriod"/>
            </a:pPr>
            <a:r>
              <a:rPr lang="en" sz="1500"/>
              <a:t>Configure MAMP (see next slide)</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6"/>
          <p:cNvSpPr txBox="1"/>
          <p:nvPr>
            <p:ph idx="1" type="body"/>
          </p:nvPr>
        </p:nvSpPr>
        <p:spPr>
          <a:xfrm>
            <a:off x="411800" y="591375"/>
            <a:ext cx="8053200" cy="3521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rPr>
              <a:t>Test Your Local Dev Environment</a:t>
            </a:r>
            <a:endParaRPr b="1" sz="1700"/>
          </a:p>
          <a:p>
            <a:pPr indent="-336550" lvl="0" marL="457200" rtl="0" algn="l">
              <a:spcBef>
                <a:spcPts val="600"/>
              </a:spcBef>
              <a:spcAft>
                <a:spcPts val="0"/>
              </a:spcAft>
              <a:buSzPts val="1700"/>
              <a:buAutoNum type="arabicPeriod"/>
            </a:pPr>
            <a:r>
              <a:rPr b="1" lang="en" sz="1700"/>
              <a:t>Make sure your local MAMP/XAMPP installation is working:</a:t>
            </a:r>
            <a:br>
              <a:rPr lang="en" sz="1700"/>
            </a:br>
            <a:r>
              <a:rPr lang="en" sz="1700"/>
              <a:t>From the MAMP control panel, click </a:t>
            </a:r>
            <a:r>
              <a:rPr b="1" lang="en" sz="1700"/>
              <a:t>Open Start Page</a:t>
            </a:r>
            <a:r>
              <a:rPr lang="en" sz="1700"/>
              <a:t> (or by visiting </a:t>
            </a:r>
            <a:r>
              <a:rPr b="1" lang="en" sz="1700" u="sng">
                <a:solidFill>
                  <a:schemeClr val="hlink"/>
                </a:solidFill>
                <a:hlinkClick r:id="rId3"/>
              </a:rPr>
              <a:t>http://localhost/MAMP</a:t>
            </a:r>
            <a:r>
              <a:rPr lang="en" sz="1700"/>
              <a:t>)</a:t>
            </a:r>
            <a:br>
              <a:rPr lang="en" sz="1700"/>
            </a:br>
            <a:endParaRPr sz="1700"/>
          </a:p>
          <a:p>
            <a:pPr indent="-336550" lvl="0" marL="457200" rtl="0" algn="l">
              <a:spcBef>
                <a:spcPts val="0"/>
              </a:spcBef>
              <a:spcAft>
                <a:spcPts val="0"/>
              </a:spcAft>
              <a:buSzPts val="1700"/>
              <a:buAutoNum type="arabicPeriod"/>
            </a:pPr>
            <a:r>
              <a:rPr b="1" lang="en" sz="1700"/>
              <a:t>Make sure phpMyAdmin is installed/running:</a:t>
            </a:r>
            <a:br>
              <a:rPr lang="en" sz="1700"/>
            </a:br>
            <a:r>
              <a:rPr lang="en" sz="1700"/>
              <a:t>From the MAMP start page, click Tools -&gt; </a:t>
            </a:r>
            <a:r>
              <a:rPr b="1" lang="en" sz="1700"/>
              <a:t>phpMyAdmin</a:t>
            </a:r>
            <a:br>
              <a:rPr b="1" lang="en" sz="1700"/>
            </a:br>
            <a:br>
              <a:rPr b="1" lang="en" sz="1700"/>
            </a:br>
            <a:r>
              <a:rPr b="1" lang="en" sz="1700"/>
              <a:t>Mac users: If phpMyAdmin is not available or greyed out:</a:t>
            </a:r>
            <a:br>
              <a:rPr b="1" lang="en" sz="1700"/>
            </a:br>
            <a:r>
              <a:rPr lang="en" sz="1700"/>
              <a:t>From the MAMP control panel, select Preferences -&gt; PHP and change the version from </a:t>
            </a:r>
            <a:r>
              <a:rPr b="1" lang="en" sz="1700"/>
              <a:t>7.1.x</a:t>
            </a:r>
            <a:r>
              <a:rPr lang="en" sz="1700"/>
              <a:t> to </a:t>
            </a:r>
            <a:r>
              <a:rPr b="1" lang="en" sz="1700"/>
              <a:t>7.0.x. Then restart servers and try phpMyAdmin again.</a:t>
            </a:r>
            <a:endParaRPr b="1" sz="1700"/>
          </a:p>
          <a:p>
            <a:pPr indent="0" lvl="0" marL="0" rtl="0" algn="l">
              <a:spcBef>
                <a:spcPts val="1000"/>
              </a:spcBef>
              <a:spcAft>
                <a:spcPts val="1000"/>
              </a:spcAft>
              <a:buNone/>
            </a:pPr>
            <a:r>
              <a:rPr lang="en" sz="1700"/>
              <a:t>Problems? Ask your instructor immediately!</a:t>
            </a:r>
            <a:endParaRPr sz="1700"/>
          </a:p>
        </p:txBody>
      </p:sp>
      <p:sp>
        <p:nvSpPr>
          <p:cNvPr id="139" name="Google Shape;139;p36"/>
          <p:cNvSpPr txBox="1"/>
          <p:nvPr>
            <p:ph type="title"/>
          </p:nvPr>
        </p:nvSpPr>
        <p:spPr>
          <a:xfrm>
            <a:off x="2983075" y="113250"/>
            <a:ext cx="31719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7"/>
          <p:cNvSpPr txBox="1"/>
          <p:nvPr>
            <p:ph type="title"/>
          </p:nvPr>
        </p:nvSpPr>
        <p:spPr>
          <a:xfrm>
            <a:off x="3055350" y="123504"/>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MySQL 1</a:t>
            </a:r>
            <a:endParaRPr/>
          </a:p>
        </p:txBody>
      </p:sp>
      <p:sp>
        <p:nvSpPr>
          <p:cNvPr id="145" name="Google Shape;145;p37"/>
          <p:cNvSpPr txBox="1"/>
          <p:nvPr>
            <p:ph idx="1" type="body"/>
          </p:nvPr>
        </p:nvSpPr>
        <p:spPr>
          <a:xfrm>
            <a:off x="462325" y="356198"/>
            <a:ext cx="8278800" cy="431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400">
                <a:solidFill>
                  <a:srgbClr val="999999"/>
                </a:solidFill>
              </a:rPr>
              <a:t>Prep for Class (Continued): Configure MAMP to Enable PHP Error Reporting</a:t>
            </a:r>
            <a:endParaRPr b="1" sz="1400">
              <a:solidFill>
                <a:srgbClr val="999999"/>
              </a:solidFill>
            </a:endParaRPr>
          </a:p>
          <a:p>
            <a:pPr indent="0" lvl="0" marL="0" rtl="0" algn="l">
              <a:spcBef>
                <a:spcPts val="600"/>
              </a:spcBef>
              <a:spcAft>
                <a:spcPts val="0"/>
              </a:spcAft>
              <a:buClr>
                <a:srgbClr val="000000"/>
              </a:buClr>
              <a:buSzPts val="1100"/>
              <a:buFont typeface="Arial"/>
              <a:buNone/>
            </a:pPr>
            <a:r>
              <a:rPr lang="en" sz="1300"/>
              <a:t>Open this file in your text editor:</a:t>
            </a:r>
            <a:endParaRPr sz="1300"/>
          </a:p>
          <a:p>
            <a:pPr indent="0" lvl="0" marL="0" rtl="0" algn="l">
              <a:spcBef>
                <a:spcPts val="600"/>
              </a:spcBef>
              <a:spcAft>
                <a:spcPts val="0"/>
              </a:spcAft>
              <a:buClr>
                <a:srgbClr val="000000"/>
              </a:buClr>
              <a:buSzPts val="1100"/>
              <a:buFont typeface="Arial"/>
              <a:buNone/>
            </a:pPr>
            <a:r>
              <a:rPr lang="en" sz="1300" u="sng"/>
              <a:t>Mac users</a:t>
            </a:r>
            <a:r>
              <a:rPr lang="en" sz="1300"/>
              <a:t>: </a:t>
            </a:r>
            <a:r>
              <a:rPr b="1" lang="en" sz="1300">
                <a:latin typeface="Roboto Mono"/>
                <a:ea typeface="Roboto Mono"/>
                <a:cs typeface="Roboto Mono"/>
                <a:sym typeface="Roboto Mono"/>
              </a:rPr>
              <a:t>/Applications/MAMP/bin/php/php</a:t>
            </a:r>
            <a:r>
              <a:rPr b="1" lang="en" sz="1300">
                <a:solidFill>
                  <a:srgbClr val="FF0000"/>
                </a:solidFill>
                <a:latin typeface="Roboto Mono"/>
                <a:ea typeface="Roboto Mono"/>
                <a:cs typeface="Roboto Mono"/>
                <a:sym typeface="Roboto Mono"/>
              </a:rPr>
              <a:t>[yourVersionNumber]</a:t>
            </a:r>
            <a:r>
              <a:rPr b="1" lang="en" sz="1300">
                <a:latin typeface="Roboto Mono"/>
                <a:ea typeface="Roboto Mono"/>
                <a:cs typeface="Roboto Mono"/>
                <a:sym typeface="Roboto Mono"/>
              </a:rPr>
              <a:t>/conf/php.ini</a:t>
            </a:r>
            <a:endParaRPr b="1" sz="1300">
              <a:latin typeface="Roboto Mono"/>
              <a:ea typeface="Roboto Mono"/>
              <a:cs typeface="Roboto Mono"/>
              <a:sym typeface="Roboto Mono"/>
            </a:endParaRPr>
          </a:p>
          <a:p>
            <a:pPr indent="0" lvl="0" marL="0" rtl="0" algn="l">
              <a:spcBef>
                <a:spcPts val="600"/>
              </a:spcBef>
              <a:spcAft>
                <a:spcPts val="0"/>
              </a:spcAft>
              <a:buClr>
                <a:srgbClr val="000000"/>
              </a:buClr>
              <a:buSzPts val="1100"/>
              <a:buFont typeface="Arial"/>
              <a:buNone/>
            </a:pPr>
            <a:r>
              <a:rPr lang="en" sz="1300" u="sng"/>
              <a:t>Windows users</a:t>
            </a:r>
            <a:r>
              <a:rPr lang="en" sz="1300"/>
              <a:t>: </a:t>
            </a:r>
            <a:r>
              <a:rPr b="1" lang="en" sz="1300">
                <a:latin typeface="Roboto Mono"/>
                <a:ea typeface="Roboto Mono"/>
                <a:cs typeface="Roboto Mono"/>
                <a:sym typeface="Roboto Mono"/>
              </a:rPr>
              <a:t>C:\MAMP\conf\php</a:t>
            </a:r>
            <a:r>
              <a:rPr b="1" lang="en" sz="1300">
                <a:solidFill>
                  <a:srgbClr val="FF0000"/>
                </a:solidFill>
                <a:latin typeface="Roboto Mono"/>
                <a:ea typeface="Roboto Mono"/>
                <a:cs typeface="Roboto Mono"/>
                <a:sym typeface="Roboto Mono"/>
              </a:rPr>
              <a:t>[yourVersionNumber]</a:t>
            </a:r>
            <a:r>
              <a:rPr b="1" lang="en" sz="1300">
                <a:latin typeface="Roboto Mono"/>
                <a:ea typeface="Roboto Mono"/>
                <a:cs typeface="Roboto Mono"/>
                <a:sym typeface="Roboto Mono"/>
              </a:rPr>
              <a:t>\php.ini</a:t>
            </a:r>
            <a:endParaRPr b="1" sz="1300">
              <a:latin typeface="Roboto Mono"/>
              <a:ea typeface="Roboto Mono"/>
              <a:cs typeface="Roboto Mono"/>
              <a:sym typeface="Roboto Mono"/>
            </a:endParaRPr>
          </a:p>
          <a:p>
            <a:pPr indent="0" lvl="0" marL="0" rtl="0" algn="l">
              <a:spcBef>
                <a:spcPts val="600"/>
              </a:spcBef>
              <a:spcAft>
                <a:spcPts val="0"/>
              </a:spcAft>
              <a:buClr>
                <a:srgbClr val="000000"/>
              </a:buClr>
              <a:buSzPts val="1100"/>
              <a:buFont typeface="Arial"/>
              <a:buNone/>
            </a:pPr>
            <a:r>
              <a:rPr lang="en" sz="1300"/>
              <a:t>(To determine your version number, select the PHP tab in the MAMP control panel and see which version of PHP is selected.)</a:t>
            </a:r>
            <a:endParaRPr sz="1300"/>
          </a:p>
          <a:p>
            <a:pPr indent="-311150" lvl="0" marL="457200" rtl="0" algn="l">
              <a:spcBef>
                <a:spcPts val="600"/>
              </a:spcBef>
              <a:spcAft>
                <a:spcPts val="0"/>
              </a:spcAft>
              <a:buClr>
                <a:schemeClr val="lt2"/>
              </a:buClr>
              <a:buSzPts val="1300"/>
              <a:buAutoNum type="arabicPeriod"/>
            </a:pPr>
            <a:r>
              <a:rPr lang="en" sz="1300"/>
              <a:t>Look for this line:</a:t>
            </a:r>
            <a:endParaRPr sz="1300"/>
          </a:p>
          <a:p>
            <a:pPr indent="0" lvl="0" marL="914400" rtl="0" algn="l">
              <a:spcBef>
                <a:spcPts val="600"/>
              </a:spcBef>
              <a:spcAft>
                <a:spcPts val="0"/>
              </a:spcAft>
              <a:buNone/>
            </a:pPr>
            <a:r>
              <a:rPr b="1" lang="en" sz="1300">
                <a:latin typeface="Roboto Mono"/>
                <a:ea typeface="Roboto Mono"/>
                <a:cs typeface="Roboto Mono"/>
                <a:sym typeface="Roboto Mono"/>
              </a:rPr>
              <a:t>display_errors = Off</a:t>
            </a:r>
            <a:endParaRPr b="1" sz="1300">
              <a:latin typeface="Roboto Mono"/>
              <a:ea typeface="Roboto Mono"/>
              <a:cs typeface="Roboto Mono"/>
              <a:sym typeface="Roboto Mono"/>
            </a:endParaRPr>
          </a:p>
          <a:p>
            <a:pPr indent="-311150" lvl="0" marL="457200" rtl="0" algn="l">
              <a:spcBef>
                <a:spcPts val="600"/>
              </a:spcBef>
              <a:spcAft>
                <a:spcPts val="0"/>
              </a:spcAft>
              <a:buClr>
                <a:schemeClr val="lt2"/>
              </a:buClr>
              <a:buSzPts val="1300"/>
              <a:buAutoNum type="arabicPeriod"/>
            </a:pPr>
            <a:r>
              <a:rPr lang="en" sz="1300"/>
              <a:t>Change the word </a:t>
            </a:r>
            <a:r>
              <a:rPr b="1" lang="en" sz="1300">
                <a:latin typeface="Roboto Mono"/>
                <a:ea typeface="Roboto Mono"/>
                <a:cs typeface="Roboto Mono"/>
                <a:sym typeface="Roboto Mono"/>
              </a:rPr>
              <a:t>Off</a:t>
            </a:r>
            <a:r>
              <a:rPr lang="en" sz="1300"/>
              <a:t> to </a:t>
            </a:r>
            <a:r>
              <a:rPr b="1" lang="en" sz="1300">
                <a:latin typeface="Roboto Mono"/>
                <a:ea typeface="Roboto Mono"/>
                <a:cs typeface="Roboto Mono"/>
                <a:sym typeface="Roboto Mono"/>
              </a:rPr>
              <a:t>On</a:t>
            </a:r>
            <a:r>
              <a:rPr lang="en" sz="1300"/>
              <a:t> so it reads:</a:t>
            </a:r>
            <a:endParaRPr sz="1300"/>
          </a:p>
          <a:p>
            <a:pPr indent="0" lvl="0" marL="914400" rtl="0" algn="l">
              <a:spcBef>
                <a:spcPts val="600"/>
              </a:spcBef>
              <a:spcAft>
                <a:spcPts val="0"/>
              </a:spcAft>
              <a:buNone/>
            </a:pPr>
            <a:r>
              <a:rPr b="1" lang="en" sz="1300">
                <a:latin typeface="Roboto Mono"/>
                <a:ea typeface="Roboto Mono"/>
                <a:cs typeface="Roboto Mono"/>
                <a:sym typeface="Roboto Mono"/>
              </a:rPr>
              <a:t>display_errors = </a:t>
            </a:r>
            <a:r>
              <a:rPr b="1" lang="en" sz="1300">
                <a:solidFill>
                  <a:srgbClr val="FF0000"/>
                </a:solidFill>
                <a:latin typeface="Roboto Mono"/>
                <a:ea typeface="Roboto Mono"/>
                <a:cs typeface="Roboto Mono"/>
                <a:sym typeface="Roboto Mono"/>
              </a:rPr>
              <a:t>On</a:t>
            </a:r>
            <a:endParaRPr b="1" sz="1300">
              <a:solidFill>
                <a:srgbClr val="FF0000"/>
              </a:solidFill>
              <a:latin typeface="Roboto Mono"/>
              <a:ea typeface="Roboto Mono"/>
              <a:cs typeface="Roboto Mono"/>
              <a:sym typeface="Roboto Mono"/>
            </a:endParaRPr>
          </a:p>
          <a:p>
            <a:pPr indent="0" lvl="0" marL="457200" rtl="0" algn="l">
              <a:spcBef>
                <a:spcPts val="600"/>
              </a:spcBef>
              <a:spcAft>
                <a:spcPts val="0"/>
              </a:spcAft>
              <a:buNone/>
            </a:pPr>
            <a:r>
              <a:rPr b="1" lang="en" sz="1300"/>
              <a:t>Important</a:t>
            </a:r>
            <a:r>
              <a:rPr lang="en" sz="1300"/>
              <a:t>: “display_errors = Off” appears in several places in php.ini! </a:t>
            </a:r>
            <a:r>
              <a:rPr lang="en" sz="1300" u="sng"/>
              <a:t>You should change only the line that contains “display_errors = Off” all by itself</a:t>
            </a:r>
            <a:r>
              <a:rPr lang="en" sz="1300"/>
              <a:t>. If the line starts with a semicolon like this:</a:t>
            </a:r>
            <a:endParaRPr sz="1300"/>
          </a:p>
          <a:p>
            <a:pPr indent="0" lvl="0" marL="914400" rtl="0" algn="l">
              <a:spcBef>
                <a:spcPts val="600"/>
              </a:spcBef>
              <a:spcAft>
                <a:spcPts val="0"/>
              </a:spcAft>
              <a:buNone/>
            </a:pPr>
            <a:r>
              <a:rPr b="1" lang="en" sz="1300">
                <a:solidFill>
                  <a:srgbClr val="FF0000"/>
                </a:solidFill>
                <a:latin typeface="Roboto Mono"/>
                <a:ea typeface="Roboto Mono"/>
                <a:cs typeface="Roboto Mono"/>
                <a:sym typeface="Roboto Mono"/>
              </a:rPr>
              <a:t>;</a:t>
            </a:r>
            <a:r>
              <a:rPr b="1" lang="en" sz="1300">
                <a:latin typeface="Roboto Mono"/>
                <a:ea typeface="Roboto Mono"/>
                <a:cs typeface="Roboto Mono"/>
                <a:sym typeface="Roboto Mono"/>
              </a:rPr>
              <a:t> display_errors = Off</a:t>
            </a:r>
            <a:endParaRPr b="1" sz="1300">
              <a:latin typeface="Roboto Mono"/>
              <a:ea typeface="Roboto Mono"/>
              <a:cs typeface="Roboto Mono"/>
              <a:sym typeface="Roboto Mono"/>
            </a:endParaRPr>
          </a:p>
          <a:p>
            <a:pPr indent="0" lvl="0" marL="457200" rtl="0" algn="l">
              <a:spcBef>
                <a:spcPts val="600"/>
              </a:spcBef>
              <a:spcAft>
                <a:spcPts val="0"/>
              </a:spcAft>
              <a:buNone/>
            </a:pPr>
            <a:r>
              <a:rPr lang="en" sz="1300"/>
              <a:t>You will have to remove the semicolon so it looks like this:</a:t>
            </a:r>
            <a:endParaRPr sz="1300"/>
          </a:p>
          <a:p>
            <a:pPr indent="0" lvl="0" marL="914400" rtl="0" algn="l">
              <a:spcBef>
                <a:spcPts val="600"/>
              </a:spcBef>
              <a:spcAft>
                <a:spcPts val="0"/>
              </a:spcAft>
              <a:buNone/>
            </a:pPr>
            <a:r>
              <a:rPr b="1" lang="en" sz="1300">
                <a:latin typeface="Roboto Mono"/>
                <a:ea typeface="Roboto Mono"/>
                <a:cs typeface="Roboto Mono"/>
                <a:sym typeface="Roboto Mono"/>
              </a:rPr>
              <a:t>display_errors = On</a:t>
            </a:r>
            <a:endParaRPr b="1" sz="1300">
              <a:latin typeface="Roboto Mono"/>
              <a:ea typeface="Roboto Mono"/>
              <a:cs typeface="Roboto Mono"/>
              <a:sym typeface="Roboto Mono"/>
            </a:endParaRPr>
          </a:p>
          <a:p>
            <a:pPr indent="0" lvl="0" marL="0" rtl="0" algn="l">
              <a:spcBef>
                <a:spcPts val="600"/>
              </a:spcBef>
              <a:spcAft>
                <a:spcPts val="0"/>
              </a:spcAft>
              <a:buNone/>
            </a:pPr>
            <a:r>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8"/>
          <p:cNvSpPr txBox="1"/>
          <p:nvPr>
            <p:ph type="title"/>
          </p:nvPr>
        </p:nvSpPr>
        <p:spPr>
          <a:xfrm>
            <a:off x="3055350" y="123504"/>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MySQL 1</a:t>
            </a:r>
            <a:endParaRPr/>
          </a:p>
        </p:txBody>
      </p:sp>
      <p:sp>
        <p:nvSpPr>
          <p:cNvPr id="151" name="Google Shape;151;p38"/>
          <p:cNvSpPr txBox="1"/>
          <p:nvPr/>
        </p:nvSpPr>
        <p:spPr>
          <a:xfrm>
            <a:off x="462325" y="356198"/>
            <a:ext cx="8278800" cy="4315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999999"/>
                </a:solidFill>
                <a:latin typeface="Droid Serif"/>
                <a:ea typeface="Droid Serif"/>
                <a:cs typeface="Droid Serif"/>
                <a:sym typeface="Droid Serif"/>
              </a:rPr>
              <a:t>Prep for Class (Continued): Configure MAMP to Disable Binary Logging</a:t>
            </a:r>
            <a:endParaRPr b="1">
              <a:solidFill>
                <a:srgbClr val="999999"/>
              </a:solidFill>
              <a:latin typeface="Droid Serif"/>
              <a:ea typeface="Droid Serif"/>
              <a:cs typeface="Droid Serif"/>
              <a:sym typeface="Droid Serif"/>
            </a:endParaRPr>
          </a:p>
          <a:p>
            <a:pPr indent="0" lvl="0" marL="0" rtl="0" algn="l">
              <a:spcBef>
                <a:spcPts val="600"/>
              </a:spcBef>
              <a:spcAft>
                <a:spcPts val="0"/>
              </a:spcAft>
              <a:buNone/>
            </a:pPr>
            <a:r>
              <a:t/>
            </a:r>
            <a:endParaRPr sz="1300">
              <a:solidFill>
                <a:srgbClr val="434343"/>
              </a:solidFill>
              <a:latin typeface="Droid Serif"/>
              <a:ea typeface="Droid Serif"/>
              <a:cs typeface="Droid Serif"/>
              <a:sym typeface="Droid Serif"/>
            </a:endParaRPr>
          </a:p>
          <a:p>
            <a:pPr indent="0" lvl="0" marL="0" rtl="0" algn="l">
              <a:spcBef>
                <a:spcPts val="600"/>
              </a:spcBef>
              <a:spcAft>
                <a:spcPts val="0"/>
              </a:spcAft>
              <a:buNone/>
            </a:pPr>
            <a:r>
              <a:rPr b="1" lang="en" sz="1300">
                <a:solidFill>
                  <a:srgbClr val="434343"/>
                </a:solidFill>
                <a:latin typeface="Droid Serif"/>
                <a:ea typeface="Droid Serif"/>
                <a:cs typeface="Droid Serif"/>
                <a:sym typeface="Droid Serif"/>
              </a:rPr>
              <a:t>Windows Users Only</a:t>
            </a:r>
            <a:r>
              <a:rPr lang="en" sz="1300">
                <a:solidFill>
                  <a:srgbClr val="434343"/>
                </a:solidFill>
                <a:latin typeface="Droid Serif"/>
                <a:ea typeface="Droid Serif"/>
                <a:cs typeface="Droid Serif"/>
                <a:sym typeface="Droid Serif"/>
              </a:rPr>
              <a:t> </a:t>
            </a:r>
            <a:endParaRPr sz="1300">
              <a:solidFill>
                <a:srgbClr val="434343"/>
              </a:solidFill>
              <a:latin typeface="Droid Serif"/>
              <a:ea typeface="Droid Serif"/>
              <a:cs typeface="Droid Serif"/>
              <a:sym typeface="Droid Serif"/>
            </a:endParaRPr>
          </a:p>
          <a:p>
            <a:pPr indent="0" lvl="0" marL="0" rtl="0" algn="l">
              <a:spcBef>
                <a:spcPts val="600"/>
              </a:spcBef>
              <a:spcAft>
                <a:spcPts val="0"/>
              </a:spcAft>
              <a:buNone/>
            </a:pPr>
            <a:r>
              <a:t/>
            </a:r>
            <a:endParaRPr sz="1300">
              <a:solidFill>
                <a:srgbClr val="434343"/>
              </a:solidFill>
              <a:latin typeface="Droid Serif"/>
              <a:ea typeface="Droid Serif"/>
              <a:cs typeface="Droid Serif"/>
              <a:sym typeface="Droid Serif"/>
            </a:endParaRPr>
          </a:p>
          <a:p>
            <a:pPr indent="0" lvl="0" marL="0" rtl="0" algn="l">
              <a:spcBef>
                <a:spcPts val="600"/>
              </a:spcBef>
              <a:spcAft>
                <a:spcPts val="0"/>
              </a:spcAft>
              <a:buNone/>
            </a:pPr>
            <a:r>
              <a:rPr lang="en" sz="1300">
                <a:solidFill>
                  <a:srgbClr val="434343"/>
                </a:solidFill>
                <a:latin typeface="Droid Serif"/>
                <a:ea typeface="Droid Serif"/>
                <a:cs typeface="Droid Serif"/>
                <a:sym typeface="Droid Serif"/>
              </a:rPr>
              <a:t>Open </a:t>
            </a:r>
            <a:r>
              <a:rPr b="1" lang="en" sz="1300">
                <a:solidFill>
                  <a:srgbClr val="434343"/>
                </a:solidFill>
                <a:latin typeface="Roboto Mono"/>
                <a:ea typeface="Roboto Mono"/>
                <a:cs typeface="Roboto Mono"/>
                <a:sym typeface="Roboto Mono"/>
              </a:rPr>
              <a:t>C:\MAMP\conf\mysql\my.ini</a:t>
            </a:r>
            <a:r>
              <a:rPr lang="en" sz="1300">
                <a:solidFill>
                  <a:srgbClr val="434343"/>
                </a:solidFill>
                <a:latin typeface="Droid Serif"/>
                <a:ea typeface="Droid Serif"/>
                <a:cs typeface="Droid Serif"/>
                <a:sym typeface="Droid Serif"/>
              </a:rPr>
              <a:t> in your text editor:</a:t>
            </a:r>
            <a:endParaRPr sz="1300">
              <a:solidFill>
                <a:srgbClr val="434343"/>
              </a:solidFill>
              <a:latin typeface="Droid Serif"/>
              <a:ea typeface="Droid Serif"/>
              <a:cs typeface="Droid Serif"/>
              <a:sym typeface="Droid Serif"/>
            </a:endParaRPr>
          </a:p>
          <a:p>
            <a:pPr indent="0" lvl="0" marL="0" rtl="0" algn="l">
              <a:spcBef>
                <a:spcPts val="600"/>
              </a:spcBef>
              <a:spcAft>
                <a:spcPts val="0"/>
              </a:spcAft>
              <a:buNone/>
            </a:pPr>
            <a:r>
              <a:t/>
            </a:r>
            <a:endParaRPr sz="1300">
              <a:solidFill>
                <a:srgbClr val="434343"/>
              </a:solidFill>
              <a:latin typeface="Droid Serif"/>
              <a:ea typeface="Droid Serif"/>
              <a:cs typeface="Droid Serif"/>
              <a:sym typeface="Droid Serif"/>
            </a:endParaRPr>
          </a:p>
          <a:p>
            <a:pPr indent="-311150" lvl="0" marL="457200" rtl="0" algn="l">
              <a:spcBef>
                <a:spcPts val="600"/>
              </a:spcBef>
              <a:spcAft>
                <a:spcPts val="0"/>
              </a:spcAft>
              <a:buClr>
                <a:srgbClr val="CCCCCC"/>
              </a:buClr>
              <a:buSzPts val="1300"/>
              <a:buFont typeface="Droid Serif"/>
              <a:buAutoNum type="arabicPeriod"/>
            </a:pPr>
            <a:r>
              <a:rPr lang="en" sz="1300">
                <a:solidFill>
                  <a:srgbClr val="434343"/>
                </a:solidFill>
                <a:latin typeface="Droid Serif"/>
                <a:ea typeface="Droid Serif"/>
                <a:cs typeface="Droid Serif"/>
                <a:sym typeface="Droid Serif"/>
              </a:rPr>
              <a:t>Look for the line that starts with:</a:t>
            </a:r>
            <a:endParaRPr sz="1300">
              <a:solidFill>
                <a:srgbClr val="434343"/>
              </a:solidFill>
              <a:latin typeface="Droid Serif"/>
              <a:ea typeface="Droid Serif"/>
              <a:cs typeface="Droid Serif"/>
              <a:sym typeface="Droid Serif"/>
            </a:endParaRPr>
          </a:p>
          <a:p>
            <a:pPr indent="0" lvl="0" marL="914400" rtl="0" algn="l">
              <a:spcBef>
                <a:spcPts val="600"/>
              </a:spcBef>
              <a:spcAft>
                <a:spcPts val="0"/>
              </a:spcAft>
              <a:buNone/>
            </a:pPr>
            <a:r>
              <a:rPr b="1" lang="en" sz="1300">
                <a:solidFill>
                  <a:srgbClr val="434343"/>
                </a:solidFill>
                <a:latin typeface="Roboto Mono"/>
                <a:ea typeface="Roboto Mono"/>
                <a:cs typeface="Roboto Mono"/>
                <a:sym typeface="Roboto Mono"/>
              </a:rPr>
              <a:t>log-bin = mysql-bin</a:t>
            </a:r>
            <a:endParaRPr b="1" sz="1300">
              <a:solidFill>
                <a:srgbClr val="434343"/>
              </a:solidFill>
              <a:latin typeface="Roboto Mono"/>
              <a:ea typeface="Roboto Mono"/>
              <a:cs typeface="Roboto Mono"/>
              <a:sym typeface="Roboto Mono"/>
            </a:endParaRPr>
          </a:p>
          <a:p>
            <a:pPr indent="-311150" lvl="0" marL="457200" rtl="0" algn="l">
              <a:spcBef>
                <a:spcPts val="600"/>
              </a:spcBef>
              <a:spcAft>
                <a:spcPts val="0"/>
              </a:spcAft>
              <a:buClr>
                <a:srgbClr val="CCCCCC"/>
              </a:buClr>
              <a:buSzPts val="1300"/>
              <a:buFont typeface="Droid Serif"/>
              <a:buAutoNum type="arabicPeriod"/>
            </a:pPr>
            <a:r>
              <a:rPr lang="en" sz="1300">
                <a:solidFill>
                  <a:srgbClr val="434343"/>
                </a:solidFill>
                <a:latin typeface="Droid Serif"/>
                <a:ea typeface="Droid Serif"/>
                <a:cs typeface="Droid Serif"/>
                <a:sym typeface="Droid Serif"/>
              </a:rPr>
              <a:t>Type a '#' at the beginning of the line:</a:t>
            </a:r>
            <a:endParaRPr sz="1300">
              <a:solidFill>
                <a:srgbClr val="434343"/>
              </a:solidFill>
              <a:latin typeface="Droid Serif"/>
              <a:ea typeface="Droid Serif"/>
              <a:cs typeface="Droid Serif"/>
              <a:sym typeface="Droid Serif"/>
            </a:endParaRPr>
          </a:p>
          <a:p>
            <a:pPr indent="0" lvl="0" marL="914400" rtl="0" algn="l">
              <a:spcBef>
                <a:spcPts val="600"/>
              </a:spcBef>
              <a:spcAft>
                <a:spcPts val="0"/>
              </a:spcAft>
              <a:buNone/>
            </a:pPr>
            <a:r>
              <a:rPr b="1" lang="en" sz="1300">
                <a:solidFill>
                  <a:srgbClr val="980000"/>
                </a:solidFill>
                <a:latin typeface="Roboto Mono"/>
                <a:ea typeface="Roboto Mono"/>
                <a:cs typeface="Roboto Mono"/>
                <a:sym typeface="Roboto Mono"/>
              </a:rPr>
              <a:t>#</a:t>
            </a:r>
            <a:r>
              <a:rPr b="1" lang="en" sz="1300">
                <a:solidFill>
                  <a:srgbClr val="434343"/>
                </a:solidFill>
                <a:latin typeface="Roboto Mono"/>
                <a:ea typeface="Roboto Mono"/>
                <a:cs typeface="Roboto Mono"/>
                <a:sym typeface="Roboto Mono"/>
              </a:rPr>
              <a:t>log-bin = mysql-bin</a:t>
            </a:r>
            <a:endParaRPr b="1" sz="1300">
              <a:solidFill>
                <a:srgbClr val="FF0000"/>
              </a:solidFill>
              <a:latin typeface="Roboto Mono"/>
              <a:ea typeface="Roboto Mono"/>
              <a:cs typeface="Roboto Mono"/>
              <a:sym typeface="Roboto Mono"/>
            </a:endParaRPr>
          </a:p>
          <a:p>
            <a:pPr indent="0" lvl="0" marL="0" rtl="0" algn="l">
              <a:spcBef>
                <a:spcPts val="600"/>
              </a:spcBef>
              <a:spcAft>
                <a:spcPts val="0"/>
              </a:spcAft>
              <a:buNone/>
            </a:pPr>
            <a:r>
              <a:t/>
            </a:r>
            <a:endParaRPr b="1" sz="1300">
              <a:solidFill>
                <a:srgbClr val="434343"/>
              </a:solidFill>
              <a:latin typeface="Roboto Mono"/>
              <a:ea typeface="Roboto Mono"/>
              <a:cs typeface="Roboto Mono"/>
              <a:sym typeface="Roboto Mono"/>
            </a:endParaRPr>
          </a:p>
          <a:p>
            <a:pPr indent="0" lvl="0" marL="0" rtl="0" algn="l">
              <a:spcBef>
                <a:spcPts val="600"/>
              </a:spcBef>
              <a:spcAft>
                <a:spcPts val="0"/>
              </a:spcAft>
              <a:buNone/>
            </a:pPr>
            <a:r>
              <a:t/>
            </a:r>
            <a:endParaRPr sz="1300">
              <a:solidFill>
                <a:srgbClr val="434343"/>
              </a:solidFill>
              <a:latin typeface="Droid Serif"/>
              <a:ea typeface="Droid Serif"/>
              <a:cs typeface="Droid Serif"/>
              <a:sym typeface="Droid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9"/>
          <p:cNvSpPr txBox="1"/>
          <p:nvPr>
            <p:ph type="title"/>
          </p:nvPr>
        </p:nvSpPr>
        <p:spPr>
          <a:xfrm>
            <a:off x="3055350" y="123504"/>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MySQL 1</a:t>
            </a:r>
            <a:endParaRPr/>
          </a:p>
        </p:txBody>
      </p:sp>
      <p:sp>
        <p:nvSpPr>
          <p:cNvPr id="157" name="Google Shape;157;p39"/>
          <p:cNvSpPr txBox="1"/>
          <p:nvPr>
            <p:ph idx="1" type="body"/>
          </p:nvPr>
        </p:nvSpPr>
        <p:spPr>
          <a:xfrm>
            <a:off x="483950" y="765674"/>
            <a:ext cx="8278800" cy="138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400">
                <a:solidFill>
                  <a:srgbClr val="999999"/>
                </a:solidFill>
              </a:rPr>
              <a:t>Prep for Class (Continued): Configure htdocs Folder</a:t>
            </a:r>
            <a:endParaRPr b="1" sz="1400">
              <a:solidFill>
                <a:srgbClr val="999999"/>
              </a:solidFill>
            </a:endParaRPr>
          </a:p>
          <a:p>
            <a:pPr indent="-311150" lvl="0" marL="457200" rtl="0" algn="l">
              <a:spcBef>
                <a:spcPts val="600"/>
              </a:spcBef>
              <a:spcAft>
                <a:spcPts val="0"/>
              </a:spcAft>
              <a:buClr>
                <a:schemeClr val="lt2"/>
              </a:buClr>
              <a:buSzPts val="1300"/>
              <a:buAutoNum type="arabicPeriod"/>
            </a:pPr>
            <a:r>
              <a:rPr lang="en" sz="1300"/>
              <a:t>From the MAMP control panel, </a:t>
            </a:r>
            <a:r>
              <a:rPr lang="en" sz="1300"/>
              <a:t>select </a:t>
            </a:r>
            <a:r>
              <a:rPr b="1" lang="en" sz="1300"/>
              <a:t>Preferences</a:t>
            </a:r>
            <a:r>
              <a:rPr lang="en" sz="1300"/>
              <a:t> -&gt; </a:t>
            </a:r>
            <a:r>
              <a:rPr b="1" lang="en" sz="1300"/>
              <a:t>Web Server</a:t>
            </a:r>
            <a:endParaRPr b="1" sz="1300"/>
          </a:p>
          <a:p>
            <a:pPr indent="-311150" lvl="0" marL="457200" rtl="0" algn="l">
              <a:spcBef>
                <a:spcPts val="600"/>
              </a:spcBef>
              <a:spcAft>
                <a:spcPts val="0"/>
              </a:spcAft>
              <a:buClr>
                <a:schemeClr val="lt2"/>
              </a:buClr>
              <a:buSzPts val="1300"/>
              <a:buAutoNum type="arabicPeriod"/>
            </a:pPr>
            <a:r>
              <a:rPr lang="en" sz="1300"/>
              <a:t>Change the </a:t>
            </a:r>
            <a:r>
              <a:rPr b="1" lang="en" sz="1300"/>
              <a:t>Document Root</a:t>
            </a:r>
            <a:r>
              <a:rPr lang="en" sz="1300"/>
              <a:t> setting to point to </a:t>
            </a:r>
            <a:r>
              <a:rPr b="1" lang="en" sz="1300"/>
              <a:t>YOUR</a:t>
            </a:r>
            <a:r>
              <a:rPr lang="en" sz="1300"/>
              <a:t> existing </a:t>
            </a:r>
            <a:r>
              <a:rPr b="1" lang="en" sz="1300"/>
              <a:t>public_html</a:t>
            </a:r>
            <a:r>
              <a:rPr lang="en" sz="1300"/>
              <a:t> folder, e.g.:</a:t>
            </a:r>
            <a:endParaRPr sz="1300"/>
          </a:p>
          <a:p>
            <a:pPr indent="0" lvl="0" marL="457200" rtl="0" algn="l">
              <a:spcBef>
                <a:spcPts val="1000"/>
              </a:spcBef>
              <a:spcAft>
                <a:spcPts val="0"/>
              </a:spcAft>
              <a:buNone/>
            </a:pPr>
            <a:r>
              <a:rPr lang="en" sz="1300"/>
              <a:t>Mac:</a:t>
            </a:r>
            <a:endParaRPr sz="1300"/>
          </a:p>
          <a:p>
            <a:pPr indent="0" lvl="0" marL="914400" rtl="0" algn="l">
              <a:spcBef>
                <a:spcPts val="1000"/>
              </a:spcBef>
              <a:spcAft>
                <a:spcPts val="0"/>
              </a:spcAft>
              <a:buNone/>
            </a:pPr>
            <a:r>
              <a:rPr b="1" lang="en" sz="1300"/>
              <a:t>Username &gt; Desktop &gt; public_html</a:t>
            </a:r>
            <a:endParaRPr b="1" sz="1300"/>
          </a:p>
          <a:p>
            <a:pPr indent="0" lvl="0" marL="457200" rtl="0" algn="l">
              <a:spcBef>
                <a:spcPts val="1000"/>
              </a:spcBef>
              <a:spcAft>
                <a:spcPts val="0"/>
              </a:spcAft>
              <a:buNone/>
            </a:pPr>
            <a:r>
              <a:rPr lang="en" sz="1300"/>
              <a:t>Windows:</a:t>
            </a:r>
            <a:endParaRPr sz="1300"/>
          </a:p>
          <a:p>
            <a:pPr indent="0" lvl="0" marL="914400" rtl="0" algn="l">
              <a:spcBef>
                <a:spcPts val="1000"/>
              </a:spcBef>
              <a:spcAft>
                <a:spcPts val="0"/>
              </a:spcAft>
              <a:buNone/>
            </a:pPr>
            <a:r>
              <a:rPr b="1" lang="en" sz="1300"/>
              <a:t>C:\Users\</a:t>
            </a:r>
            <a:r>
              <a:rPr b="1" i="1" lang="en" sz="1300"/>
              <a:t>Username</a:t>
            </a:r>
            <a:r>
              <a:rPr b="1" lang="en" sz="1300"/>
              <a:t>\Desktop\public_html</a:t>
            </a:r>
            <a:endParaRPr b="1" sz="1300"/>
          </a:p>
          <a:p>
            <a:pPr indent="-311150" lvl="0" marL="457200" rtl="0" algn="l">
              <a:spcBef>
                <a:spcPts val="1000"/>
              </a:spcBef>
              <a:spcAft>
                <a:spcPts val="0"/>
              </a:spcAft>
              <a:buClr>
                <a:schemeClr val="lt2"/>
              </a:buClr>
              <a:buSzPts val="1300"/>
              <a:buAutoNum type="arabicPeriod"/>
            </a:pPr>
            <a:r>
              <a:rPr lang="en" sz="1300"/>
              <a:t>From the MAMP control panel, </a:t>
            </a:r>
            <a:r>
              <a:rPr b="1" lang="en" sz="1300"/>
              <a:t>stop</a:t>
            </a:r>
            <a:r>
              <a:rPr lang="en" sz="1300"/>
              <a:t> the server if it is running. After it has stopped, </a:t>
            </a:r>
            <a:r>
              <a:rPr b="1" lang="en" sz="1300"/>
              <a:t>start</a:t>
            </a:r>
            <a:r>
              <a:rPr lang="en" sz="1300"/>
              <a:t> it again.</a:t>
            </a:r>
            <a:endParaRPr b="1"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0"/>
          <p:cNvSpPr txBox="1"/>
          <p:nvPr>
            <p:ph idx="4294967295" type="ctrTitle"/>
          </p:nvPr>
        </p:nvSpPr>
        <p:spPr>
          <a:xfrm>
            <a:off x="1251700" y="1796700"/>
            <a:ext cx="6612000" cy="235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lang="en" sz="4800">
                <a:solidFill>
                  <a:srgbClr val="FF9E00"/>
                </a:solidFill>
                <a:latin typeface="Montserrat"/>
                <a:ea typeface="Montserrat"/>
                <a:cs typeface="Montserrat"/>
                <a:sym typeface="Montserrat"/>
              </a:rPr>
              <a:t>Today’s Class</a:t>
            </a:r>
            <a:endParaRPr b="1" sz="4800">
              <a:solidFill>
                <a:srgbClr val="FF9E00"/>
              </a:solidFill>
              <a:latin typeface="Montserrat"/>
              <a:ea typeface="Montserrat"/>
              <a:cs typeface="Montserrat"/>
              <a:sym typeface="Montserrat"/>
            </a:endParaRPr>
          </a:p>
        </p:txBody>
      </p:sp>
      <p:grpSp>
        <p:nvGrpSpPr>
          <p:cNvPr id="163" name="Google Shape;163;p40"/>
          <p:cNvGrpSpPr/>
          <p:nvPr/>
        </p:nvGrpSpPr>
        <p:grpSpPr>
          <a:xfrm>
            <a:off x="4233510" y="499007"/>
            <a:ext cx="677029" cy="1103729"/>
            <a:chOff x="6730350" y="2315900"/>
            <a:chExt cx="257700" cy="420100"/>
          </a:xfrm>
        </p:grpSpPr>
        <p:sp>
          <p:nvSpPr>
            <p:cNvPr id="164" name="Google Shape;164;p40"/>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65" name="Google Shape;165;p40"/>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66" name="Google Shape;166;p40"/>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67" name="Google Shape;167;p40"/>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68" name="Google Shape;168;p40"/>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41"/>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rgbClr val="999999"/>
                </a:solidFill>
                <a:latin typeface="Montserrat"/>
                <a:ea typeface="Montserrat"/>
                <a:cs typeface="Montserrat"/>
                <a:sym typeface="Montserrat"/>
              </a:rPr>
              <a:t>MySQL 1</a:t>
            </a:r>
            <a:endParaRPr/>
          </a:p>
        </p:txBody>
      </p:sp>
      <p:sp>
        <p:nvSpPr>
          <p:cNvPr id="174" name="Google Shape;174;p41"/>
          <p:cNvSpPr txBox="1"/>
          <p:nvPr>
            <p:ph idx="1" type="body"/>
          </p:nvPr>
        </p:nvSpPr>
        <p:spPr>
          <a:xfrm>
            <a:off x="807500" y="669225"/>
            <a:ext cx="7857600" cy="3607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999999"/>
                </a:solidFill>
                <a:latin typeface="Droid Serif"/>
                <a:ea typeface="Droid Serif"/>
                <a:cs typeface="Droid Serif"/>
                <a:sym typeface="Droid Serif"/>
              </a:rPr>
              <a:t>Today’s Class</a:t>
            </a:r>
            <a:endParaRPr sz="700">
              <a:solidFill>
                <a:srgbClr val="434343"/>
              </a:solidFill>
              <a:latin typeface="Droid Serif"/>
              <a:ea typeface="Droid Serif"/>
              <a:cs typeface="Droid Serif"/>
              <a:sym typeface="Droid Serif"/>
            </a:endParaRPr>
          </a:p>
          <a:p>
            <a:pPr indent="-317500" lvl="0" marL="457200" rtl="0" algn="l">
              <a:spcBef>
                <a:spcPts val="600"/>
              </a:spcBef>
              <a:spcAft>
                <a:spcPts val="0"/>
              </a:spcAft>
              <a:buClr>
                <a:schemeClr val="lt2"/>
              </a:buClr>
              <a:buSzPts val="1400"/>
              <a:buChar char="❏"/>
            </a:pPr>
            <a:r>
              <a:rPr lang="en">
                <a:solidFill>
                  <a:srgbClr val="434343"/>
                </a:solidFill>
                <a:latin typeface="Droid Serif"/>
                <a:ea typeface="Droid Serif"/>
                <a:cs typeface="Droid Serif"/>
                <a:sym typeface="Droid Serif"/>
              </a:rPr>
              <a:t>Database definitions/terminology</a:t>
            </a:r>
            <a:endParaRPr>
              <a:solidFill>
                <a:srgbClr val="434343"/>
              </a:solidFill>
              <a:latin typeface="Droid Serif"/>
              <a:ea typeface="Droid Serif"/>
              <a:cs typeface="Droid Serif"/>
              <a:sym typeface="Droid Serif"/>
            </a:endParaRPr>
          </a:p>
          <a:p>
            <a:pPr indent="-317500" lvl="1" marL="914400" rtl="0" algn="l">
              <a:spcBef>
                <a:spcPts val="480"/>
              </a:spcBef>
              <a:spcAft>
                <a:spcPts val="0"/>
              </a:spcAft>
              <a:buClr>
                <a:schemeClr val="lt2"/>
              </a:buClr>
              <a:buSzPts val="1400"/>
              <a:buChar char="❏"/>
            </a:pPr>
            <a:r>
              <a:rPr lang="en">
                <a:solidFill>
                  <a:srgbClr val="434343"/>
                </a:solidFill>
                <a:latin typeface="Droid Serif"/>
                <a:ea typeface="Droid Serif"/>
                <a:cs typeface="Droid Serif"/>
                <a:sym typeface="Droid Serif"/>
              </a:rPr>
              <a:t>database</a:t>
            </a:r>
            <a:endParaRPr>
              <a:solidFill>
                <a:srgbClr val="434343"/>
              </a:solidFill>
              <a:latin typeface="Droid Serif"/>
              <a:ea typeface="Droid Serif"/>
              <a:cs typeface="Droid Serif"/>
              <a:sym typeface="Droid Serif"/>
            </a:endParaRPr>
          </a:p>
          <a:p>
            <a:pPr indent="-317500" lvl="1" marL="914400" rtl="0" algn="l">
              <a:spcBef>
                <a:spcPts val="480"/>
              </a:spcBef>
              <a:spcAft>
                <a:spcPts val="0"/>
              </a:spcAft>
              <a:buClr>
                <a:schemeClr val="lt2"/>
              </a:buClr>
              <a:buSzPts val="1400"/>
              <a:buChar char="❏"/>
            </a:pPr>
            <a:r>
              <a:rPr lang="en">
                <a:solidFill>
                  <a:srgbClr val="434343"/>
                </a:solidFill>
                <a:latin typeface="Droid Serif"/>
                <a:ea typeface="Droid Serif"/>
                <a:cs typeface="Droid Serif"/>
                <a:sym typeface="Droid Serif"/>
              </a:rPr>
              <a:t>table</a:t>
            </a:r>
            <a:endParaRPr>
              <a:solidFill>
                <a:srgbClr val="434343"/>
              </a:solidFill>
              <a:latin typeface="Droid Serif"/>
              <a:ea typeface="Droid Serif"/>
              <a:cs typeface="Droid Serif"/>
              <a:sym typeface="Droid Serif"/>
            </a:endParaRPr>
          </a:p>
          <a:p>
            <a:pPr indent="-317500" lvl="1" marL="914400" rtl="0" algn="l">
              <a:spcBef>
                <a:spcPts val="480"/>
              </a:spcBef>
              <a:spcAft>
                <a:spcPts val="0"/>
              </a:spcAft>
              <a:buClr>
                <a:schemeClr val="lt2"/>
              </a:buClr>
              <a:buSzPts val="1400"/>
              <a:buChar char="❏"/>
            </a:pPr>
            <a:r>
              <a:rPr lang="en">
                <a:solidFill>
                  <a:srgbClr val="434343"/>
                </a:solidFill>
                <a:latin typeface="Droid Serif"/>
                <a:ea typeface="Droid Serif"/>
                <a:cs typeface="Droid Serif"/>
                <a:sym typeface="Droid Serif"/>
              </a:rPr>
              <a:t>row</a:t>
            </a:r>
            <a:endParaRPr>
              <a:solidFill>
                <a:srgbClr val="434343"/>
              </a:solidFill>
              <a:latin typeface="Droid Serif"/>
              <a:ea typeface="Droid Serif"/>
              <a:cs typeface="Droid Serif"/>
              <a:sym typeface="Droid Serif"/>
            </a:endParaRPr>
          </a:p>
          <a:p>
            <a:pPr indent="-317500" lvl="1" marL="914400" rtl="0" algn="l">
              <a:spcBef>
                <a:spcPts val="480"/>
              </a:spcBef>
              <a:spcAft>
                <a:spcPts val="0"/>
              </a:spcAft>
              <a:buClr>
                <a:schemeClr val="lt2"/>
              </a:buClr>
              <a:buSzPts val="1400"/>
              <a:buChar char="❏"/>
            </a:pPr>
            <a:r>
              <a:rPr lang="en">
                <a:solidFill>
                  <a:srgbClr val="434343"/>
                </a:solidFill>
                <a:latin typeface="Droid Serif"/>
                <a:ea typeface="Droid Serif"/>
                <a:cs typeface="Droid Serif"/>
                <a:sym typeface="Droid Serif"/>
              </a:rPr>
              <a:t>column</a:t>
            </a:r>
            <a:endParaRPr>
              <a:solidFill>
                <a:srgbClr val="434343"/>
              </a:solidFill>
              <a:latin typeface="Droid Serif"/>
              <a:ea typeface="Droid Serif"/>
              <a:cs typeface="Droid Serif"/>
              <a:sym typeface="Droid Serif"/>
            </a:endParaRPr>
          </a:p>
          <a:p>
            <a:pPr indent="-317500" lvl="1" marL="914400" rtl="0" algn="l">
              <a:spcBef>
                <a:spcPts val="480"/>
              </a:spcBef>
              <a:spcAft>
                <a:spcPts val="0"/>
              </a:spcAft>
              <a:buClr>
                <a:schemeClr val="lt2"/>
              </a:buClr>
              <a:buSzPts val="1400"/>
              <a:buChar char="❏"/>
            </a:pPr>
            <a:r>
              <a:rPr lang="en">
                <a:solidFill>
                  <a:srgbClr val="434343"/>
                </a:solidFill>
                <a:latin typeface="Droid Serif"/>
                <a:ea typeface="Droid Serif"/>
                <a:cs typeface="Droid Serif"/>
                <a:sym typeface="Droid Serif"/>
              </a:rPr>
              <a:t>data type</a:t>
            </a:r>
            <a:endParaRPr>
              <a:solidFill>
                <a:srgbClr val="434343"/>
              </a:solidFill>
              <a:latin typeface="Droid Serif"/>
              <a:ea typeface="Droid Serif"/>
              <a:cs typeface="Droid Serif"/>
              <a:sym typeface="Droid Serif"/>
            </a:endParaRPr>
          </a:p>
          <a:p>
            <a:pPr indent="-317500" lvl="1" marL="914400" rtl="0" algn="l">
              <a:spcBef>
                <a:spcPts val="480"/>
              </a:spcBef>
              <a:spcAft>
                <a:spcPts val="0"/>
              </a:spcAft>
              <a:buClr>
                <a:schemeClr val="lt2"/>
              </a:buClr>
              <a:buSzPts val="1400"/>
              <a:buChar char="❏"/>
            </a:pPr>
            <a:r>
              <a:rPr lang="en">
                <a:solidFill>
                  <a:srgbClr val="434343"/>
                </a:solidFill>
                <a:latin typeface="Droid Serif"/>
                <a:ea typeface="Droid Serif"/>
                <a:cs typeface="Droid Serif"/>
                <a:sym typeface="Droid Serif"/>
              </a:rPr>
              <a:t>schema</a:t>
            </a:r>
            <a:endParaRPr>
              <a:solidFill>
                <a:srgbClr val="434343"/>
              </a:solidFill>
              <a:latin typeface="Droid Serif"/>
              <a:ea typeface="Droid Serif"/>
              <a:cs typeface="Droid Serif"/>
              <a:sym typeface="Droid Serif"/>
            </a:endParaRPr>
          </a:p>
          <a:p>
            <a:pPr indent="-317500" lvl="1" marL="914400" rtl="0" algn="l">
              <a:spcBef>
                <a:spcPts val="480"/>
              </a:spcBef>
              <a:spcAft>
                <a:spcPts val="0"/>
              </a:spcAft>
              <a:buClr>
                <a:schemeClr val="lt2"/>
              </a:buClr>
              <a:buSzPts val="1400"/>
              <a:buChar char="❏"/>
            </a:pPr>
            <a:r>
              <a:rPr lang="en">
                <a:solidFill>
                  <a:srgbClr val="434343"/>
                </a:solidFill>
                <a:latin typeface="Droid Serif"/>
                <a:ea typeface="Droid Serif"/>
                <a:cs typeface="Droid Serif"/>
                <a:sym typeface="Droid Serif"/>
              </a:rPr>
              <a:t>CRUD</a:t>
            </a:r>
            <a:endParaRPr>
              <a:solidFill>
                <a:srgbClr val="434343"/>
              </a:solidFill>
              <a:latin typeface="Droid Serif"/>
              <a:ea typeface="Droid Serif"/>
              <a:cs typeface="Droid Serif"/>
              <a:sym typeface="Droid Serif"/>
            </a:endParaRPr>
          </a:p>
          <a:p>
            <a:pPr indent="-317500" lvl="0" marL="457200" rtl="0" algn="l">
              <a:spcBef>
                <a:spcPts val="600"/>
              </a:spcBef>
              <a:spcAft>
                <a:spcPts val="0"/>
              </a:spcAft>
              <a:buClr>
                <a:schemeClr val="lt2"/>
              </a:buClr>
              <a:buSzPts val="1400"/>
              <a:buChar char="❏"/>
            </a:pPr>
            <a:r>
              <a:rPr lang="en">
                <a:solidFill>
                  <a:srgbClr val="434343"/>
                </a:solidFill>
                <a:latin typeface="Droid Serif"/>
                <a:ea typeface="Droid Serif"/>
                <a:cs typeface="Droid Serif"/>
                <a:sym typeface="Droid Serif"/>
              </a:rPr>
              <a:t>Data types</a:t>
            </a:r>
            <a:endParaRPr>
              <a:solidFill>
                <a:srgbClr val="434343"/>
              </a:solidFill>
              <a:latin typeface="Droid Serif"/>
              <a:ea typeface="Droid Serif"/>
              <a:cs typeface="Droid Serif"/>
              <a:sym typeface="Droid Serif"/>
            </a:endParaRPr>
          </a:p>
          <a:p>
            <a:pPr indent="-317500" lvl="0" marL="457200" rtl="0" algn="l">
              <a:spcBef>
                <a:spcPts val="600"/>
              </a:spcBef>
              <a:spcAft>
                <a:spcPts val="0"/>
              </a:spcAft>
              <a:buClr>
                <a:schemeClr val="lt2"/>
              </a:buClr>
              <a:buSzPts val="1400"/>
              <a:buChar char="❏"/>
            </a:pPr>
            <a:r>
              <a:rPr lang="en">
                <a:solidFill>
                  <a:srgbClr val="434343"/>
                </a:solidFill>
                <a:latin typeface="Droid Serif"/>
                <a:ea typeface="Droid Serif"/>
                <a:cs typeface="Droid Serif"/>
                <a:sym typeface="Droid Serif"/>
              </a:rPr>
              <a:t>Useful SQL commands</a:t>
            </a:r>
            <a:endParaRPr>
              <a:solidFill>
                <a:srgbClr val="434343"/>
              </a:solidFill>
              <a:latin typeface="Droid Serif"/>
              <a:ea typeface="Droid Serif"/>
              <a:cs typeface="Droid Serif"/>
              <a:sym typeface="Droid Serif"/>
            </a:endParaRPr>
          </a:p>
          <a:p>
            <a:pPr indent="-317500" lvl="0" marL="457200" rtl="0" algn="l">
              <a:spcBef>
                <a:spcPts val="600"/>
              </a:spcBef>
              <a:spcAft>
                <a:spcPts val="0"/>
              </a:spcAft>
              <a:buClr>
                <a:schemeClr val="lt2"/>
              </a:buClr>
              <a:buSzPts val="1400"/>
              <a:buChar char="❏"/>
            </a:pPr>
            <a:r>
              <a:rPr lang="en">
                <a:solidFill>
                  <a:srgbClr val="434343"/>
                </a:solidFill>
                <a:latin typeface="Droid Serif"/>
                <a:ea typeface="Droid Serif"/>
                <a:cs typeface="Droid Serif"/>
                <a:sym typeface="Droid Serif"/>
              </a:rPr>
              <a:t>Keys, auto increment, and NULL</a:t>
            </a:r>
            <a:endParaRPr>
              <a:solidFill>
                <a:srgbClr val="434343"/>
              </a:solidFill>
              <a:latin typeface="Droid Serif"/>
              <a:ea typeface="Droid Serif"/>
              <a:cs typeface="Droid Serif"/>
              <a:sym typeface="Droid Serif"/>
            </a:endParaRPr>
          </a:p>
          <a:p>
            <a:pPr indent="-317500" lvl="0" marL="457200" rtl="0" algn="l">
              <a:spcBef>
                <a:spcPts val="600"/>
              </a:spcBef>
              <a:spcAft>
                <a:spcPts val="0"/>
              </a:spcAft>
              <a:buClr>
                <a:schemeClr val="lt2"/>
              </a:buClr>
              <a:buSzPts val="1400"/>
              <a:buChar char="❏"/>
            </a:pPr>
            <a:r>
              <a:rPr lang="en">
                <a:solidFill>
                  <a:srgbClr val="434343"/>
                </a:solidFill>
                <a:latin typeface="Droid Serif"/>
                <a:ea typeface="Droid Serif"/>
                <a:cs typeface="Droid Serif"/>
                <a:sym typeface="Droid Serif"/>
              </a:rPr>
              <a:t>In class exercise: create a mailing list, practice basic SQL commands</a:t>
            </a:r>
            <a:endParaRPr>
              <a:solidFill>
                <a:srgbClr val="434343"/>
              </a:solidFill>
              <a:latin typeface="Droid Serif"/>
              <a:ea typeface="Droid Serif"/>
              <a:cs typeface="Droid Serif"/>
              <a:sym typeface="Droid Serif"/>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42"/>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rgbClr val="999999"/>
                </a:solidFill>
                <a:latin typeface="Montserrat"/>
                <a:ea typeface="Montserrat"/>
                <a:cs typeface="Montserrat"/>
                <a:sym typeface="Montserrat"/>
              </a:rPr>
              <a:t>MySQL 1</a:t>
            </a:r>
            <a:endParaRPr b="1" sz="1200">
              <a:solidFill>
                <a:srgbClr val="999999"/>
              </a:solidFill>
              <a:latin typeface="Montserrat"/>
              <a:ea typeface="Montserrat"/>
              <a:cs typeface="Montserrat"/>
              <a:sym typeface="Montserrat"/>
            </a:endParaRPr>
          </a:p>
        </p:txBody>
      </p:sp>
      <p:sp>
        <p:nvSpPr>
          <p:cNvPr id="180" name="Google Shape;180;p42"/>
          <p:cNvSpPr txBox="1"/>
          <p:nvPr>
            <p:ph idx="1" type="body"/>
          </p:nvPr>
        </p:nvSpPr>
        <p:spPr>
          <a:xfrm>
            <a:off x="331375" y="305600"/>
            <a:ext cx="8558100" cy="3786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latin typeface="Droid Serif"/>
                <a:ea typeface="Droid Serif"/>
                <a:cs typeface="Droid Serif"/>
                <a:sym typeface="Droid Serif"/>
              </a:rPr>
              <a:t>Definitions/Terminology</a:t>
            </a:r>
            <a:br>
              <a:rPr b="1" lang="en" sz="1800">
                <a:solidFill>
                  <a:srgbClr val="999999"/>
                </a:solidFill>
                <a:latin typeface="Droid Serif"/>
                <a:ea typeface="Droid Serif"/>
                <a:cs typeface="Droid Serif"/>
                <a:sym typeface="Droid Serif"/>
              </a:rPr>
            </a:br>
            <a:endParaRPr b="1" sz="1800">
              <a:solidFill>
                <a:srgbClr val="999999"/>
              </a:solidFill>
              <a:latin typeface="Droid Serif"/>
              <a:ea typeface="Droid Serif"/>
              <a:cs typeface="Droid Serif"/>
              <a:sym typeface="Droid Serif"/>
            </a:endParaRPr>
          </a:p>
          <a:p>
            <a:pPr indent="-317500" lvl="0" marL="457200" marR="0" rtl="0" algn="l">
              <a:lnSpc>
                <a:spcPct val="100000"/>
              </a:lnSpc>
              <a:spcBef>
                <a:spcPts val="0"/>
              </a:spcBef>
              <a:spcAft>
                <a:spcPts val="0"/>
              </a:spcAft>
              <a:buClr>
                <a:schemeClr val="dk1"/>
              </a:buClr>
              <a:buSzPts val="1400"/>
              <a:buFont typeface="Droid Serif"/>
              <a:buChar char="⊡"/>
            </a:pPr>
            <a:r>
              <a:rPr lang="en">
                <a:solidFill>
                  <a:schemeClr val="dk1"/>
                </a:solidFill>
                <a:latin typeface="Droid Serif"/>
                <a:ea typeface="Droid Serif"/>
                <a:cs typeface="Droid Serif"/>
                <a:sym typeface="Droid Serif"/>
              </a:rPr>
              <a:t>A </a:t>
            </a:r>
            <a:r>
              <a:rPr b="1" lang="en">
                <a:solidFill>
                  <a:schemeClr val="dk1"/>
                </a:solidFill>
                <a:latin typeface="Droid Serif"/>
                <a:ea typeface="Droid Serif"/>
                <a:cs typeface="Droid Serif"/>
                <a:sym typeface="Droid Serif"/>
              </a:rPr>
              <a:t>database</a:t>
            </a:r>
            <a:r>
              <a:rPr lang="en">
                <a:solidFill>
                  <a:schemeClr val="dk1"/>
                </a:solidFill>
                <a:latin typeface="Droid Serif"/>
                <a:ea typeface="Droid Serif"/>
                <a:cs typeface="Droid Serif"/>
                <a:sym typeface="Droid Serif"/>
              </a:rPr>
              <a:t> (also known as a "data store") is an ordered collection of data</a:t>
            </a:r>
            <a:endParaRPr>
              <a:solidFill>
                <a:schemeClr val="dk1"/>
              </a:solidFill>
              <a:latin typeface="Droid Serif"/>
              <a:ea typeface="Droid Serif"/>
              <a:cs typeface="Droid Serif"/>
              <a:sym typeface="Droid Serif"/>
            </a:endParaRPr>
          </a:p>
          <a:p>
            <a:pPr indent="-317500" lvl="0" marL="457200" marR="0" rtl="0" algn="l">
              <a:lnSpc>
                <a:spcPct val="100000"/>
              </a:lnSpc>
              <a:spcBef>
                <a:spcPts val="1000"/>
              </a:spcBef>
              <a:spcAft>
                <a:spcPts val="0"/>
              </a:spcAft>
              <a:buClr>
                <a:schemeClr val="dk1"/>
              </a:buClr>
              <a:buSzPts val="1400"/>
              <a:buFont typeface="Droid Serif"/>
              <a:buChar char="⊡"/>
            </a:pPr>
            <a:r>
              <a:rPr lang="en">
                <a:solidFill>
                  <a:schemeClr val="dk1"/>
                </a:solidFill>
                <a:latin typeface="Droid Serif"/>
                <a:ea typeface="Droid Serif"/>
                <a:cs typeface="Droid Serif"/>
                <a:sym typeface="Droid Serif"/>
              </a:rPr>
              <a:t>A </a:t>
            </a:r>
            <a:r>
              <a:rPr b="1" lang="en">
                <a:solidFill>
                  <a:schemeClr val="dk1"/>
                </a:solidFill>
                <a:latin typeface="Droid Serif"/>
                <a:ea typeface="Droid Serif"/>
                <a:cs typeface="Droid Serif"/>
                <a:sym typeface="Droid Serif"/>
              </a:rPr>
              <a:t>database</a:t>
            </a:r>
            <a:r>
              <a:rPr lang="en">
                <a:solidFill>
                  <a:schemeClr val="dk1"/>
                </a:solidFill>
                <a:latin typeface="Droid Serif"/>
                <a:ea typeface="Droid Serif"/>
                <a:cs typeface="Droid Serif"/>
                <a:sym typeface="Droid Serif"/>
              </a:rPr>
              <a:t> contains one or more </a:t>
            </a:r>
            <a:r>
              <a:rPr b="1" lang="en">
                <a:solidFill>
                  <a:schemeClr val="dk1"/>
                </a:solidFill>
                <a:latin typeface="Droid Serif"/>
                <a:ea typeface="Droid Serif"/>
                <a:cs typeface="Droid Serif"/>
                <a:sym typeface="Droid Serif"/>
              </a:rPr>
              <a:t>tables</a:t>
            </a:r>
            <a:endParaRPr b="1">
              <a:solidFill>
                <a:schemeClr val="dk1"/>
              </a:solidFill>
              <a:latin typeface="Droid Serif"/>
              <a:ea typeface="Droid Serif"/>
              <a:cs typeface="Droid Serif"/>
              <a:sym typeface="Droid Serif"/>
            </a:endParaRPr>
          </a:p>
          <a:p>
            <a:pPr indent="-317500" lvl="0" marL="457200" marR="0" rtl="0" algn="l">
              <a:lnSpc>
                <a:spcPct val="100000"/>
              </a:lnSpc>
              <a:spcBef>
                <a:spcPts val="1000"/>
              </a:spcBef>
              <a:spcAft>
                <a:spcPts val="0"/>
              </a:spcAft>
              <a:buClr>
                <a:schemeClr val="dk1"/>
              </a:buClr>
              <a:buSzPts val="1400"/>
              <a:buFont typeface="Droid Serif"/>
              <a:buChar char="⊡"/>
            </a:pPr>
            <a:r>
              <a:rPr b="1" lang="en">
                <a:solidFill>
                  <a:schemeClr val="dk1"/>
                </a:solidFill>
                <a:latin typeface="Droid Serif"/>
                <a:ea typeface="Droid Serif"/>
                <a:cs typeface="Droid Serif"/>
                <a:sym typeface="Droid Serif"/>
              </a:rPr>
              <a:t>Tables</a:t>
            </a:r>
            <a:r>
              <a:rPr lang="en">
                <a:solidFill>
                  <a:schemeClr val="dk1"/>
                </a:solidFill>
                <a:latin typeface="Droid Serif"/>
                <a:ea typeface="Droid Serif"/>
                <a:cs typeface="Droid Serif"/>
                <a:sym typeface="Droid Serif"/>
              </a:rPr>
              <a:t> have one or more </a:t>
            </a:r>
            <a:r>
              <a:rPr b="1" lang="en">
                <a:solidFill>
                  <a:schemeClr val="dk1"/>
                </a:solidFill>
                <a:latin typeface="Droid Serif"/>
                <a:ea typeface="Droid Serif"/>
                <a:cs typeface="Droid Serif"/>
                <a:sym typeface="Droid Serif"/>
              </a:rPr>
              <a:t>columns</a:t>
            </a:r>
            <a:r>
              <a:rPr lang="en">
                <a:solidFill>
                  <a:schemeClr val="dk1"/>
                </a:solidFill>
                <a:latin typeface="Droid Serif"/>
                <a:ea typeface="Droid Serif"/>
                <a:cs typeface="Droid Serif"/>
                <a:sym typeface="Droid Serif"/>
              </a:rPr>
              <a:t> (also known as </a:t>
            </a:r>
            <a:r>
              <a:rPr b="1" lang="en">
                <a:solidFill>
                  <a:schemeClr val="dk1"/>
                </a:solidFill>
                <a:latin typeface="Droid Serif"/>
                <a:ea typeface="Droid Serif"/>
                <a:cs typeface="Droid Serif"/>
                <a:sym typeface="Droid Serif"/>
              </a:rPr>
              <a:t>fields</a:t>
            </a:r>
            <a:r>
              <a:rPr lang="en">
                <a:solidFill>
                  <a:schemeClr val="dk1"/>
                </a:solidFill>
                <a:latin typeface="Droid Serif"/>
                <a:ea typeface="Droid Serif"/>
                <a:cs typeface="Droid Serif"/>
                <a:sym typeface="Droid Serif"/>
              </a:rPr>
              <a:t>)</a:t>
            </a:r>
            <a:endParaRPr>
              <a:solidFill>
                <a:schemeClr val="dk1"/>
              </a:solidFill>
              <a:latin typeface="Droid Serif"/>
              <a:ea typeface="Droid Serif"/>
              <a:cs typeface="Droid Serif"/>
              <a:sym typeface="Droid Serif"/>
            </a:endParaRPr>
          </a:p>
          <a:p>
            <a:pPr indent="-317500" lvl="0" marL="457200" marR="0" rtl="0" algn="l">
              <a:lnSpc>
                <a:spcPct val="100000"/>
              </a:lnSpc>
              <a:spcBef>
                <a:spcPts val="1000"/>
              </a:spcBef>
              <a:spcAft>
                <a:spcPts val="0"/>
              </a:spcAft>
              <a:buClr>
                <a:schemeClr val="dk1"/>
              </a:buClr>
              <a:buSzPts val="1400"/>
              <a:buFont typeface="Droid Serif"/>
              <a:buChar char="⊡"/>
            </a:pPr>
            <a:r>
              <a:rPr b="1" lang="en">
                <a:solidFill>
                  <a:schemeClr val="dk1"/>
                </a:solidFill>
                <a:latin typeface="Droid Serif"/>
                <a:ea typeface="Droid Serif"/>
                <a:cs typeface="Droid Serif"/>
                <a:sym typeface="Droid Serif"/>
              </a:rPr>
              <a:t>Columns</a:t>
            </a:r>
            <a:r>
              <a:rPr lang="en">
                <a:solidFill>
                  <a:schemeClr val="dk1"/>
                </a:solidFill>
                <a:latin typeface="Droid Serif"/>
                <a:ea typeface="Droid Serif"/>
                <a:cs typeface="Droid Serif"/>
                <a:sym typeface="Droid Serif"/>
              </a:rPr>
              <a:t> have a </a:t>
            </a:r>
            <a:r>
              <a:rPr b="1" lang="en">
                <a:solidFill>
                  <a:schemeClr val="dk1"/>
                </a:solidFill>
                <a:latin typeface="Droid Serif"/>
                <a:ea typeface="Droid Serif"/>
                <a:cs typeface="Droid Serif"/>
                <a:sym typeface="Droid Serif"/>
              </a:rPr>
              <a:t>name</a:t>
            </a:r>
            <a:r>
              <a:rPr lang="en">
                <a:solidFill>
                  <a:schemeClr val="dk1"/>
                </a:solidFill>
                <a:latin typeface="Droid Serif"/>
                <a:ea typeface="Droid Serif"/>
                <a:cs typeface="Droid Serif"/>
                <a:sym typeface="Droid Serif"/>
              </a:rPr>
              <a:t> (e.g. "fname") which is given by the programmer (you!) and a </a:t>
            </a:r>
            <a:r>
              <a:rPr b="1" lang="en">
                <a:solidFill>
                  <a:schemeClr val="dk1"/>
                </a:solidFill>
                <a:latin typeface="Droid Serif"/>
                <a:ea typeface="Droid Serif"/>
                <a:cs typeface="Droid Serif"/>
                <a:sym typeface="Droid Serif"/>
              </a:rPr>
              <a:t>data type</a:t>
            </a:r>
            <a:r>
              <a:rPr lang="en">
                <a:solidFill>
                  <a:schemeClr val="dk1"/>
                </a:solidFill>
                <a:latin typeface="Droid Serif"/>
                <a:ea typeface="Droid Serif"/>
                <a:cs typeface="Droid Serif"/>
                <a:sym typeface="Droid Serif"/>
              </a:rPr>
              <a:t> (e.g. CHAR, INT, FLOAT, etc.) which defines what type of data they may contain.</a:t>
            </a:r>
            <a:br>
              <a:rPr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Columns may have other attributes as well, e.g. </a:t>
            </a:r>
            <a:r>
              <a:rPr b="1" lang="en">
                <a:solidFill>
                  <a:schemeClr val="dk1"/>
                </a:solidFill>
                <a:latin typeface="Droid Serif"/>
                <a:ea typeface="Droid Serif"/>
                <a:cs typeface="Droid Serif"/>
                <a:sym typeface="Droid Serif"/>
              </a:rPr>
              <a:t>collation</a:t>
            </a:r>
            <a:r>
              <a:rPr lang="en">
                <a:solidFill>
                  <a:schemeClr val="dk1"/>
                </a:solidFill>
                <a:latin typeface="Droid Serif"/>
                <a:ea typeface="Droid Serif"/>
                <a:cs typeface="Droid Serif"/>
                <a:sym typeface="Droid Serif"/>
              </a:rPr>
              <a:t>, default value, auto_increment, etc.</a:t>
            </a:r>
            <a:endParaRPr>
              <a:solidFill>
                <a:schemeClr val="dk1"/>
              </a:solidFill>
              <a:latin typeface="Droid Serif"/>
              <a:ea typeface="Droid Serif"/>
              <a:cs typeface="Droid Serif"/>
              <a:sym typeface="Droid Serif"/>
            </a:endParaRPr>
          </a:p>
          <a:p>
            <a:pPr indent="-317500" lvl="0" marL="457200" marR="0" rtl="0" algn="l">
              <a:lnSpc>
                <a:spcPct val="100000"/>
              </a:lnSpc>
              <a:spcBef>
                <a:spcPts val="1000"/>
              </a:spcBef>
              <a:spcAft>
                <a:spcPts val="0"/>
              </a:spcAft>
              <a:buClr>
                <a:schemeClr val="dk1"/>
              </a:buClr>
              <a:buSzPts val="1400"/>
              <a:buFont typeface="Droid Serif"/>
              <a:buChar char="⊡"/>
            </a:pPr>
            <a:r>
              <a:rPr b="1" lang="en">
                <a:solidFill>
                  <a:schemeClr val="dk1"/>
                </a:solidFill>
                <a:latin typeface="Droid Serif"/>
                <a:ea typeface="Droid Serif"/>
                <a:cs typeface="Droid Serif"/>
                <a:sym typeface="Droid Serif"/>
              </a:rPr>
              <a:t>Data</a:t>
            </a:r>
            <a:r>
              <a:rPr lang="en">
                <a:solidFill>
                  <a:schemeClr val="dk1"/>
                </a:solidFill>
                <a:latin typeface="Droid Serif"/>
                <a:ea typeface="Droid Serif"/>
                <a:cs typeface="Droid Serif"/>
                <a:sym typeface="Droid Serif"/>
              </a:rPr>
              <a:t> is stored as a </a:t>
            </a:r>
            <a:r>
              <a:rPr b="1" lang="en">
                <a:solidFill>
                  <a:schemeClr val="dk1"/>
                </a:solidFill>
                <a:latin typeface="Droid Serif"/>
                <a:ea typeface="Droid Serif"/>
                <a:cs typeface="Droid Serif"/>
                <a:sym typeface="Droid Serif"/>
              </a:rPr>
              <a:t>row</a:t>
            </a:r>
            <a:r>
              <a:rPr lang="en">
                <a:solidFill>
                  <a:schemeClr val="dk1"/>
                </a:solidFill>
                <a:latin typeface="Droid Serif"/>
                <a:ea typeface="Droid Serif"/>
                <a:cs typeface="Droid Serif"/>
                <a:sym typeface="Droid Serif"/>
              </a:rPr>
              <a:t> within a </a:t>
            </a:r>
            <a:r>
              <a:rPr b="1" lang="en">
                <a:solidFill>
                  <a:schemeClr val="dk1"/>
                </a:solidFill>
                <a:latin typeface="Droid Serif"/>
                <a:ea typeface="Droid Serif"/>
                <a:cs typeface="Droid Serif"/>
                <a:sym typeface="Droid Serif"/>
              </a:rPr>
              <a:t>table</a:t>
            </a:r>
            <a:r>
              <a:rPr lang="en">
                <a:solidFill>
                  <a:schemeClr val="dk1"/>
                </a:solidFill>
                <a:latin typeface="Droid Serif"/>
                <a:ea typeface="Droid Serif"/>
                <a:cs typeface="Droid Serif"/>
                <a:sym typeface="Droid Serif"/>
              </a:rPr>
              <a:t> (similar to a spreadsheet)</a:t>
            </a:r>
            <a:endParaRPr>
              <a:solidFill>
                <a:schemeClr val="dk1"/>
              </a:solidFill>
              <a:latin typeface="Droid Serif"/>
              <a:ea typeface="Droid Serif"/>
              <a:cs typeface="Droid Serif"/>
              <a:sym typeface="Droid Serif"/>
            </a:endParaRPr>
          </a:p>
          <a:p>
            <a:pPr indent="-317500" lvl="0" marL="457200" marR="0" rtl="0" algn="l">
              <a:lnSpc>
                <a:spcPct val="100000"/>
              </a:lnSpc>
              <a:spcBef>
                <a:spcPts val="1000"/>
              </a:spcBef>
              <a:spcAft>
                <a:spcPts val="0"/>
              </a:spcAft>
              <a:buClr>
                <a:schemeClr val="dk1"/>
              </a:buClr>
              <a:buSzPts val="1400"/>
              <a:buFont typeface="Droid Serif"/>
              <a:buChar char="⊡"/>
            </a:pPr>
            <a:r>
              <a:rPr b="1" lang="en">
                <a:solidFill>
                  <a:schemeClr val="dk1"/>
                </a:solidFill>
                <a:latin typeface="Droid Serif"/>
                <a:ea typeface="Droid Serif"/>
                <a:cs typeface="Droid Serif"/>
                <a:sym typeface="Droid Serif"/>
              </a:rPr>
              <a:t>Indexes</a:t>
            </a:r>
            <a:r>
              <a:rPr lang="en">
                <a:solidFill>
                  <a:schemeClr val="dk1"/>
                </a:solidFill>
                <a:latin typeface="Droid Serif"/>
                <a:ea typeface="Droid Serif"/>
                <a:cs typeface="Droid Serif"/>
                <a:sym typeface="Droid Serif"/>
              </a:rPr>
              <a:t> (also known as </a:t>
            </a:r>
            <a:r>
              <a:rPr b="1" lang="en">
                <a:solidFill>
                  <a:schemeClr val="dk1"/>
                </a:solidFill>
                <a:latin typeface="Droid Serif"/>
                <a:ea typeface="Droid Serif"/>
                <a:cs typeface="Droid Serif"/>
                <a:sym typeface="Droid Serif"/>
              </a:rPr>
              <a:t>keys</a:t>
            </a:r>
            <a:r>
              <a:rPr lang="en">
                <a:solidFill>
                  <a:schemeClr val="dk1"/>
                </a:solidFill>
                <a:latin typeface="Droid Serif"/>
                <a:ea typeface="Droid Serif"/>
                <a:cs typeface="Droid Serif"/>
                <a:sym typeface="Droid Serif"/>
              </a:rPr>
              <a:t>) are used to </a:t>
            </a:r>
            <a:r>
              <a:rPr b="1" lang="en">
                <a:solidFill>
                  <a:schemeClr val="dk1"/>
                </a:solidFill>
                <a:latin typeface="Droid Serif"/>
                <a:ea typeface="Droid Serif"/>
                <a:cs typeface="Droid Serif"/>
                <a:sym typeface="Droid Serif"/>
              </a:rPr>
              <a:t>speed up queries</a:t>
            </a:r>
            <a:r>
              <a:rPr lang="en">
                <a:solidFill>
                  <a:schemeClr val="dk1"/>
                </a:solidFill>
                <a:latin typeface="Droid Serif"/>
                <a:ea typeface="Droid Serif"/>
                <a:cs typeface="Droid Serif"/>
                <a:sym typeface="Droid Serif"/>
              </a:rPr>
              <a:t> and </a:t>
            </a:r>
            <a:r>
              <a:rPr b="1" lang="en">
                <a:solidFill>
                  <a:schemeClr val="dk1"/>
                </a:solidFill>
                <a:latin typeface="Droid Serif"/>
                <a:ea typeface="Droid Serif"/>
                <a:cs typeface="Droid Serif"/>
                <a:sym typeface="Droid Serif"/>
              </a:rPr>
              <a:t>enforce data constraints</a:t>
            </a:r>
            <a:endParaRPr b="1">
              <a:solidFill>
                <a:schemeClr val="dk1"/>
              </a:solidFill>
              <a:latin typeface="Droid Serif"/>
              <a:ea typeface="Droid Serif"/>
              <a:cs typeface="Droid Serif"/>
              <a:sym typeface="Droid Serif"/>
            </a:endParaRPr>
          </a:p>
          <a:p>
            <a:pPr indent="-317500" lvl="0" marL="457200" marR="0" rtl="0" algn="l">
              <a:lnSpc>
                <a:spcPct val="100000"/>
              </a:lnSpc>
              <a:spcBef>
                <a:spcPts val="1000"/>
              </a:spcBef>
              <a:spcAft>
                <a:spcPts val="0"/>
              </a:spcAft>
              <a:buClr>
                <a:schemeClr val="dk1"/>
              </a:buClr>
              <a:buSzPts val="1400"/>
              <a:buFont typeface="Droid Serif"/>
              <a:buChar char="⊡"/>
            </a:pPr>
            <a:r>
              <a:rPr lang="en">
                <a:solidFill>
                  <a:schemeClr val="dk1"/>
                </a:solidFill>
                <a:latin typeface="Droid Serif"/>
                <a:ea typeface="Droid Serif"/>
                <a:cs typeface="Droid Serif"/>
                <a:sym typeface="Droid Serif"/>
              </a:rPr>
              <a:t>A </a:t>
            </a:r>
            <a:r>
              <a:rPr b="1" lang="en">
                <a:solidFill>
                  <a:schemeClr val="dk1"/>
                </a:solidFill>
                <a:latin typeface="Droid Serif"/>
                <a:ea typeface="Droid Serif"/>
                <a:cs typeface="Droid Serif"/>
                <a:sym typeface="Droid Serif"/>
              </a:rPr>
              <a:t>schema</a:t>
            </a:r>
            <a:r>
              <a:rPr lang="en">
                <a:solidFill>
                  <a:schemeClr val="dk1"/>
                </a:solidFill>
                <a:latin typeface="Droid Serif"/>
                <a:ea typeface="Droid Serif"/>
                <a:cs typeface="Droid Serif"/>
                <a:sym typeface="Droid Serif"/>
              </a:rPr>
              <a:t> formally defines the </a:t>
            </a:r>
            <a:r>
              <a:rPr b="1" lang="en">
                <a:solidFill>
                  <a:schemeClr val="dk1"/>
                </a:solidFill>
                <a:latin typeface="Droid Serif"/>
                <a:ea typeface="Droid Serif"/>
                <a:cs typeface="Droid Serif"/>
                <a:sym typeface="Droid Serif"/>
              </a:rPr>
              <a:t>layout</a:t>
            </a:r>
            <a:r>
              <a:rPr lang="en">
                <a:solidFill>
                  <a:schemeClr val="dk1"/>
                </a:solidFill>
                <a:latin typeface="Droid Serif"/>
                <a:ea typeface="Droid Serif"/>
                <a:cs typeface="Droid Serif"/>
                <a:sym typeface="Droid Serif"/>
              </a:rPr>
              <a:t> of a database, including indexes/keys</a:t>
            </a:r>
            <a:endParaRPr>
              <a:solidFill>
                <a:schemeClr val="dk1"/>
              </a:solidFill>
              <a:latin typeface="Droid Serif"/>
              <a:ea typeface="Droid Serif"/>
              <a:cs typeface="Droid Serif"/>
              <a:sym typeface="Droid Serif"/>
            </a:endParaRPr>
          </a:p>
          <a:p>
            <a:pPr indent="-317500" lvl="0" marL="457200" marR="0" rtl="0" algn="l">
              <a:lnSpc>
                <a:spcPct val="100000"/>
              </a:lnSpc>
              <a:spcBef>
                <a:spcPts val="1000"/>
              </a:spcBef>
              <a:spcAft>
                <a:spcPts val="0"/>
              </a:spcAft>
              <a:buClr>
                <a:schemeClr val="dk1"/>
              </a:buClr>
              <a:buSzPts val="1400"/>
              <a:buFont typeface="Droid Serif"/>
              <a:buChar char="⊡"/>
            </a:pPr>
            <a:r>
              <a:rPr b="1" lang="en">
                <a:solidFill>
                  <a:schemeClr val="dk1"/>
                </a:solidFill>
                <a:latin typeface="Droid Serif"/>
                <a:ea typeface="Droid Serif"/>
                <a:cs typeface="Droid Serif"/>
                <a:sym typeface="Droid Serif"/>
              </a:rPr>
              <a:t>NULL</a:t>
            </a:r>
            <a:r>
              <a:rPr lang="en">
                <a:solidFill>
                  <a:schemeClr val="dk1"/>
                </a:solidFill>
                <a:latin typeface="Droid Serif"/>
                <a:ea typeface="Droid Serif"/>
                <a:cs typeface="Droid Serif"/>
                <a:sym typeface="Droid Serif"/>
              </a:rPr>
              <a:t> is a special value indicating “no value” (which is distinguishable from 0 or “”)</a:t>
            </a:r>
            <a:endParaRPr>
              <a:solidFill>
                <a:schemeClr val="dk1"/>
              </a:solidFill>
              <a:latin typeface="Droid Serif"/>
              <a:ea typeface="Droid Serif"/>
              <a:cs typeface="Droid Serif"/>
              <a:sym typeface="Droid Serif"/>
            </a:endParaRPr>
          </a:p>
          <a:p>
            <a:pPr indent="-317500" lvl="0" marL="457200" marR="0" rtl="0" algn="l">
              <a:lnSpc>
                <a:spcPct val="100000"/>
              </a:lnSpc>
              <a:spcBef>
                <a:spcPts val="1000"/>
              </a:spcBef>
              <a:spcAft>
                <a:spcPts val="1000"/>
              </a:spcAft>
              <a:buClr>
                <a:schemeClr val="dk1"/>
              </a:buClr>
              <a:buSzPts val="1400"/>
              <a:buFont typeface="Droid Serif"/>
              <a:buChar char="⊡"/>
            </a:pPr>
            <a:r>
              <a:rPr b="1" lang="en">
                <a:solidFill>
                  <a:schemeClr val="dk1"/>
                </a:solidFill>
                <a:latin typeface="Droid Serif"/>
                <a:ea typeface="Droid Serif"/>
                <a:cs typeface="Droid Serif"/>
                <a:sym typeface="Droid Serif"/>
              </a:rPr>
              <a:t>CRUD</a:t>
            </a:r>
            <a:r>
              <a:rPr lang="en">
                <a:solidFill>
                  <a:schemeClr val="dk1"/>
                </a:solidFill>
                <a:latin typeface="Droid Serif"/>
                <a:ea typeface="Droid Serif"/>
                <a:cs typeface="Droid Serif"/>
                <a:sym typeface="Droid Serif"/>
              </a:rPr>
              <a:t>: An acronym standing for </a:t>
            </a:r>
            <a:r>
              <a:rPr b="1" lang="en">
                <a:solidFill>
                  <a:schemeClr val="dk1"/>
                </a:solidFill>
                <a:latin typeface="Droid Serif"/>
                <a:ea typeface="Droid Serif"/>
                <a:cs typeface="Droid Serif"/>
                <a:sym typeface="Droid Serif"/>
              </a:rPr>
              <a:t>Create</a:t>
            </a:r>
            <a:r>
              <a:rPr lang="en">
                <a:solidFill>
                  <a:schemeClr val="dk1"/>
                </a:solidFill>
                <a:latin typeface="Droid Serif"/>
                <a:ea typeface="Droid Serif"/>
                <a:cs typeface="Droid Serif"/>
                <a:sym typeface="Droid Serif"/>
              </a:rPr>
              <a:t>, </a:t>
            </a:r>
            <a:r>
              <a:rPr b="1" lang="en">
                <a:solidFill>
                  <a:schemeClr val="dk1"/>
                </a:solidFill>
                <a:latin typeface="Droid Serif"/>
                <a:ea typeface="Droid Serif"/>
                <a:cs typeface="Droid Serif"/>
                <a:sym typeface="Droid Serif"/>
              </a:rPr>
              <a:t>Read</a:t>
            </a:r>
            <a:r>
              <a:rPr lang="en">
                <a:solidFill>
                  <a:schemeClr val="dk1"/>
                </a:solidFill>
                <a:latin typeface="Droid Serif"/>
                <a:ea typeface="Droid Serif"/>
                <a:cs typeface="Droid Serif"/>
                <a:sym typeface="Droid Serif"/>
              </a:rPr>
              <a:t>, </a:t>
            </a:r>
            <a:r>
              <a:rPr b="1" lang="en">
                <a:solidFill>
                  <a:schemeClr val="dk1"/>
                </a:solidFill>
                <a:latin typeface="Droid Serif"/>
                <a:ea typeface="Droid Serif"/>
                <a:cs typeface="Droid Serif"/>
                <a:sym typeface="Droid Serif"/>
              </a:rPr>
              <a:t>Update</a:t>
            </a:r>
            <a:r>
              <a:rPr lang="en">
                <a:solidFill>
                  <a:schemeClr val="dk1"/>
                </a:solidFill>
                <a:latin typeface="Droid Serif"/>
                <a:ea typeface="Droid Serif"/>
                <a:cs typeface="Droid Serif"/>
                <a:sym typeface="Droid Serif"/>
              </a:rPr>
              <a:t>, and </a:t>
            </a:r>
            <a:r>
              <a:rPr b="1" lang="en">
                <a:solidFill>
                  <a:schemeClr val="dk1"/>
                </a:solidFill>
                <a:latin typeface="Droid Serif"/>
                <a:ea typeface="Droid Serif"/>
                <a:cs typeface="Droid Serif"/>
                <a:sym typeface="Droid Serif"/>
              </a:rPr>
              <a:t>Delete</a:t>
            </a:r>
            <a:r>
              <a:rPr lang="en">
                <a:solidFill>
                  <a:schemeClr val="dk1"/>
                </a:solidFill>
                <a:latin typeface="Droid Serif"/>
                <a:ea typeface="Droid Serif"/>
                <a:cs typeface="Droid Serif"/>
                <a:sym typeface="Droid Serif"/>
              </a:rPr>
              <a:t>, the four operations you can perform on a database</a:t>
            </a:r>
            <a:endParaRPr>
              <a:solidFill>
                <a:schemeClr val="dk1"/>
              </a:solidFill>
              <a:latin typeface="Droid Serif"/>
              <a:ea typeface="Droid Serif"/>
              <a:cs typeface="Droid Serif"/>
              <a:sym typeface="Droid Serif"/>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Perdi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erdi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erdi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