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 id="2147483679" r:id="rId5"/>
    <p:sldMasterId id="214748368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Montserrat"/>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53700A-AFBD-4137-B7D2-F09D1E57EDA8}">
  <a:tblStyle styleId="{9F53700A-AFBD-4137-B7D2-F09D1E57ED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1e3db89d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1e3db89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3bc06f4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13bc06f4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254b893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254b89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254b893f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254b893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3acec07e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23acec07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9ec4c25d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9ec4c25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d3b270d93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d3b270d9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1e3db89d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1e3db8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1e3db89d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1e3db89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1e3db89d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1e3db89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1e3db89d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1e3db89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8" name="Shape 8"/>
        <p:cNvGrpSpPr/>
        <p:nvPr/>
      </p:nvGrpSpPr>
      <p:grpSpPr>
        <a:xfrm>
          <a:off x="0" y="0"/>
          <a:ext cx="0" cy="0"/>
          <a:chOff x="0" y="0"/>
          <a:chExt cx="0" cy="0"/>
        </a:xfrm>
      </p:grpSpPr>
      <p:sp>
        <p:nvSpPr>
          <p:cNvPr id="9" name="Google Shape;9;p2"/>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rgbClr val="FFFFFF"/>
            </a:solidFill>
            <a:prstDash val="solid"/>
            <a:miter lim="8000"/>
            <a:headEnd len="med" w="med" type="none"/>
            <a:tailEnd len="med" w="med" type="none"/>
          </a:ln>
        </p:spPr>
      </p:sp>
      <p:sp>
        <p:nvSpPr>
          <p:cNvPr id="10" name="Google Shape;10;p2"/>
          <p:cNvSpPr txBox="1"/>
          <p:nvPr>
            <p:ph type="ctrTitle"/>
          </p:nvPr>
        </p:nvSpPr>
        <p:spPr>
          <a:xfrm>
            <a:off x="2296350" y="1991850"/>
            <a:ext cx="45513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434343"/>
              </a:buClr>
              <a:buSzPts val="3000"/>
              <a:buNone/>
              <a:defRPr sz="3000">
                <a:solidFill>
                  <a:srgbClr val="434343"/>
                </a:solidFill>
              </a:defRPr>
            </a:lvl1pPr>
            <a:lvl2pPr lvl="1" algn="ctr">
              <a:spcBef>
                <a:spcPts val="0"/>
              </a:spcBef>
              <a:spcAft>
                <a:spcPts val="0"/>
              </a:spcAft>
              <a:buClr>
                <a:srgbClr val="434343"/>
              </a:buClr>
              <a:buSzPts val="3000"/>
              <a:buNone/>
              <a:defRPr sz="3000">
                <a:solidFill>
                  <a:srgbClr val="434343"/>
                </a:solidFill>
              </a:defRPr>
            </a:lvl2pPr>
            <a:lvl3pPr lvl="2" algn="ctr">
              <a:spcBef>
                <a:spcPts val="0"/>
              </a:spcBef>
              <a:spcAft>
                <a:spcPts val="0"/>
              </a:spcAft>
              <a:buClr>
                <a:srgbClr val="434343"/>
              </a:buClr>
              <a:buSzPts val="3000"/>
              <a:buNone/>
              <a:defRPr sz="3000">
                <a:solidFill>
                  <a:srgbClr val="434343"/>
                </a:solidFill>
              </a:defRPr>
            </a:lvl3pPr>
            <a:lvl4pPr lvl="3" algn="ctr">
              <a:spcBef>
                <a:spcPts val="0"/>
              </a:spcBef>
              <a:spcAft>
                <a:spcPts val="0"/>
              </a:spcAft>
              <a:buClr>
                <a:srgbClr val="434343"/>
              </a:buClr>
              <a:buSzPts val="3000"/>
              <a:buNone/>
              <a:defRPr sz="3000">
                <a:solidFill>
                  <a:srgbClr val="434343"/>
                </a:solidFill>
              </a:defRPr>
            </a:lvl4pPr>
            <a:lvl5pPr lvl="4" algn="ctr">
              <a:spcBef>
                <a:spcPts val="0"/>
              </a:spcBef>
              <a:spcAft>
                <a:spcPts val="0"/>
              </a:spcAft>
              <a:buClr>
                <a:srgbClr val="434343"/>
              </a:buClr>
              <a:buSzPts val="3000"/>
              <a:buNone/>
              <a:defRPr sz="3000">
                <a:solidFill>
                  <a:srgbClr val="434343"/>
                </a:solidFill>
              </a:defRPr>
            </a:lvl5pPr>
            <a:lvl6pPr lvl="5" algn="ctr">
              <a:spcBef>
                <a:spcPts val="0"/>
              </a:spcBef>
              <a:spcAft>
                <a:spcPts val="0"/>
              </a:spcAft>
              <a:buClr>
                <a:srgbClr val="434343"/>
              </a:buClr>
              <a:buSzPts val="3000"/>
              <a:buNone/>
              <a:defRPr sz="3000">
                <a:solidFill>
                  <a:srgbClr val="434343"/>
                </a:solidFill>
              </a:defRPr>
            </a:lvl6pPr>
            <a:lvl7pPr lvl="6" algn="ctr">
              <a:spcBef>
                <a:spcPts val="0"/>
              </a:spcBef>
              <a:spcAft>
                <a:spcPts val="0"/>
              </a:spcAft>
              <a:buClr>
                <a:srgbClr val="434343"/>
              </a:buClr>
              <a:buSzPts val="3000"/>
              <a:buNone/>
              <a:defRPr sz="3000">
                <a:solidFill>
                  <a:srgbClr val="434343"/>
                </a:solidFill>
              </a:defRPr>
            </a:lvl7pPr>
            <a:lvl8pPr lvl="7" algn="ctr">
              <a:spcBef>
                <a:spcPts val="0"/>
              </a:spcBef>
              <a:spcAft>
                <a:spcPts val="0"/>
              </a:spcAft>
              <a:buClr>
                <a:srgbClr val="434343"/>
              </a:buClr>
              <a:buSzPts val="3000"/>
              <a:buNone/>
              <a:defRPr sz="3000">
                <a:solidFill>
                  <a:srgbClr val="434343"/>
                </a:solidFill>
              </a:defRPr>
            </a:lvl8pPr>
            <a:lvl9pPr lvl="8" algn="ctr">
              <a:spcBef>
                <a:spcPts val="0"/>
              </a:spcBef>
              <a:spcAft>
                <a:spcPts val="0"/>
              </a:spcAft>
              <a:buClr>
                <a:srgbClr val="434343"/>
              </a:buClr>
              <a:buSzPts val="3000"/>
              <a:buNone/>
              <a:defRPr sz="3000">
                <a:solidFill>
                  <a:srgbClr val="43434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_1">
    <p:bg>
      <p:bgPr>
        <a:solidFill>
          <a:srgbClr val="434343"/>
        </a:solidFill>
      </p:bgPr>
    </p:bg>
    <p:spTree>
      <p:nvGrpSpPr>
        <p:cNvPr id="42" name="Shape 42"/>
        <p:cNvGrpSpPr/>
        <p:nvPr/>
      </p:nvGrpSpPr>
      <p:grpSpPr>
        <a:xfrm>
          <a:off x="0" y="0"/>
          <a:ext cx="0" cy="0"/>
          <a:chOff x="0" y="0"/>
          <a:chExt cx="0" cy="0"/>
        </a:xfrm>
      </p:grpSpPr>
      <p:sp>
        <p:nvSpPr>
          <p:cNvPr id="43" name="Google Shape;43;p11"/>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FFFF"/>
            </a:solidFill>
            <a:prstDash val="solid"/>
            <a:miter lim="8000"/>
            <a:headEnd len="med" w="med" type="none"/>
            <a:tailEnd len="med" w="med"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47" name="Shape 47"/>
        <p:cNvGrpSpPr/>
        <p:nvPr/>
      </p:nvGrpSpPr>
      <p:grpSpPr>
        <a:xfrm>
          <a:off x="0" y="0"/>
          <a:ext cx="0" cy="0"/>
          <a:chOff x="0" y="0"/>
          <a:chExt cx="0" cy="0"/>
        </a:xfrm>
      </p:grpSpPr>
      <p:sp>
        <p:nvSpPr>
          <p:cNvPr id="48" name="Google Shape;48;p13"/>
          <p:cNvSpPr/>
          <p:nvPr/>
        </p:nvSpPr>
        <p:spPr>
          <a:xfrm>
            <a:off x="818062"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rgbClr val="FFFFFF"/>
            </a:solidFill>
            <a:prstDash val="solid"/>
            <a:miter lim="8000"/>
            <a:headEnd len="sm" w="sm" type="none"/>
            <a:tailEnd len="sm" w="sm" type="none"/>
          </a:ln>
        </p:spPr>
      </p:sp>
      <p:sp>
        <p:nvSpPr>
          <p:cNvPr id="49" name="Google Shape;49;p13"/>
          <p:cNvSpPr txBox="1"/>
          <p:nvPr>
            <p:ph type="ctrTitle"/>
          </p:nvPr>
        </p:nvSpPr>
        <p:spPr>
          <a:xfrm>
            <a:off x="2296350" y="1991850"/>
            <a:ext cx="4551300" cy="1159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a:lvl1pPr>
            <a:lvl2pPr indent="0" lvl="1" marL="0" marR="0" rtl="0" algn="ctr">
              <a:lnSpc>
                <a:spcPct val="100000"/>
              </a:lnSpc>
              <a:spcBef>
                <a:spcPts val="0"/>
              </a:spcBef>
              <a:spcAft>
                <a:spcPts val="0"/>
              </a:spcAft>
              <a:buClr>
                <a:srgbClr val="434343"/>
              </a:buClr>
              <a:buSzPts val="1400"/>
              <a:buFont typeface="Montserrat"/>
              <a:buNone/>
              <a:defRPr/>
            </a:lvl2pPr>
            <a:lvl3pPr indent="0" lvl="2" marL="0" marR="0" rtl="0" algn="ctr">
              <a:spcBef>
                <a:spcPts val="0"/>
              </a:spcBef>
              <a:spcAft>
                <a:spcPts val="0"/>
              </a:spcAft>
              <a:buClr>
                <a:srgbClr val="434343"/>
              </a:buClr>
              <a:buSzPts val="1400"/>
              <a:buFont typeface="Montserrat"/>
              <a:buNone/>
              <a:defRPr/>
            </a:lvl3pPr>
            <a:lvl4pPr indent="0" lvl="3" marL="0" marR="0" rtl="0" algn="ctr">
              <a:spcBef>
                <a:spcPts val="0"/>
              </a:spcBef>
              <a:spcAft>
                <a:spcPts val="0"/>
              </a:spcAft>
              <a:buClr>
                <a:srgbClr val="434343"/>
              </a:buClr>
              <a:buSzPts val="1400"/>
              <a:buFont typeface="Montserrat"/>
              <a:buNone/>
              <a:defRPr/>
            </a:lvl4pPr>
            <a:lvl5pPr indent="0" lvl="4" marL="0" marR="0" rtl="0" algn="ctr">
              <a:spcBef>
                <a:spcPts val="0"/>
              </a:spcBef>
              <a:spcAft>
                <a:spcPts val="0"/>
              </a:spcAft>
              <a:buClr>
                <a:srgbClr val="434343"/>
              </a:buClr>
              <a:buSzPts val="1400"/>
              <a:buFont typeface="Montserrat"/>
              <a:buNone/>
              <a:defRPr/>
            </a:lvl5pPr>
            <a:lvl6pPr indent="0" lvl="5" marL="0" marR="0" rtl="0" algn="ctr">
              <a:spcBef>
                <a:spcPts val="0"/>
              </a:spcBef>
              <a:spcAft>
                <a:spcPts val="0"/>
              </a:spcAft>
              <a:buClr>
                <a:srgbClr val="434343"/>
              </a:buClr>
              <a:buSzPts val="1400"/>
              <a:buFont typeface="Montserrat"/>
              <a:buNone/>
              <a:defRPr/>
            </a:lvl6pPr>
            <a:lvl7pPr indent="0" lvl="6" marL="0" marR="0" rtl="0" algn="ctr">
              <a:spcBef>
                <a:spcPts val="0"/>
              </a:spcBef>
              <a:spcAft>
                <a:spcPts val="0"/>
              </a:spcAft>
              <a:buClr>
                <a:srgbClr val="434343"/>
              </a:buClr>
              <a:buSzPts val="1400"/>
              <a:buFont typeface="Montserrat"/>
              <a:buNone/>
              <a:defRPr/>
            </a:lvl7pPr>
            <a:lvl8pPr indent="0" lvl="7" marL="0" marR="0" rtl="0" algn="ctr">
              <a:spcBef>
                <a:spcPts val="0"/>
              </a:spcBef>
              <a:spcAft>
                <a:spcPts val="0"/>
              </a:spcAft>
              <a:buClr>
                <a:srgbClr val="434343"/>
              </a:buClr>
              <a:buSzPts val="1400"/>
              <a:buFont typeface="Montserrat"/>
              <a:buNone/>
              <a:defRPr/>
            </a:lvl8pPr>
            <a:lvl9pPr indent="0" lvl="8" marL="0" marR="0" rtl="0" algn="ctr">
              <a:spcBef>
                <a:spcPts val="0"/>
              </a:spcBef>
              <a:spcAft>
                <a:spcPts val="0"/>
              </a:spcAft>
              <a:buClr>
                <a:srgbClr val="434343"/>
              </a:buClr>
              <a:buSzPts val="1400"/>
              <a:buFont typeface="Montserra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0" name="Shape 50"/>
        <p:cNvGrpSpPr/>
        <p:nvPr/>
      </p:nvGrpSpPr>
      <p:grpSpPr>
        <a:xfrm>
          <a:off x="0" y="0"/>
          <a:ext cx="0" cy="0"/>
          <a:chOff x="0" y="0"/>
          <a:chExt cx="0" cy="0"/>
        </a:xfrm>
      </p:grpSpPr>
      <p:sp>
        <p:nvSpPr>
          <p:cNvPr id="51" name="Google Shape;51;p14"/>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52" name="Google Shape;52;p14"/>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14"/>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 inverse">
    <p:bg>
      <p:bgPr>
        <a:solidFill>
          <a:srgbClr val="434343"/>
        </a:solidFill>
      </p:bgPr>
    </p:bg>
    <p:spTree>
      <p:nvGrpSpPr>
        <p:cNvPr id="54" name="Shape 54"/>
        <p:cNvGrpSpPr/>
        <p:nvPr/>
      </p:nvGrpSpPr>
      <p:grpSpPr>
        <a:xfrm>
          <a:off x="0" y="0"/>
          <a:ext cx="0" cy="0"/>
          <a:chOff x="0" y="0"/>
          <a:chExt cx="0" cy="0"/>
        </a:xfrm>
      </p:grpSpPr>
      <p:sp>
        <p:nvSpPr>
          <p:cNvPr id="55" name="Google Shape;55;p15"/>
          <p:cNvSpPr/>
          <p:nvPr/>
        </p:nvSpPr>
        <p:spPr>
          <a:xfrm>
            <a:off x="558124"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FFFF"/>
            </a:solidFill>
            <a:prstDash val="solid"/>
            <a:miter lim="8000"/>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bg>
      <p:bgPr>
        <a:solidFill>
          <a:srgbClr val="FF9E00"/>
        </a:solidFill>
      </p:bgPr>
    </p:bg>
    <p:spTree>
      <p:nvGrpSpPr>
        <p:cNvPr id="56" name="Shape 56"/>
        <p:cNvGrpSpPr/>
        <p:nvPr/>
      </p:nvGrpSpPr>
      <p:grpSpPr>
        <a:xfrm>
          <a:off x="0" y="0"/>
          <a:ext cx="0" cy="0"/>
          <a:chOff x="0" y="0"/>
          <a:chExt cx="0" cy="0"/>
        </a:xfrm>
      </p:grpSpPr>
      <p:sp>
        <p:nvSpPr>
          <p:cNvPr id="57" name="Google Shape;57;p16"/>
          <p:cNvSpPr/>
          <p:nvPr/>
        </p:nvSpPr>
        <p:spPr>
          <a:xfrm>
            <a:off x="818062"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FFFF"/>
            </a:solidFill>
            <a:prstDash val="solid"/>
            <a:miter lim="8000"/>
            <a:headEnd len="sm" w="sm" type="none"/>
            <a:tailEnd len="sm" w="sm" type="none"/>
          </a:ln>
        </p:spPr>
      </p:sp>
      <p:sp>
        <p:nvSpPr>
          <p:cNvPr id="58" name="Google Shape;58;p16"/>
          <p:cNvSpPr txBox="1"/>
          <p:nvPr>
            <p:ph type="ctrTitle"/>
          </p:nvPr>
        </p:nvSpPr>
        <p:spPr>
          <a:xfrm>
            <a:off x="1933200" y="2189999"/>
            <a:ext cx="5277600" cy="447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a:lvl1pPr>
            <a:lvl2pPr indent="0" lvl="1" marL="0" marR="0" rtl="0" algn="ctr">
              <a:lnSpc>
                <a:spcPct val="100000"/>
              </a:lnSpc>
              <a:spcBef>
                <a:spcPts val="0"/>
              </a:spcBef>
              <a:spcAft>
                <a:spcPts val="0"/>
              </a:spcAft>
              <a:buClr>
                <a:srgbClr val="434343"/>
              </a:buClr>
              <a:buSzPts val="1400"/>
              <a:buFont typeface="Montserrat"/>
              <a:buNone/>
              <a:defRPr/>
            </a:lvl2pPr>
            <a:lvl3pPr indent="0" lvl="2" marL="0" marR="0" rtl="0" algn="ctr">
              <a:spcBef>
                <a:spcPts val="0"/>
              </a:spcBef>
              <a:spcAft>
                <a:spcPts val="0"/>
              </a:spcAft>
              <a:buClr>
                <a:srgbClr val="434343"/>
              </a:buClr>
              <a:buSzPts val="1400"/>
              <a:buFont typeface="Montserrat"/>
              <a:buNone/>
              <a:defRPr/>
            </a:lvl3pPr>
            <a:lvl4pPr indent="0" lvl="3" marL="0" marR="0" rtl="0" algn="ctr">
              <a:spcBef>
                <a:spcPts val="0"/>
              </a:spcBef>
              <a:spcAft>
                <a:spcPts val="0"/>
              </a:spcAft>
              <a:buClr>
                <a:srgbClr val="434343"/>
              </a:buClr>
              <a:buSzPts val="1400"/>
              <a:buFont typeface="Montserrat"/>
              <a:buNone/>
              <a:defRPr/>
            </a:lvl4pPr>
            <a:lvl5pPr indent="0" lvl="4" marL="0" marR="0" rtl="0" algn="ctr">
              <a:spcBef>
                <a:spcPts val="0"/>
              </a:spcBef>
              <a:spcAft>
                <a:spcPts val="0"/>
              </a:spcAft>
              <a:buClr>
                <a:srgbClr val="434343"/>
              </a:buClr>
              <a:buSzPts val="1400"/>
              <a:buFont typeface="Montserrat"/>
              <a:buNone/>
              <a:defRPr/>
            </a:lvl5pPr>
            <a:lvl6pPr indent="0" lvl="5" marL="0" marR="0" rtl="0" algn="ctr">
              <a:spcBef>
                <a:spcPts val="0"/>
              </a:spcBef>
              <a:spcAft>
                <a:spcPts val="0"/>
              </a:spcAft>
              <a:buClr>
                <a:srgbClr val="434343"/>
              </a:buClr>
              <a:buSzPts val="1400"/>
              <a:buFont typeface="Montserrat"/>
              <a:buNone/>
              <a:defRPr/>
            </a:lvl6pPr>
            <a:lvl7pPr indent="0" lvl="6" marL="0" marR="0" rtl="0" algn="ctr">
              <a:spcBef>
                <a:spcPts val="0"/>
              </a:spcBef>
              <a:spcAft>
                <a:spcPts val="0"/>
              </a:spcAft>
              <a:buClr>
                <a:srgbClr val="434343"/>
              </a:buClr>
              <a:buSzPts val="1400"/>
              <a:buFont typeface="Montserrat"/>
              <a:buNone/>
              <a:defRPr/>
            </a:lvl7pPr>
            <a:lvl8pPr indent="0" lvl="7" marL="0" marR="0" rtl="0" algn="ctr">
              <a:spcBef>
                <a:spcPts val="0"/>
              </a:spcBef>
              <a:spcAft>
                <a:spcPts val="0"/>
              </a:spcAft>
              <a:buClr>
                <a:srgbClr val="434343"/>
              </a:buClr>
              <a:buSzPts val="1400"/>
              <a:buFont typeface="Montserrat"/>
              <a:buNone/>
              <a:defRPr/>
            </a:lvl8pPr>
            <a:lvl9pPr indent="0" lvl="8" marL="0" marR="0" rtl="0" algn="ctr">
              <a:spcBef>
                <a:spcPts val="0"/>
              </a:spcBef>
              <a:spcAft>
                <a:spcPts val="0"/>
              </a:spcAft>
              <a:buClr>
                <a:srgbClr val="434343"/>
              </a:buClr>
              <a:buSzPts val="1400"/>
              <a:buFont typeface="Montserrat"/>
              <a:buNone/>
              <a:defRPr/>
            </a:lvl9pPr>
          </a:lstStyle>
          <a:p/>
        </p:txBody>
      </p:sp>
      <p:sp>
        <p:nvSpPr>
          <p:cNvPr id="59" name="Google Shape;59;p16"/>
          <p:cNvSpPr txBox="1"/>
          <p:nvPr>
            <p:ph idx="1" type="subTitle"/>
          </p:nvPr>
        </p:nvSpPr>
        <p:spPr>
          <a:xfrm>
            <a:off x="685800" y="2505900"/>
            <a:ext cx="7772400" cy="447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1400"/>
              <a:buFont typeface="Droid Serif"/>
              <a:buNone/>
              <a:defRPr/>
            </a:lvl1pPr>
            <a:lvl2pPr indent="0" lvl="1" marL="0" marR="0" rtl="0" algn="ctr">
              <a:lnSpc>
                <a:spcPct val="100000"/>
              </a:lnSpc>
              <a:spcBef>
                <a:spcPts val="0"/>
              </a:spcBef>
              <a:spcAft>
                <a:spcPts val="0"/>
              </a:spcAft>
              <a:buClr>
                <a:srgbClr val="FFFFFF"/>
              </a:buClr>
              <a:buSzPts val="1400"/>
              <a:buFont typeface="Droid Serif"/>
              <a:buNone/>
              <a:defRPr/>
            </a:lvl2pPr>
            <a:lvl3pPr indent="0" lvl="2" marL="0" marR="0" rtl="0" algn="ctr">
              <a:lnSpc>
                <a:spcPct val="100000"/>
              </a:lnSpc>
              <a:spcBef>
                <a:spcPts val="0"/>
              </a:spcBef>
              <a:spcAft>
                <a:spcPts val="0"/>
              </a:spcAft>
              <a:buClr>
                <a:srgbClr val="FFFFFF"/>
              </a:buClr>
              <a:buSzPts val="1400"/>
              <a:buFont typeface="Droid Serif"/>
              <a:buNone/>
              <a:defRPr/>
            </a:lvl3pPr>
            <a:lvl4pPr indent="0" lvl="3" marL="0" marR="0" rtl="0" algn="ctr">
              <a:lnSpc>
                <a:spcPct val="100000"/>
              </a:lnSpc>
              <a:spcBef>
                <a:spcPts val="0"/>
              </a:spcBef>
              <a:spcAft>
                <a:spcPts val="0"/>
              </a:spcAft>
              <a:buClr>
                <a:srgbClr val="FFFFFF"/>
              </a:buClr>
              <a:buSzPts val="1400"/>
              <a:buFont typeface="Droid Serif"/>
              <a:buNone/>
              <a:defRPr/>
            </a:lvl4pPr>
            <a:lvl5pPr indent="0" lvl="4" marL="0" marR="0" rtl="0" algn="ctr">
              <a:lnSpc>
                <a:spcPct val="100000"/>
              </a:lnSpc>
              <a:spcBef>
                <a:spcPts val="0"/>
              </a:spcBef>
              <a:spcAft>
                <a:spcPts val="0"/>
              </a:spcAft>
              <a:buClr>
                <a:srgbClr val="FFFFFF"/>
              </a:buClr>
              <a:buSzPts val="1400"/>
              <a:buFont typeface="Droid Serif"/>
              <a:buNone/>
              <a:defRPr/>
            </a:lvl5pPr>
            <a:lvl6pPr indent="0" lvl="5" marL="0" marR="0" rtl="0" algn="ctr">
              <a:lnSpc>
                <a:spcPct val="100000"/>
              </a:lnSpc>
              <a:spcBef>
                <a:spcPts val="0"/>
              </a:spcBef>
              <a:spcAft>
                <a:spcPts val="0"/>
              </a:spcAft>
              <a:buClr>
                <a:srgbClr val="FFFFFF"/>
              </a:buClr>
              <a:buSzPts val="1400"/>
              <a:buFont typeface="Droid Serif"/>
              <a:buNone/>
              <a:defRPr/>
            </a:lvl6pPr>
            <a:lvl7pPr indent="0" lvl="6" marL="0" marR="0" rtl="0" algn="ctr">
              <a:lnSpc>
                <a:spcPct val="100000"/>
              </a:lnSpc>
              <a:spcBef>
                <a:spcPts val="0"/>
              </a:spcBef>
              <a:spcAft>
                <a:spcPts val="0"/>
              </a:spcAft>
              <a:buClr>
                <a:srgbClr val="FFFFFF"/>
              </a:buClr>
              <a:buSzPts val="1400"/>
              <a:buFont typeface="Droid Serif"/>
              <a:buNone/>
              <a:defRPr/>
            </a:lvl7pPr>
            <a:lvl8pPr indent="0" lvl="7" marL="0" marR="0" rtl="0" algn="ctr">
              <a:lnSpc>
                <a:spcPct val="100000"/>
              </a:lnSpc>
              <a:spcBef>
                <a:spcPts val="0"/>
              </a:spcBef>
              <a:spcAft>
                <a:spcPts val="0"/>
              </a:spcAft>
              <a:buClr>
                <a:srgbClr val="FFFFFF"/>
              </a:buClr>
              <a:buSzPts val="1400"/>
              <a:buFont typeface="Droid Serif"/>
              <a:buNone/>
              <a:defRPr/>
            </a:lvl8pPr>
            <a:lvl9pPr indent="0" lvl="8" marL="0" marR="0" rtl="0" algn="ctr">
              <a:lnSpc>
                <a:spcPct val="100000"/>
              </a:lnSpc>
              <a:spcBef>
                <a:spcPts val="0"/>
              </a:spcBef>
              <a:spcAft>
                <a:spcPts val="0"/>
              </a:spcAft>
              <a:buClr>
                <a:srgbClr val="FFFFFF"/>
              </a:buClr>
              <a:buSzPts val="1400"/>
              <a:buFont typeface="Droid Serif"/>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7"/>
          <p:cNvSpPr/>
          <p:nvPr/>
        </p:nvSpPr>
        <p:spPr>
          <a:xfrm>
            <a:off x="558124"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8"/>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8"/>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65" name="Shape 65"/>
        <p:cNvGrpSpPr/>
        <p:nvPr/>
      </p:nvGrpSpPr>
      <p:grpSpPr>
        <a:xfrm>
          <a:off x="0" y="0"/>
          <a:ext cx="0" cy="0"/>
          <a:chOff x="0" y="0"/>
          <a:chExt cx="0" cy="0"/>
        </a:xfrm>
      </p:grpSpPr>
      <p:sp>
        <p:nvSpPr>
          <p:cNvPr id="66" name="Google Shape;66;p19"/>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67" name="Google Shape;67;p19"/>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9"/>
          <p:cNvSpPr txBox="1"/>
          <p:nvPr>
            <p:ph idx="1" type="body"/>
          </p:nvPr>
        </p:nvSpPr>
        <p:spPr>
          <a:xfrm>
            <a:off x="840975" y="956004"/>
            <a:ext cx="3621900" cy="2965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69" name="Google Shape;69;p19"/>
          <p:cNvSpPr txBox="1"/>
          <p:nvPr>
            <p:ph idx="2" type="body"/>
          </p:nvPr>
        </p:nvSpPr>
        <p:spPr>
          <a:xfrm>
            <a:off x="4681051" y="956004"/>
            <a:ext cx="3621900" cy="2965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70" name="Shape 70"/>
        <p:cNvGrpSpPr/>
        <p:nvPr/>
      </p:nvGrpSpPr>
      <p:grpSpPr>
        <a:xfrm>
          <a:off x="0" y="0"/>
          <a:ext cx="0" cy="0"/>
          <a:chOff x="0" y="0"/>
          <a:chExt cx="0" cy="0"/>
        </a:xfrm>
      </p:grpSpPr>
      <p:sp>
        <p:nvSpPr>
          <p:cNvPr id="71" name="Google Shape;71;p20"/>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72" name="Google Shape;72;p20"/>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20"/>
          <p:cNvSpPr txBox="1"/>
          <p:nvPr>
            <p:ph idx="1" type="body"/>
          </p:nvPr>
        </p:nvSpPr>
        <p:spPr>
          <a:xfrm>
            <a:off x="753900" y="971550"/>
            <a:ext cx="2440500" cy="3241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74" name="Google Shape;74;p20"/>
          <p:cNvSpPr txBox="1"/>
          <p:nvPr>
            <p:ph idx="2" type="body"/>
          </p:nvPr>
        </p:nvSpPr>
        <p:spPr>
          <a:xfrm>
            <a:off x="3319596" y="971550"/>
            <a:ext cx="2440500" cy="3241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75" name="Google Shape;75;p20"/>
          <p:cNvSpPr txBox="1"/>
          <p:nvPr>
            <p:ph idx="3" type="body"/>
          </p:nvPr>
        </p:nvSpPr>
        <p:spPr>
          <a:xfrm>
            <a:off x="5885291" y="971550"/>
            <a:ext cx="2440500" cy="3241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434343"/>
        </a:solidFill>
      </p:bgPr>
    </p:bg>
    <p:spTree>
      <p:nvGrpSpPr>
        <p:cNvPr id="76" name="Shape 76"/>
        <p:cNvGrpSpPr/>
        <p:nvPr/>
      </p:nvGrpSpPr>
      <p:grpSpPr>
        <a:xfrm>
          <a:off x="0" y="0"/>
          <a:ext cx="0" cy="0"/>
          <a:chOff x="0" y="0"/>
          <a:chExt cx="0" cy="0"/>
        </a:xfrm>
      </p:grpSpPr>
      <p:sp>
        <p:nvSpPr>
          <p:cNvPr id="77" name="Google Shape;77;p21"/>
          <p:cNvSpPr/>
          <p:nvPr/>
        </p:nvSpPr>
        <p:spPr>
          <a:xfrm>
            <a:off x="818062"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9E00"/>
            </a:solidFill>
            <a:prstDash val="solid"/>
            <a:miter lim="8000"/>
            <a:headEnd len="sm" w="sm" type="none"/>
            <a:tailEnd len="sm" w="sm" type="none"/>
          </a:ln>
        </p:spPr>
      </p:sp>
      <p:sp>
        <p:nvSpPr>
          <p:cNvPr id="78" name="Google Shape;78;p21"/>
          <p:cNvSpPr txBox="1"/>
          <p:nvPr>
            <p:ph idx="1" type="body"/>
          </p:nvPr>
        </p:nvSpPr>
        <p:spPr>
          <a:xfrm>
            <a:off x="2037600" y="2161800"/>
            <a:ext cx="5068800" cy="819900"/>
          </a:xfrm>
          <a:prstGeom prst="rect">
            <a:avLst/>
          </a:prstGeom>
          <a:noFill/>
          <a:ln>
            <a:noFill/>
          </a:ln>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228600" lvl="2" marL="1371600" rtl="0" algn="ctr">
              <a:spcBef>
                <a:spcPts val="0"/>
              </a:spcBef>
              <a:spcAft>
                <a:spcPts val="0"/>
              </a:spcAft>
              <a:buSzPts val="1400"/>
              <a:buNone/>
              <a:defRPr/>
            </a:lvl3pPr>
            <a:lvl4pPr indent="-228600" lvl="3" marL="1828800" rtl="0" algn="ctr">
              <a:spcBef>
                <a:spcPts val="0"/>
              </a:spcBef>
              <a:spcAft>
                <a:spcPts val="0"/>
              </a:spcAft>
              <a:buSzPts val="1400"/>
              <a:buNone/>
              <a:defRPr/>
            </a:lvl4pPr>
            <a:lvl5pPr indent="-228600" lvl="4" marL="2286000" rtl="0" algn="ctr">
              <a:spcBef>
                <a:spcPts val="0"/>
              </a:spcBef>
              <a:spcAft>
                <a:spcPts val="0"/>
              </a:spcAft>
              <a:buSzPts val="1400"/>
              <a:buNone/>
              <a:defRPr/>
            </a:lvl5pPr>
            <a:lvl6pPr indent="-228600" lvl="5" marL="2743200" rtl="0" algn="ctr">
              <a:spcBef>
                <a:spcPts val="0"/>
              </a:spcBef>
              <a:spcAft>
                <a:spcPts val="0"/>
              </a:spcAft>
              <a:buSzPts val="1400"/>
              <a:buNone/>
              <a:defRPr/>
            </a:lvl6pPr>
            <a:lvl7pPr indent="-228600" lvl="6" marL="3200400" rtl="0" algn="ctr">
              <a:spcBef>
                <a:spcPts val="0"/>
              </a:spcBef>
              <a:spcAft>
                <a:spcPts val="0"/>
              </a:spcAft>
              <a:buSzPts val="1400"/>
              <a:buNone/>
              <a:defRPr/>
            </a:lvl7pPr>
            <a:lvl8pPr indent="-228600" lvl="7" marL="3657600" rtl="0" algn="ctr">
              <a:spcBef>
                <a:spcPts val="0"/>
              </a:spcBef>
              <a:spcAft>
                <a:spcPts val="0"/>
              </a:spcAft>
              <a:buSzPts val="1400"/>
              <a:buNone/>
              <a:defRPr/>
            </a:lvl8pPr>
            <a:lvl9pPr indent="-228600" lvl="8" marL="4114800" rtl="0" algn="ctr">
              <a:spcBef>
                <a:spcPts val="0"/>
              </a:spcBef>
              <a:spcAft>
                <a:spcPts val="0"/>
              </a:spcAft>
              <a:buSzPts val="1400"/>
              <a:buNone/>
              <a:defRPr/>
            </a:lvl9pPr>
          </a:lstStyle>
          <a:p/>
        </p:txBody>
      </p:sp>
      <p:sp>
        <p:nvSpPr>
          <p:cNvPr id="79" name="Google Shape;79;p21"/>
          <p:cNvSpPr txBox="1"/>
          <p:nvPr/>
        </p:nvSpPr>
        <p:spPr>
          <a:xfrm>
            <a:off x="3853200" y="293592"/>
            <a:ext cx="14376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9E00"/>
              </a:buClr>
              <a:buFont typeface="Montserrat"/>
              <a:buNone/>
            </a:pPr>
            <a:r>
              <a:rPr b="0" i="0" lang="en" sz="9600" u="none" cap="none" strike="noStrike">
                <a:solidFill>
                  <a:srgbClr val="FF9E00"/>
                </a:solidFill>
                <a:latin typeface="Montserrat"/>
                <a:ea typeface="Montserrat"/>
                <a:cs typeface="Montserrat"/>
                <a:sym typeface="Montserrat"/>
              </a:rPr>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FF9E00"/>
        </a:solidFill>
      </p:bgPr>
    </p:bg>
    <p:spTree>
      <p:nvGrpSpPr>
        <p:cNvPr id="11" name="Shape 11"/>
        <p:cNvGrpSpPr/>
        <p:nvPr/>
      </p:nvGrpSpPr>
      <p:grpSpPr>
        <a:xfrm>
          <a:off x="0" y="0"/>
          <a:ext cx="0" cy="0"/>
          <a:chOff x="0" y="0"/>
          <a:chExt cx="0" cy="0"/>
        </a:xfrm>
      </p:grpSpPr>
      <p:sp>
        <p:nvSpPr>
          <p:cNvPr id="12" name="Google Shape;12;p3"/>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FFFF"/>
            </a:solidFill>
            <a:prstDash val="solid"/>
            <a:miter lim="8000"/>
            <a:headEnd len="med" w="med" type="none"/>
            <a:tailEnd len="med" w="med" type="none"/>
          </a:ln>
        </p:spPr>
      </p:sp>
      <p:sp>
        <p:nvSpPr>
          <p:cNvPr id="13" name="Google Shape;13;p3"/>
          <p:cNvSpPr txBox="1"/>
          <p:nvPr>
            <p:ph type="ctrTitle"/>
          </p:nvPr>
        </p:nvSpPr>
        <p:spPr>
          <a:xfrm>
            <a:off x="1933200" y="2189999"/>
            <a:ext cx="5277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434343"/>
              </a:buClr>
              <a:buSzPts val="2400"/>
              <a:buNone/>
              <a:defRPr b="0" sz="2400">
                <a:solidFill>
                  <a:srgbClr val="434343"/>
                </a:solidFill>
              </a:defRPr>
            </a:lvl1pPr>
            <a:lvl2pPr lvl="1" rtl="0" algn="ctr">
              <a:spcBef>
                <a:spcPts val="0"/>
              </a:spcBef>
              <a:spcAft>
                <a:spcPts val="0"/>
              </a:spcAft>
              <a:buClr>
                <a:srgbClr val="434343"/>
              </a:buClr>
              <a:buSzPts val="2400"/>
              <a:buNone/>
              <a:defRPr b="0" sz="2400">
                <a:solidFill>
                  <a:srgbClr val="434343"/>
                </a:solidFill>
              </a:defRPr>
            </a:lvl2pPr>
            <a:lvl3pPr lvl="2" rtl="0" algn="ctr">
              <a:spcBef>
                <a:spcPts val="0"/>
              </a:spcBef>
              <a:spcAft>
                <a:spcPts val="0"/>
              </a:spcAft>
              <a:buClr>
                <a:srgbClr val="434343"/>
              </a:buClr>
              <a:buSzPts val="2400"/>
              <a:buNone/>
              <a:defRPr b="0" sz="2400">
                <a:solidFill>
                  <a:srgbClr val="434343"/>
                </a:solidFill>
              </a:defRPr>
            </a:lvl3pPr>
            <a:lvl4pPr lvl="3" rtl="0" algn="ctr">
              <a:spcBef>
                <a:spcPts val="0"/>
              </a:spcBef>
              <a:spcAft>
                <a:spcPts val="0"/>
              </a:spcAft>
              <a:buClr>
                <a:srgbClr val="434343"/>
              </a:buClr>
              <a:buSzPts val="2400"/>
              <a:buNone/>
              <a:defRPr b="0" sz="2400">
                <a:solidFill>
                  <a:srgbClr val="434343"/>
                </a:solidFill>
              </a:defRPr>
            </a:lvl4pPr>
            <a:lvl5pPr lvl="4" rtl="0" algn="ctr">
              <a:spcBef>
                <a:spcPts val="0"/>
              </a:spcBef>
              <a:spcAft>
                <a:spcPts val="0"/>
              </a:spcAft>
              <a:buClr>
                <a:srgbClr val="434343"/>
              </a:buClr>
              <a:buSzPts val="2400"/>
              <a:buNone/>
              <a:defRPr b="0" sz="2400">
                <a:solidFill>
                  <a:srgbClr val="434343"/>
                </a:solidFill>
              </a:defRPr>
            </a:lvl5pPr>
            <a:lvl6pPr lvl="5" rtl="0" algn="ctr">
              <a:spcBef>
                <a:spcPts val="0"/>
              </a:spcBef>
              <a:spcAft>
                <a:spcPts val="0"/>
              </a:spcAft>
              <a:buClr>
                <a:srgbClr val="434343"/>
              </a:buClr>
              <a:buSzPts val="2400"/>
              <a:buNone/>
              <a:defRPr b="0" sz="2400">
                <a:solidFill>
                  <a:srgbClr val="434343"/>
                </a:solidFill>
              </a:defRPr>
            </a:lvl6pPr>
            <a:lvl7pPr lvl="6" rtl="0" algn="ctr">
              <a:spcBef>
                <a:spcPts val="0"/>
              </a:spcBef>
              <a:spcAft>
                <a:spcPts val="0"/>
              </a:spcAft>
              <a:buClr>
                <a:srgbClr val="434343"/>
              </a:buClr>
              <a:buSzPts val="2400"/>
              <a:buNone/>
              <a:defRPr b="0" sz="2400">
                <a:solidFill>
                  <a:srgbClr val="434343"/>
                </a:solidFill>
              </a:defRPr>
            </a:lvl7pPr>
            <a:lvl8pPr lvl="7" rtl="0" algn="ctr">
              <a:spcBef>
                <a:spcPts val="0"/>
              </a:spcBef>
              <a:spcAft>
                <a:spcPts val="0"/>
              </a:spcAft>
              <a:buClr>
                <a:srgbClr val="434343"/>
              </a:buClr>
              <a:buSzPts val="2400"/>
              <a:buNone/>
              <a:defRPr b="0" sz="2400">
                <a:solidFill>
                  <a:srgbClr val="434343"/>
                </a:solidFill>
              </a:defRPr>
            </a:lvl8pPr>
            <a:lvl9pPr lvl="8" rtl="0" algn="ctr">
              <a:spcBef>
                <a:spcPts val="0"/>
              </a:spcBef>
              <a:spcAft>
                <a:spcPts val="0"/>
              </a:spcAft>
              <a:buClr>
                <a:srgbClr val="434343"/>
              </a:buClr>
              <a:buSzPts val="2400"/>
              <a:buNone/>
              <a:defRPr b="0" sz="2400">
                <a:solidFill>
                  <a:srgbClr val="434343"/>
                </a:solidFill>
              </a:defRPr>
            </a:lvl9pPr>
          </a:lstStyle>
          <a:p/>
        </p:txBody>
      </p:sp>
      <p:sp>
        <p:nvSpPr>
          <p:cNvPr id="14" name="Google Shape;14;p3"/>
          <p:cNvSpPr txBox="1"/>
          <p:nvPr>
            <p:ph idx="1" type="subTitle"/>
          </p:nvPr>
        </p:nvSpPr>
        <p:spPr>
          <a:xfrm>
            <a:off x="685800" y="2505901"/>
            <a:ext cx="7772400" cy="447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a:solidFill>
                  <a:srgbClr val="FFFFFF"/>
                </a:solidFill>
              </a:defRPr>
            </a:lvl4pPr>
            <a:lvl5pPr lvl="4" rtl="0" algn="ctr">
              <a:spcBef>
                <a:spcPts val="0"/>
              </a:spcBef>
              <a:spcAft>
                <a:spcPts val="0"/>
              </a:spcAft>
              <a:buClr>
                <a:srgbClr val="FFFFFF"/>
              </a:buClr>
              <a:buSzPts val="1800"/>
              <a:buNone/>
              <a:defRPr>
                <a:solidFill>
                  <a:srgbClr val="FFFFFF"/>
                </a:solidFill>
              </a:defRPr>
            </a:lvl5pPr>
            <a:lvl6pPr lvl="5" rtl="0" algn="ctr">
              <a:spcBef>
                <a:spcPts val="0"/>
              </a:spcBef>
              <a:spcAft>
                <a:spcPts val="0"/>
              </a:spcAft>
              <a:buClr>
                <a:srgbClr val="FFFFFF"/>
              </a:buClr>
              <a:buSzPts val="1800"/>
              <a:buNone/>
              <a:defRPr>
                <a:solidFill>
                  <a:srgbClr val="FFFFFF"/>
                </a:solidFill>
              </a:defRPr>
            </a:lvl6pPr>
            <a:lvl7pPr lvl="6" rtl="0" algn="ctr">
              <a:spcBef>
                <a:spcPts val="0"/>
              </a:spcBef>
              <a:spcAft>
                <a:spcPts val="0"/>
              </a:spcAft>
              <a:buClr>
                <a:srgbClr val="FFFFFF"/>
              </a:buClr>
              <a:buSzPts val="1800"/>
              <a:buNone/>
              <a:defRPr>
                <a:solidFill>
                  <a:srgbClr val="FFFFFF"/>
                </a:solidFill>
              </a:defRPr>
            </a:lvl7pPr>
            <a:lvl8pPr lvl="7" rtl="0" algn="ctr">
              <a:spcBef>
                <a:spcPts val="0"/>
              </a:spcBef>
              <a:spcAft>
                <a:spcPts val="0"/>
              </a:spcAft>
              <a:buClr>
                <a:srgbClr val="FFFFFF"/>
              </a:buClr>
              <a:buSzPts val="1800"/>
              <a:buNone/>
              <a:defRPr>
                <a:solidFill>
                  <a:srgbClr val="FFFFFF"/>
                </a:solidFill>
              </a:defRPr>
            </a:lvl8pPr>
            <a:lvl9pPr lvl="8" rtl="0" algn="ctr">
              <a:spcBef>
                <a:spcPts val="0"/>
              </a:spcBef>
              <a:spcAft>
                <a:spcPts val="0"/>
              </a:spcAft>
              <a:buClr>
                <a:srgbClr val="FFFFFF"/>
              </a:buClr>
              <a:buSzPts val="1800"/>
              <a:buNone/>
              <a:defRPr>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0" name="Shape 80"/>
        <p:cNvGrpSpPr/>
        <p:nvPr/>
      </p:nvGrpSpPr>
      <p:grpSpPr>
        <a:xfrm>
          <a:off x="0" y="0"/>
          <a:ext cx="0" cy="0"/>
          <a:chOff x="0" y="0"/>
          <a:chExt cx="0" cy="0"/>
        </a:xfrm>
      </p:grpSpPr>
      <p:sp>
        <p:nvSpPr>
          <p:cNvPr id="81" name="Google Shape;81;p22"/>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82" name="Google Shape;82;p22"/>
          <p:cNvSpPr txBox="1"/>
          <p:nvPr>
            <p:ph idx="1" type="body"/>
          </p:nvPr>
        </p:nvSpPr>
        <p:spPr>
          <a:xfrm>
            <a:off x="3104100" y="4513082"/>
            <a:ext cx="2935800" cy="519600"/>
          </a:xfrm>
          <a:prstGeom prst="rect">
            <a:avLst/>
          </a:prstGeom>
          <a:noFill/>
          <a:ln>
            <a:noFill/>
          </a:ln>
        </p:spPr>
        <p:txBody>
          <a:bodyPr anchorCtr="0" anchor="b" bIns="91425" lIns="91425" spcFirstLastPara="1" rIns="91425" wrap="square" tIns="91425">
            <a:noAutofit/>
          </a:bodyPr>
          <a:lstStyle>
            <a:lvl1pPr indent="-228600" lvl="0" marL="457200" rtl="0" algn="ctr">
              <a:spcBef>
                <a:spcPts val="360"/>
              </a:spcBef>
              <a:spcAft>
                <a:spcPts val="0"/>
              </a:spcAft>
              <a:buClr>
                <a:srgbClr val="999999"/>
              </a:buClr>
              <a:buSzPts val="1400"/>
              <a:buFont typeface="Droid Serif"/>
              <a:buNone/>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86" name="Shape 86"/>
        <p:cNvGrpSpPr/>
        <p:nvPr/>
      </p:nvGrpSpPr>
      <p:grpSpPr>
        <a:xfrm>
          <a:off x="0" y="0"/>
          <a:ext cx="0" cy="0"/>
          <a:chOff x="0" y="0"/>
          <a:chExt cx="0" cy="0"/>
        </a:xfrm>
      </p:grpSpPr>
      <p:sp>
        <p:nvSpPr>
          <p:cNvPr id="87" name="Google Shape;87;p24"/>
          <p:cNvSpPr/>
          <p:nvPr/>
        </p:nvSpPr>
        <p:spPr>
          <a:xfrm>
            <a:off x="818062" y="805650"/>
            <a:ext cx="7507800"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152400">
            <a:solidFill>
              <a:srgbClr val="FFFFFF"/>
            </a:solidFill>
            <a:prstDash val="solid"/>
            <a:miter lim="8000"/>
            <a:headEnd len="sm" w="sm" type="none"/>
            <a:tailEnd len="sm" w="sm" type="none"/>
          </a:ln>
        </p:spPr>
      </p:sp>
      <p:sp>
        <p:nvSpPr>
          <p:cNvPr id="88" name="Google Shape;88;p24"/>
          <p:cNvSpPr txBox="1"/>
          <p:nvPr>
            <p:ph type="ctrTitle"/>
          </p:nvPr>
        </p:nvSpPr>
        <p:spPr>
          <a:xfrm>
            <a:off x="2296350" y="1991850"/>
            <a:ext cx="4551300" cy="1159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434343"/>
              </a:buClr>
              <a:buSzPts val="1400"/>
              <a:buFont typeface="Montserrat"/>
              <a:buNone/>
              <a:defRPr sz="1800"/>
            </a:lvl2pPr>
            <a:lvl3pPr indent="0" lvl="2" marL="0" marR="0" rtl="0" algn="ctr">
              <a:spcBef>
                <a:spcPts val="0"/>
              </a:spcBef>
              <a:spcAft>
                <a:spcPts val="0"/>
              </a:spcAft>
              <a:buClr>
                <a:srgbClr val="434343"/>
              </a:buClr>
              <a:buSzPts val="1400"/>
              <a:buFont typeface="Montserrat"/>
              <a:buNone/>
              <a:defRPr sz="1800"/>
            </a:lvl3pPr>
            <a:lvl4pPr indent="0" lvl="3" marL="0" marR="0" rtl="0" algn="ctr">
              <a:spcBef>
                <a:spcPts val="0"/>
              </a:spcBef>
              <a:spcAft>
                <a:spcPts val="0"/>
              </a:spcAft>
              <a:buClr>
                <a:srgbClr val="434343"/>
              </a:buClr>
              <a:buSzPts val="1400"/>
              <a:buFont typeface="Montserrat"/>
              <a:buNone/>
              <a:defRPr sz="1800"/>
            </a:lvl4pPr>
            <a:lvl5pPr indent="0" lvl="4" marL="0" marR="0" rtl="0" algn="ctr">
              <a:spcBef>
                <a:spcPts val="0"/>
              </a:spcBef>
              <a:spcAft>
                <a:spcPts val="0"/>
              </a:spcAft>
              <a:buClr>
                <a:srgbClr val="434343"/>
              </a:buClr>
              <a:buSzPts val="1400"/>
              <a:buFont typeface="Montserrat"/>
              <a:buNone/>
              <a:defRPr sz="1800"/>
            </a:lvl5pPr>
            <a:lvl6pPr indent="0" lvl="5" marL="0" marR="0" rtl="0" algn="ctr">
              <a:spcBef>
                <a:spcPts val="0"/>
              </a:spcBef>
              <a:spcAft>
                <a:spcPts val="0"/>
              </a:spcAft>
              <a:buClr>
                <a:srgbClr val="434343"/>
              </a:buClr>
              <a:buSzPts val="1400"/>
              <a:buFont typeface="Montserrat"/>
              <a:buNone/>
              <a:defRPr sz="1800"/>
            </a:lvl6pPr>
            <a:lvl7pPr indent="0" lvl="6" marL="0" marR="0" rtl="0" algn="ctr">
              <a:spcBef>
                <a:spcPts val="0"/>
              </a:spcBef>
              <a:spcAft>
                <a:spcPts val="0"/>
              </a:spcAft>
              <a:buClr>
                <a:srgbClr val="434343"/>
              </a:buClr>
              <a:buSzPts val="1400"/>
              <a:buFont typeface="Montserrat"/>
              <a:buNone/>
              <a:defRPr sz="1800"/>
            </a:lvl7pPr>
            <a:lvl8pPr indent="0" lvl="7" marL="0" marR="0" rtl="0" algn="ctr">
              <a:spcBef>
                <a:spcPts val="0"/>
              </a:spcBef>
              <a:spcAft>
                <a:spcPts val="0"/>
              </a:spcAft>
              <a:buClr>
                <a:srgbClr val="434343"/>
              </a:buClr>
              <a:buSzPts val="1400"/>
              <a:buFont typeface="Montserrat"/>
              <a:buNone/>
              <a:defRPr sz="1800"/>
            </a:lvl8pPr>
            <a:lvl9pPr indent="0" lvl="8" marL="0" marR="0" rtl="0" algn="ctr">
              <a:spcBef>
                <a:spcPts val="0"/>
              </a:spcBef>
              <a:spcAft>
                <a:spcPts val="0"/>
              </a:spcAft>
              <a:buClr>
                <a:srgbClr val="434343"/>
              </a:buClr>
              <a:buSzPts val="1400"/>
              <a:buFont typeface="Montserrat"/>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9" name="Shape 89"/>
        <p:cNvGrpSpPr/>
        <p:nvPr/>
      </p:nvGrpSpPr>
      <p:grpSpPr>
        <a:xfrm>
          <a:off x="0" y="0"/>
          <a:ext cx="0" cy="0"/>
          <a:chOff x="0" y="0"/>
          <a:chExt cx="0" cy="0"/>
        </a:xfrm>
      </p:grpSpPr>
      <p:sp>
        <p:nvSpPr>
          <p:cNvPr id="90" name="Google Shape;90;p25"/>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91" name="Google Shape;91;p25"/>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92" name="Google Shape;92;p25"/>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 inverse">
    <p:bg>
      <p:bgPr>
        <a:solidFill>
          <a:srgbClr val="434343"/>
        </a:solidFill>
      </p:bgPr>
    </p:bg>
    <p:spTree>
      <p:nvGrpSpPr>
        <p:cNvPr id="93" name="Shape 93"/>
        <p:cNvGrpSpPr/>
        <p:nvPr/>
      </p:nvGrpSpPr>
      <p:grpSpPr>
        <a:xfrm>
          <a:off x="0" y="0"/>
          <a:ext cx="0" cy="0"/>
          <a:chOff x="0" y="0"/>
          <a:chExt cx="0" cy="0"/>
        </a:xfrm>
      </p:grpSpPr>
      <p:sp>
        <p:nvSpPr>
          <p:cNvPr id="94" name="Google Shape;94;p26"/>
          <p:cNvSpPr/>
          <p:nvPr/>
        </p:nvSpPr>
        <p:spPr>
          <a:xfrm>
            <a:off x="558124" y="550425"/>
            <a:ext cx="8028300" cy="4042500"/>
          </a:xfrm>
          <a:custGeom>
            <a:rect b="b" l="l" r="r" t="t"/>
            <a:pathLst>
              <a:path extrusionOk="0" h="120000" w="120000">
                <a:moveTo>
                  <a:pt x="50106" y="24"/>
                </a:moveTo>
                <a:lnTo>
                  <a:pt x="0" y="0"/>
                </a:lnTo>
                <a:lnTo>
                  <a:pt x="0" y="120000"/>
                </a:lnTo>
                <a:lnTo>
                  <a:pt x="120000" y="120000"/>
                </a:lnTo>
                <a:lnTo>
                  <a:pt x="120000" y="0"/>
                </a:lnTo>
                <a:lnTo>
                  <a:pt x="70318" y="24"/>
                </a:lnTo>
              </a:path>
            </a:pathLst>
          </a:custGeom>
          <a:noFill/>
          <a:ln cap="flat" cmpd="sng" w="76200">
            <a:solidFill>
              <a:srgbClr val="FFFFFF"/>
            </a:solidFill>
            <a:prstDash val="solid"/>
            <a:miter lim="8000"/>
            <a:headEnd len="sm" w="sm" type="none"/>
            <a:tailEnd len="sm" w="sm" type="none"/>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bg>
      <p:bgPr>
        <a:solidFill>
          <a:srgbClr val="FF9E00"/>
        </a:solidFill>
      </p:bgPr>
    </p:bg>
    <p:spTree>
      <p:nvGrpSpPr>
        <p:cNvPr id="95" name="Shape 95"/>
        <p:cNvGrpSpPr/>
        <p:nvPr/>
      </p:nvGrpSpPr>
      <p:grpSpPr>
        <a:xfrm>
          <a:off x="0" y="0"/>
          <a:ext cx="0" cy="0"/>
          <a:chOff x="0" y="0"/>
          <a:chExt cx="0" cy="0"/>
        </a:xfrm>
      </p:grpSpPr>
      <p:sp>
        <p:nvSpPr>
          <p:cNvPr id="96" name="Google Shape;96;p27"/>
          <p:cNvSpPr/>
          <p:nvPr/>
        </p:nvSpPr>
        <p:spPr>
          <a:xfrm>
            <a:off x="818062" y="805650"/>
            <a:ext cx="7507800"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76200">
            <a:solidFill>
              <a:srgbClr val="FFFFFF"/>
            </a:solidFill>
            <a:prstDash val="solid"/>
            <a:miter lim="8000"/>
            <a:headEnd len="sm" w="sm" type="none"/>
            <a:tailEnd len="sm" w="sm" type="none"/>
          </a:ln>
        </p:spPr>
      </p:sp>
      <p:sp>
        <p:nvSpPr>
          <p:cNvPr id="97" name="Google Shape;97;p27"/>
          <p:cNvSpPr txBox="1"/>
          <p:nvPr>
            <p:ph type="ctrTitle"/>
          </p:nvPr>
        </p:nvSpPr>
        <p:spPr>
          <a:xfrm>
            <a:off x="1933200" y="2189999"/>
            <a:ext cx="5277600" cy="447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434343"/>
              </a:buClr>
              <a:buSzPts val="1400"/>
              <a:buFont typeface="Montserrat"/>
              <a:buNone/>
              <a:defRPr sz="1800"/>
            </a:lvl2pPr>
            <a:lvl3pPr indent="0" lvl="2" marL="0" marR="0" rtl="0" algn="ctr">
              <a:spcBef>
                <a:spcPts val="0"/>
              </a:spcBef>
              <a:spcAft>
                <a:spcPts val="0"/>
              </a:spcAft>
              <a:buClr>
                <a:srgbClr val="434343"/>
              </a:buClr>
              <a:buSzPts val="1400"/>
              <a:buFont typeface="Montserrat"/>
              <a:buNone/>
              <a:defRPr sz="1800"/>
            </a:lvl3pPr>
            <a:lvl4pPr indent="0" lvl="3" marL="0" marR="0" rtl="0" algn="ctr">
              <a:spcBef>
                <a:spcPts val="0"/>
              </a:spcBef>
              <a:spcAft>
                <a:spcPts val="0"/>
              </a:spcAft>
              <a:buClr>
                <a:srgbClr val="434343"/>
              </a:buClr>
              <a:buSzPts val="1400"/>
              <a:buFont typeface="Montserrat"/>
              <a:buNone/>
              <a:defRPr sz="1800"/>
            </a:lvl4pPr>
            <a:lvl5pPr indent="0" lvl="4" marL="0" marR="0" rtl="0" algn="ctr">
              <a:spcBef>
                <a:spcPts val="0"/>
              </a:spcBef>
              <a:spcAft>
                <a:spcPts val="0"/>
              </a:spcAft>
              <a:buClr>
                <a:srgbClr val="434343"/>
              </a:buClr>
              <a:buSzPts val="1400"/>
              <a:buFont typeface="Montserrat"/>
              <a:buNone/>
              <a:defRPr sz="1800"/>
            </a:lvl5pPr>
            <a:lvl6pPr indent="0" lvl="5" marL="0" marR="0" rtl="0" algn="ctr">
              <a:spcBef>
                <a:spcPts val="0"/>
              </a:spcBef>
              <a:spcAft>
                <a:spcPts val="0"/>
              </a:spcAft>
              <a:buClr>
                <a:srgbClr val="434343"/>
              </a:buClr>
              <a:buSzPts val="1400"/>
              <a:buFont typeface="Montserrat"/>
              <a:buNone/>
              <a:defRPr sz="1800"/>
            </a:lvl6pPr>
            <a:lvl7pPr indent="0" lvl="6" marL="0" marR="0" rtl="0" algn="ctr">
              <a:spcBef>
                <a:spcPts val="0"/>
              </a:spcBef>
              <a:spcAft>
                <a:spcPts val="0"/>
              </a:spcAft>
              <a:buClr>
                <a:srgbClr val="434343"/>
              </a:buClr>
              <a:buSzPts val="1400"/>
              <a:buFont typeface="Montserrat"/>
              <a:buNone/>
              <a:defRPr sz="1800"/>
            </a:lvl7pPr>
            <a:lvl8pPr indent="0" lvl="7" marL="0" marR="0" rtl="0" algn="ctr">
              <a:spcBef>
                <a:spcPts val="0"/>
              </a:spcBef>
              <a:spcAft>
                <a:spcPts val="0"/>
              </a:spcAft>
              <a:buClr>
                <a:srgbClr val="434343"/>
              </a:buClr>
              <a:buSzPts val="1400"/>
              <a:buFont typeface="Montserrat"/>
              <a:buNone/>
              <a:defRPr sz="1800"/>
            </a:lvl8pPr>
            <a:lvl9pPr indent="0" lvl="8" marL="0" marR="0" rtl="0" algn="ctr">
              <a:spcBef>
                <a:spcPts val="0"/>
              </a:spcBef>
              <a:spcAft>
                <a:spcPts val="0"/>
              </a:spcAft>
              <a:buClr>
                <a:srgbClr val="434343"/>
              </a:buClr>
              <a:buSzPts val="1400"/>
              <a:buFont typeface="Montserrat"/>
              <a:buNone/>
              <a:defRPr sz="1800"/>
            </a:lvl9pPr>
          </a:lstStyle>
          <a:p/>
        </p:txBody>
      </p:sp>
      <p:sp>
        <p:nvSpPr>
          <p:cNvPr id="98" name="Google Shape;98;p27"/>
          <p:cNvSpPr txBox="1"/>
          <p:nvPr>
            <p:ph idx="1" type="subTitle"/>
          </p:nvPr>
        </p:nvSpPr>
        <p:spPr>
          <a:xfrm>
            <a:off x="685800" y="2505900"/>
            <a:ext cx="7772400" cy="447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8"/>
          <p:cNvSpPr/>
          <p:nvPr/>
        </p:nvSpPr>
        <p:spPr>
          <a:xfrm>
            <a:off x="558124" y="550425"/>
            <a:ext cx="8028300" cy="4042500"/>
          </a:xfrm>
          <a:custGeom>
            <a:rect b="b" l="l" r="r" t="t"/>
            <a:pathLst>
              <a:path extrusionOk="0" h="120000" w="120000">
                <a:moveTo>
                  <a:pt x="50106" y="24"/>
                </a:moveTo>
                <a:lnTo>
                  <a:pt x="0" y="0"/>
                </a:lnTo>
                <a:lnTo>
                  <a:pt x="0" y="120000"/>
                </a:lnTo>
                <a:lnTo>
                  <a:pt x="120000" y="120000"/>
                </a:lnTo>
                <a:lnTo>
                  <a:pt x="120000" y="0"/>
                </a:lnTo>
                <a:lnTo>
                  <a:pt x="70318" y="24"/>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29"/>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103" name="Google Shape;103;p29"/>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04" name="Shape 104"/>
        <p:cNvGrpSpPr/>
        <p:nvPr/>
      </p:nvGrpSpPr>
      <p:grpSpPr>
        <a:xfrm>
          <a:off x="0" y="0"/>
          <a:ext cx="0" cy="0"/>
          <a:chOff x="0" y="0"/>
          <a:chExt cx="0" cy="0"/>
        </a:xfrm>
      </p:grpSpPr>
      <p:sp>
        <p:nvSpPr>
          <p:cNvPr id="105" name="Google Shape;105;p30"/>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106" name="Google Shape;106;p30"/>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107" name="Google Shape;107;p30"/>
          <p:cNvSpPr txBox="1"/>
          <p:nvPr>
            <p:ph idx="1" type="body"/>
          </p:nvPr>
        </p:nvSpPr>
        <p:spPr>
          <a:xfrm>
            <a:off x="840975" y="956004"/>
            <a:ext cx="3621900" cy="2965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08" name="Google Shape;108;p30"/>
          <p:cNvSpPr txBox="1"/>
          <p:nvPr>
            <p:ph idx="2" type="body"/>
          </p:nvPr>
        </p:nvSpPr>
        <p:spPr>
          <a:xfrm>
            <a:off x="4681051" y="956004"/>
            <a:ext cx="3621900" cy="2965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109" name="Shape 109"/>
        <p:cNvGrpSpPr/>
        <p:nvPr/>
      </p:nvGrpSpPr>
      <p:grpSpPr>
        <a:xfrm>
          <a:off x="0" y="0"/>
          <a:ext cx="0" cy="0"/>
          <a:chOff x="0" y="0"/>
          <a:chExt cx="0" cy="0"/>
        </a:xfrm>
      </p:grpSpPr>
      <p:sp>
        <p:nvSpPr>
          <p:cNvPr id="110" name="Google Shape;110;p31"/>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111" name="Google Shape;111;p31"/>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112" name="Google Shape;112;p31"/>
          <p:cNvSpPr txBox="1"/>
          <p:nvPr>
            <p:ph idx="1" type="body"/>
          </p:nvPr>
        </p:nvSpPr>
        <p:spPr>
          <a:xfrm>
            <a:off x="753900" y="971550"/>
            <a:ext cx="2440500"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13" name="Google Shape;113;p31"/>
          <p:cNvSpPr txBox="1"/>
          <p:nvPr>
            <p:ph idx="2" type="body"/>
          </p:nvPr>
        </p:nvSpPr>
        <p:spPr>
          <a:xfrm>
            <a:off x="3319596" y="971550"/>
            <a:ext cx="2440500"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14" name="Google Shape;114;p31"/>
          <p:cNvSpPr txBox="1"/>
          <p:nvPr>
            <p:ph idx="3" type="body"/>
          </p:nvPr>
        </p:nvSpPr>
        <p:spPr>
          <a:xfrm>
            <a:off x="5885291" y="971550"/>
            <a:ext cx="2440500"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434343"/>
        </a:solidFill>
      </p:bgPr>
    </p:bg>
    <p:spTree>
      <p:nvGrpSpPr>
        <p:cNvPr id="115" name="Shape 115"/>
        <p:cNvGrpSpPr/>
        <p:nvPr/>
      </p:nvGrpSpPr>
      <p:grpSpPr>
        <a:xfrm>
          <a:off x="0" y="0"/>
          <a:ext cx="0" cy="0"/>
          <a:chOff x="0" y="0"/>
          <a:chExt cx="0" cy="0"/>
        </a:xfrm>
      </p:grpSpPr>
      <p:sp>
        <p:nvSpPr>
          <p:cNvPr id="116" name="Google Shape;116;p32"/>
          <p:cNvSpPr/>
          <p:nvPr/>
        </p:nvSpPr>
        <p:spPr>
          <a:xfrm>
            <a:off x="818062" y="805650"/>
            <a:ext cx="7507800"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76200">
            <a:solidFill>
              <a:srgbClr val="FF9E00"/>
            </a:solidFill>
            <a:prstDash val="solid"/>
            <a:miter lim="8000"/>
            <a:headEnd len="sm" w="sm" type="none"/>
            <a:tailEnd len="sm" w="sm" type="none"/>
          </a:ln>
        </p:spPr>
      </p:sp>
      <p:sp>
        <p:nvSpPr>
          <p:cNvPr id="117" name="Google Shape;117;p32"/>
          <p:cNvSpPr txBox="1"/>
          <p:nvPr>
            <p:ph idx="1" type="body"/>
          </p:nvPr>
        </p:nvSpPr>
        <p:spPr>
          <a:xfrm>
            <a:off x="2037600" y="2161800"/>
            <a:ext cx="5068800" cy="8199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18" name="Google Shape;118;p32"/>
          <p:cNvSpPr txBox="1"/>
          <p:nvPr/>
        </p:nvSpPr>
        <p:spPr>
          <a:xfrm>
            <a:off x="3853200" y="293592"/>
            <a:ext cx="14376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9E00"/>
              </a:buClr>
              <a:buFont typeface="Montserrat"/>
              <a:buNone/>
            </a:pPr>
            <a:r>
              <a:rPr b="0" i="0" lang="en" sz="9600" u="none" cap="none" strike="noStrike">
                <a:solidFill>
                  <a:srgbClr val="FF9E00"/>
                </a:solidFill>
                <a:latin typeface="Montserrat"/>
                <a:ea typeface="Montserrat"/>
                <a:cs typeface="Montserrat"/>
                <a:sym typeface="Montserrat"/>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rgbClr val="434343"/>
        </a:solidFill>
      </p:bgPr>
    </p:bg>
    <p:spTree>
      <p:nvGrpSpPr>
        <p:cNvPr id="15" name="Shape 15"/>
        <p:cNvGrpSpPr/>
        <p:nvPr/>
      </p:nvGrpSpPr>
      <p:grpSpPr>
        <a:xfrm>
          <a:off x="0" y="0"/>
          <a:ext cx="0" cy="0"/>
          <a:chOff x="0" y="0"/>
          <a:chExt cx="0" cy="0"/>
        </a:xfrm>
      </p:grpSpPr>
      <p:sp>
        <p:nvSpPr>
          <p:cNvPr id="16" name="Google Shape;16;p4"/>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9E00"/>
            </a:solidFill>
            <a:prstDash val="solid"/>
            <a:miter lim="8000"/>
            <a:headEnd len="med" w="med" type="none"/>
            <a:tailEnd len="med" w="med" type="none"/>
          </a:ln>
        </p:spPr>
      </p:sp>
      <p:sp>
        <p:nvSpPr>
          <p:cNvPr id="17" name="Google Shape;17;p4"/>
          <p:cNvSpPr txBox="1"/>
          <p:nvPr>
            <p:ph idx="1" type="body"/>
          </p:nvPr>
        </p:nvSpPr>
        <p:spPr>
          <a:xfrm>
            <a:off x="2037600" y="2161800"/>
            <a:ext cx="5068800" cy="819900"/>
          </a:xfrm>
          <a:prstGeom prst="rect">
            <a:avLst/>
          </a:prstGeom>
        </p:spPr>
        <p:txBody>
          <a:bodyPr anchorCtr="0" anchor="ctr" bIns="91425" lIns="91425" spcFirstLastPara="1" rIns="91425" wrap="square" tIns="91425">
            <a:noAutofit/>
          </a:bodyPr>
          <a:lstStyle>
            <a:lvl1pPr indent="-342900" lvl="0" marL="457200" rtl="0" algn="ctr">
              <a:spcBef>
                <a:spcPts val="600"/>
              </a:spcBef>
              <a:spcAft>
                <a:spcPts val="0"/>
              </a:spcAft>
              <a:buSzPts val="1800"/>
              <a:buChar char="⊡"/>
              <a:defRPr i="1" sz="1800">
                <a:solidFill>
                  <a:srgbClr val="CCCCCC"/>
                </a:solidFill>
              </a:defRPr>
            </a:lvl1pPr>
            <a:lvl2pPr indent="-342900" lvl="1" marL="914400" rtl="0" algn="ctr">
              <a:spcBef>
                <a:spcPts val="0"/>
              </a:spcBef>
              <a:spcAft>
                <a:spcPts val="0"/>
              </a:spcAft>
              <a:buSzPts val="1800"/>
              <a:buChar char="□"/>
              <a:defRPr i="1" sz="1800">
                <a:solidFill>
                  <a:srgbClr val="CCCCCC"/>
                </a:solidFill>
              </a:defRPr>
            </a:lvl2pPr>
            <a:lvl3pPr indent="-342900" lvl="2" marL="1371600" rtl="0" algn="ctr">
              <a:spcBef>
                <a:spcPts val="0"/>
              </a:spcBef>
              <a:spcAft>
                <a:spcPts val="0"/>
              </a:spcAft>
              <a:buSzPts val="1800"/>
              <a:buChar char="■"/>
              <a:defRPr i="1" sz="1800">
                <a:solidFill>
                  <a:srgbClr val="CCCCCC"/>
                </a:solidFill>
              </a:defRPr>
            </a:lvl3pPr>
            <a:lvl4pPr indent="-342900" lvl="3" marL="1828800" rtl="0" algn="ctr">
              <a:spcBef>
                <a:spcPts val="0"/>
              </a:spcBef>
              <a:spcAft>
                <a:spcPts val="0"/>
              </a:spcAft>
              <a:buSzPts val="1800"/>
              <a:buChar char="●"/>
              <a:defRPr i="1">
                <a:solidFill>
                  <a:srgbClr val="CCCCCC"/>
                </a:solidFill>
              </a:defRPr>
            </a:lvl4pPr>
            <a:lvl5pPr indent="-342900" lvl="4" marL="2286000" rtl="0" algn="ctr">
              <a:spcBef>
                <a:spcPts val="0"/>
              </a:spcBef>
              <a:spcAft>
                <a:spcPts val="0"/>
              </a:spcAft>
              <a:buSzPts val="1800"/>
              <a:buChar char="○"/>
              <a:defRPr i="1">
                <a:solidFill>
                  <a:srgbClr val="CCCCCC"/>
                </a:solidFill>
              </a:defRPr>
            </a:lvl5pPr>
            <a:lvl6pPr indent="-342900" lvl="5" marL="2743200" rtl="0" algn="ctr">
              <a:spcBef>
                <a:spcPts val="0"/>
              </a:spcBef>
              <a:spcAft>
                <a:spcPts val="0"/>
              </a:spcAft>
              <a:buClr>
                <a:srgbClr val="CCCCCC"/>
              </a:buClr>
              <a:buSzPts val="1800"/>
              <a:buChar char="■"/>
              <a:defRPr i="1">
                <a:solidFill>
                  <a:srgbClr val="CCCCCC"/>
                </a:solidFill>
              </a:defRPr>
            </a:lvl6pPr>
            <a:lvl7pPr indent="-342900" lvl="6" marL="3200400" rtl="0" algn="ctr">
              <a:spcBef>
                <a:spcPts val="0"/>
              </a:spcBef>
              <a:spcAft>
                <a:spcPts val="0"/>
              </a:spcAft>
              <a:buClr>
                <a:srgbClr val="CCCCCC"/>
              </a:buClr>
              <a:buSzPts val="1800"/>
              <a:buChar char="●"/>
              <a:defRPr i="1">
                <a:solidFill>
                  <a:srgbClr val="CCCCCC"/>
                </a:solidFill>
              </a:defRPr>
            </a:lvl7pPr>
            <a:lvl8pPr indent="-342900" lvl="7" marL="3657600" rtl="0" algn="ctr">
              <a:spcBef>
                <a:spcPts val="0"/>
              </a:spcBef>
              <a:spcAft>
                <a:spcPts val="0"/>
              </a:spcAft>
              <a:buClr>
                <a:srgbClr val="CCCCCC"/>
              </a:buClr>
              <a:buSzPts val="1800"/>
              <a:buChar char="○"/>
              <a:defRPr i="1">
                <a:solidFill>
                  <a:srgbClr val="CCCCCC"/>
                </a:solidFill>
              </a:defRPr>
            </a:lvl8pPr>
            <a:lvl9pPr indent="-342900" lvl="8" marL="4114800" algn="ctr">
              <a:spcBef>
                <a:spcPts val="0"/>
              </a:spcBef>
              <a:spcAft>
                <a:spcPts val="0"/>
              </a:spcAft>
              <a:buClr>
                <a:srgbClr val="CCCCCC"/>
              </a:buClr>
              <a:buSzPts val="1800"/>
              <a:buChar char="■"/>
              <a:defRPr i="1">
                <a:solidFill>
                  <a:srgbClr val="CCCCCC"/>
                </a:solidFill>
              </a:defRPr>
            </a:lvl9pPr>
          </a:lstStyle>
          <a:p/>
        </p:txBody>
      </p:sp>
      <p:sp>
        <p:nvSpPr>
          <p:cNvPr id="18" name="Google Shape;18;p4"/>
          <p:cNvSpPr txBox="1"/>
          <p:nvPr/>
        </p:nvSpPr>
        <p:spPr>
          <a:xfrm>
            <a:off x="3853200" y="293593"/>
            <a:ext cx="14376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FF9E00"/>
                </a:solidFill>
                <a:latin typeface="Montserrat"/>
                <a:ea typeface="Montserrat"/>
                <a:cs typeface="Montserrat"/>
                <a:sym typeface="Montserrat"/>
              </a:rPr>
              <a:t>“</a:t>
            </a:r>
            <a:endParaRPr sz="9600">
              <a:solidFill>
                <a:srgbClr val="FF9E00"/>
              </a:solidFill>
              <a:latin typeface="Montserrat"/>
              <a:ea typeface="Montserrat"/>
              <a:cs typeface="Montserrat"/>
              <a:sym typeface="Montserra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9" name="Shape 119"/>
        <p:cNvGrpSpPr/>
        <p:nvPr/>
      </p:nvGrpSpPr>
      <p:grpSpPr>
        <a:xfrm>
          <a:off x="0" y="0"/>
          <a:ext cx="0" cy="0"/>
          <a:chOff x="0" y="0"/>
          <a:chExt cx="0" cy="0"/>
        </a:xfrm>
      </p:grpSpPr>
      <p:sp>
        <p:nvSpPr>
          <p:cNvPr id="120" name="Google Shape;120;p33"/>
          <p:cNvSpPr/>
          <p:nvPr/>
        </p:nvSpPr>
        <p:spPr>
          <a:xfrm flipH="1" rot="10800000">
            <a:off x="259950" y="27442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121" name="Google Shape;121;p33"/>
          <p:cNvSpPr txBox="1"/>
          <p:nvPr>
            <p:ph idx="1" type="body"/>
          </p:nvPr>
        </p:nvSpPr>
        <p:spPr>
          <a:xfrm>
            <a:off x="3104100" y="4513082"/>
            <a:ext cx="2935800" cy="519600"/>
          </a:xfrm>
          <a:prstGeom prst="rect">
            <a:avLst/>
          </a:prstGeom>
          <a:noFill/>
          <a:ln>
            <a:noFill/>
          </a:ln>
        </p:spPr>
        <p:txBody>
          <a:bodyPr anchorCtr="0" anchor="b" bIns="91425" lIns="91425" spcFirstLastPara="1" rIns="91425" wrap="square" tIns="91425">
            <a:noAutofit/>
          </a:bodyPr>
          <a:lstStyle>
            <a:lvl1pPr indent="-228600" lvl="0" marL="457200" marR="0" rtl="0" algn="ctr">
              <a:lnSpc>
                <a:spcPct val="100000"/>
              </a:lnSpc>
              <a:spcBef>
                <a:spcPts val="360"/>
              </a:spcBef>
              <a:spcAft>
                <a:spcPts val="0"/>
              </a:spcAft>
              <a:buClr>
                <a:srgbClr val="999999"/>
              </a:buClr>
              <a:buSzPts val="1400"/>
              <a:buFont typeface="Droid Serif"/>
              <a:buNone/>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9" name="Shape 19"/>
        <p:cNvGrpSpPr/>
        <p:nvPr/>
      </p:nvGrpSpPr>
      <p:grpSpPr>
        <a:xfrm>
          <a:off x="0" y="0"/>
          <a:ext cx="0" cy="0"/>
          <a:chOff x="0" y="0"/>
          <a:chExt cx="0" cy="0"/>
        </a:xfrm>
      </p:grpSpPr>
      <p:sp>
        <p:nvSpPr>
          <p:cNvPr id="20" name="Google Shape;20;p5"/>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21" name="Google Shape;21;p5"/>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2" name="Google Shape;22;p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3" name="Shape 23"/>
        <p:cNvGrpSpPr/>
        <p:nvPr/>
      </p:nvGrpSpPr>
      <p:grpSpPr>
        <a:xfrm>
          <a:off x="0" y="0"/>
          <a:ext cx="0" cy="0"/>
          <a:chOff x="0" y="0"/>
          <a:chExt cx="0" cy="0"/>
        </a:xfrm>
      </p:grpSpPr>
      <p:sp>
        <p:nvSpPr>
          <p:cNvPr id="24" name="Google Shape;24;p6"/>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25" name="Google Shape;25;p6"/>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6" name="Google Shape;26;p6"/>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27" name="Google Shape;27;p6"/>
          <p:cNvSpPr txBox="1"/>
          <p:nvPr>
            <p:ph idx="2" type="body"/>
          </p:nvPr>
        </p:nvSpPr>
        <p:spPr>
          <a:xfrm>
            <a:off x="4681053" y="956004"/>
            <a:ext cx="3621900" cy="2965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8" name="Shape 28"/>
        <p:cNvGrpSpPr/>
        <p:nvPr/>
      </p:nvGrpSpPr>
      <p:grpSpPr>
        <a:xfrm>
          <a:off x="0" y="0"/>
          <a:ext cx="0" cy="0"/>
          <a:chOff x="0" y="0"/>
          <a:chExt cx="0" cy="0"/>
        </a:xfrm>
      </p:grpSpPr>
      <p:sp>
        <p:nvSpPr>
          <p:cNvPr id="29" name="Google Shape;29;p7"/>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30" name="Google Shape;30;p7"/>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1" name="Google Shape;31;p7"/>
          <p:cNvSpPr txBox="1"/>
          <p:nvPr>
            <p:ph idx="1" type="body"/>
          </p:nvPr>
        </p:nvSpPr>
        <p:spPr>
          <a:xfrm>
            <a:off x="753900"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2" name="Google Shape;32;p7"/>
          <p:cNvSpPr txBox="1"/>
          <p:nvPr>
            <p:ph idx="2" type="body"/>
          </p:nvPr>
        </p:nvSpPr>
        <p:spPr>
          <a:xfrm>
            <a:off x="3319596"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3" name="Google Shape;33;p7"/>
          <p:cNvSpPr txBox="1"/>
          <p:nvPr>
            <p:ph idx="3" type="body"/>
          </p:nvPr>
        </p:nvSpPr>
        <p:spPr>
          <a:xfrm>
            <a:off x="5885292"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8"/>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6" name="Google Shape;36;p8"/>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9"/>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39" name="Google Shape;39;p9"/>
          <p:cNvSpPr txBox="1"/>
          <p:nvPr>
            <p:ph idx="1" type="body"/>
          </p:nvPr>
        </p:nvSpPr>
        <p:spPr>
          <a:xfrm>
            <a:off x="3104100" y="4513082"/>
            <a:ext cx="29358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Clr>
                <a:srgbClr val="999999"/>
              </a:buClr>
              <a:buSzPts val="1200"/>
              <a:buNone/>
              <a:defRPr i="1" sz="1200">
                <a:solidFill>
                  <a:srgbClr val="999999"/>
                </a:solidFill>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10"/>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9E00"/>
            </a:solidFill>
            <a:prstDash val="solid"/>
            <a:miter lim="8000"/>
            <a:headEnd len="med" w="med" type="none"/>
            <a:tailEnd len="med" w="med"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3.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1" Type="http://schemas.openxmlformats.org/officeDocument/2006/relationships/theme" Target="../theme/theme4.xml"/><Relationship Id="rId10" Type="http://schemas.openxmlformats.org/officeDocument/2006/relationships/slideLayout" Target="../slideLayouts/slideLayout30.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1pPr>
            <a:lvl2pPr lvl="1"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2pPr>
            <a:lvl3pPr lvl="2"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3pPr>
            <a:lvl4pPr lvl="3"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4pPr>
            <a:lvl5pPr lvl="4"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5pPr>
            <a:lvl6pPr lvl="5"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6pPr>
            <a:lvl7pPr lvl="6"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7pPr>
            <a:lvl8pPr lvl="7"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8pPr>
            <a:lvl9pPr lvl="8"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CCCCCC"/>
              </a:buClr>
              <a:buSzPts val="2400"/>
              <a:buFont typeface="Droid Serif"/>
              <a:buChar char="⊡"/>
              <a:defRPr sz="3000">
                <a:solidFill>
                  <a:srgbClr val="434343"/>
                </a:solidFill>
                <a:latin typeface="Droid Serif"/>
                <a:ea typeface="Droid Serif"/>
                <a:cs typeface="Droid Serif"/>
                <a:sym typeface="Droid Serif"/>
              </a:defRPr>
            </a:lvl1pPr>
            <a:lvl2pPr indent="-342900" lvl="1" marL="914400">
              <a:spcBef>
                <a:spcPts val="0"/>
              </a:spcBef>
              <a:spcAft>
                <a:spcPts val="0"/>
              </a:spcAft>
              <a:buClr>
                <a:srgbClr val="CCCCCC"/>
              </a:buClr>
              <a:buSzPts val="1800"/>
              <a:buFont typeface="Droid Serif"/>
              <a:buChar char="□"/>
              <a:defRPr sz="2400">
                <a:solidFill>
                  <a:srgbClr val="434343"/>
                </a:solidFill>
                <a:latin typeface="Droid Serif"/>
                <a:ea typeface="Droid Serif"/>
                <a:cs typeface="Droid Serif"/>
                <a:sym typeface="Droid Serif"/>
              </a:defRPr>
            </a:lvl2pPr>
            <a:lvl3pPr indent="-381000" lvl="2" marL="1371600">
              <a:spcBef>
                <a:spcPts val="0"/>
              </a:spcBef>
              <a:spcAft>
                <a:spcPts val="0"/>
              </a:spcAft>
              <a:buClr>
                <a:srgbClr val="CCCCCC"/>
              </a:buClr>
              <a:buSzPts val="2400"/>
              <a:buFont typeface="Droid Serif"/>
              <a:buChar char="■"/>
              <a:defRPr sz="2400">
                <a:solidFill>
                  <a:srgbClr val="434343"/>
                </a:solidFill>
                <a:latin typeface="Droid Serif"/>
                <a:ea typeface="Droid Serif"/>
                <a:cs typeface="Droid Serif"/>
                <a:sym typeface="Droid Serif"/>
              </a:defRPr>
            </a:lvl3pPr>
            <a:lvl4pPr indent="-342900" lvl="3" marL="1828800">
              <a:spcBef>
                <a:spcPts val="0"/>
              </a:spcBef>
              <a:spcAft>
                <a:spcPts val="0"/>
              </a:spcAft>
              <a:buClr>
                <a:srgbClr val="CCCCCC"/>
              </a:buClr>
              <a:buSzPts val="1800"/>
              <a:buFont typeface="Droid Serif"/>
              <a:buChar char="●"/>
              <a:defRPr sz="1800">
                <a:solidFill>
                  <a:srgbClr val="434343"/>
                </a:solidFill>
                <a:latin typeface="Droid Serif"/>
                <a:ea typeface="Droid Serif"/>
                <a:cs typeface="Droid Serif"/>
                <a:sym typeface="Droid Serif"/>
              </a:defRPr>
            </a:lvl4pPr>
            <a:lvl5pPr indent="-342900" lvl="4" marL="2286000">
              <a:spcBef>
                <a:spcPts val="0"/>
              </a:spcBef>
              <a:spcAft>
                <a:spcPts val="0"/>
              </a:spcAft>
              <a:buClr>
                <a:srgbClr val="CCCCCC"/>
              </a:buClr>
              <a:buSzPts val="1800"/>
              <a:buFont typeface="Droid Serif"/>
              <a:buChar char="○"/>
              <a:defRPr sz="1800">
                <a:solidFill>
                  <a:srgbClr val="434343"/>
                </a:solidFill>
                <a:latin typeface="Droid Serif"/>
                <a:ea typeface="Droid Serif"/>
                <a:cs typeface="Droid Serif"/>
                <a:sym typeface="Droid Serif"/>
              </a:defRPr>
            </a:lvl5pPr>
            <a:lvl6pPr indent="-342900" lvl="5" marL="27432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6pPr>
            <a:lvl7pPr indent="-342900" lvl="6" marL="32004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7pPr>
            <a:lvl8pPr indent="-342900" lvl="7" marL="36576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8pPr>
            <a:lvl9pPr indent="-342900" lvl="8" marL="41148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12"/>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a:lvl1pPr>
            <a:lvl2pPr indent="0" lvl="1" marL="0" marR="0" rtl="0" algn="ctr">
              <a:lnSpc>
                <a:spcPct val="100000"/>
              </a:lnSpc>
              <a:spcBef>
                <a:spcPts val="0"/>
              </a:spcBef>
              <a:spcAft>
                <a:spcPts val="0"/>
              </a:spcAft>
              <a:buClr>
                <a:srgbClr val="999999"/>
              </a:buClr>
              <a:buSzPts val="1400"/>
              <a:buFont typeface="Montserrat"/>
              <a:buNone/>
              <a:defRPr/>
            </a:lvl2pPr>
            <a:lvl3pPr indent="0" lvl="2" marL="0" marR="0" rtl="0" algn="ctr">
              <a:spcBef>
                <a:spcPts val="0"/>
              </a:spcBef>
              <a:spcAft>
                <a:spcPts val="0"/>
              </a:spcAft>
              <a:buClr>
                <a:srgbClr val="999999"/>
              </a:buClr>
              <a:buSzPts val="1400"/>
              <a:buFont typeface="Montserrat"/>
              <a:buNone/>
              <a:defRPr/>
            </a:lvl3pPr>
            <a:lvl4pPr indent="0" lvl="3" marL="0" marR="0" rtl="0" algn="ctr">
              <a:spcBef>
                <a:spcPts val="0"/>
              </a:spcBef>
              <a:spcAft>
                <a:spcPts val="0"/>
              </a:spcAft>
              <a:buClr>
                <a:srgbClr val="999999"/>
              </a:buClr>
              <a:buSzPts val="1400"/>
              <a:buFont typeface="Montserrat"/>
              <a:buNone/>
              <a:defRPr/>
            </a:lvl4pPr>
            <a:lvl5pPr indent="0" lvl="4" marL="0" marR="0" rtl="0" algn="ctr">
              <a:spcBef>
                <a:spcPts val="0"/>
              </a:spcBef>
              <a:spcAft>
                <a:spcPts val="0"/>
              </a:spcAft>
              <a:buClr>
                <a:srgbClr val="999999"/>
              </a:buClr>
              <a:buSzPts val="1400"/>
              <a:buFont typeface="Montserrat"/>
              <a:buNone/>
              <a:defRPr/>
            </a:lvl5pPr>
            <a:lvl6pPr indent="0" lvl="5" marL="0" marR="0" rtl="0" algn="ctr">
              <a:spcBef>
                <a:spcPts val="0"/>
              </a:spcBef>
              <a:spcAft>
                <a:spcPts val="0"/>
              </a:spcAft>
              <a:buClr>
                <a:srgbClr val="999999"/>
              </a:buClr>
              <a:buSzPts val="1400"/>
              <a:buFont typeface="Montserrat"/>
              <a:buNone/>
              <a:defRPr/>
            </a:lvl6pPr>
            <a:lvl7pPr indent="0" lvl="6" marL="0" marR="0" rtl="0" algn="ctr">
              <a:spcBef>
                <a:spcPts val="0"/>
              </a:spcBef>
              <a:spcAft>
                <a:spcPts val="0"/>
              </a:spcAft>
              <a:buClr>
                <a:srgbClr val="999999"/>
              </a:buClr>
              <a:buSzPts val="1400"/>
              <a:buFont typeface="Montserrat"/>
              <a:buNone/>
              <a:defRPr/>
            </a:lvl7pPr>
            <a:lvl8pPr indent="0" lvl="7" marL="0" marR="0" rtl="0" algn="ctr">
              <a:spcBef>
                <a:spcPts val="0"/>
              </a:spcBef>
              <a:spcAft>
                <a:spcPts val="0"/>
              </a:spcAft>
              <a:buClr>
                <a:srgbClr val="999999"/>
              </a:buClr>
              <a:buSzPts val="1400"/>
              <a:buFont typeface="Montserrat"/>
              <a:buNone/>
              <a:defRPr/>
            </a:lvl8pPr>
            <a:lvl9pPr indent="0" lvl="8" marL="0" marR="0" rtl="0" algn="ctr">
              <a:spcBef>
                <a:spcPts val="0"/>
              </a:spcBef>
              <a:spcAft>
                <a:spcPts val="0"/>
              </a:spcAft>
              <a:buClr>
                <a:srgbClr val="999999"/>
              </a:buClr>
              <a:buSzPts val="1400"/>
              <a:buFont typeface="Montserrat"/>
              <a:buNone/>
              <a:defRPr/>
            </a:lvl9pPr>
          </a:lstStyle>
          <a:p/>
        </p:txBody>
      </p:sp>
      <p:sp>
        <p:nvSpPr>
          <p:cNvPr id="46" name="Google Shape;46;p12"/>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CCCCCC"/>
              </a:buClr>
              <a:buSzPts val="1400"/>
              <a:buFont typeface="Droid Serif"/>
              <a:buChar char="⊡"/>
              <a:defRPr/>
            </a:lvl1pPr>
            <a:lvl2pPr indent="-317500" lvl="1" marL="914400" marR="0" rtl="0" algn="l">
              <a:lnSpc>
                <a:spcPct val="100000"/>
              </a:lnSpc>
              <a:spcBef>
                <a:spcPts val="480"/>
              </a:spcBef>
              <a:spcAft>
                <a:spcPts val="0"/>
              </a:spcAft>
              <a:buClr>
                <a:srgbClr val="CCCCCC"/>
              </a:buClr>
              <a:buSzPts val="1400"/>
              <a:buFont typeface="Droid Serif"/>
              <a:buChar char="□"/>
              <a:defRPr/>
            </a:lvl2pPr>
            <a:lvl3pPr indent="-228600" lvl="2" marL="1371600" marR="0" rtl="0" algn="l">
              <a:lnSpc>
                <a:spcPct val="100000"/>
              </a:lnSpc>
              <a:spcBef>
                <a:spcPts val="480"/>
              </a:spcBef>
              <a:spcAft>
                <a:spcPts val="0"/>
              </a:spcAft>
              <a:buClr>
                <a:srgbClr val="CCCCCC"/>
              </a:buClr>
              <a:buSzPts val="1400"/>
              <a:buFont typeface="Droid Serif"/>
              <a:buNone/>
              <a:defRPr/>
            </a:lvl3pPr>
            <a:lvl4pPr indent="-228600" lvl="3" marL="1828800" marR="0" rtl="0" algn="l">
              <a:lnSpc>
                <a:spcPct val="100000"/>
              </a:lnSpc>
              <a:spcBef>
                <a:spcPts val="360"/>
              </a:spcBef>
              <a:spcAft>
                <a:spcPts val="0"/>
              </a:spcAft>
              <a:buClr>
                <a:srgbClr val="CCCCCC"/>
              </a:buClr>
              <a:buSzPts val="1400"/>
              <a:buFont typeface="Droid Serif"/>
              <a:buNone/>
              <a:defRPr/>
            </a:lvl4pPr>
            <a:lvl5pPr indent="-228600" lvl="4" marL="2286000" marR="0" rtl="0" algn="l">
              <a:lnSpc>
                <a:spcPct val="100000"/>
              </a:lnSpc>
              <a:spcBef>
                <a:spcPts val="360"/>
              </a:spcBef>
              <a:spcAft>
                <a:spcPts val="0"/>
              </a:spcAft>
              <a:buClr>
                <a:srgbClr val="CCCCCC"/>
              </a:buClr>
              <a:buSzPts val="1400"/>
              <a:buFont typeface="Droid Serif"/>
              <a:buNone/>
              <a:defRPr/>
            </a:lvl5pPr>
            <a:lvl6pPr indent="-228600" lvl="5" marL="2743200" marR="0" rtl="0" algn="l">
              <a:lnSpc>
                <a:spcPct val="100000"/>
              </a:lnSpc>
              <a:spcBef>
                <a:spcPts val="360"/>
              </a:spcBef>
              <a:spcAft>
                <a:spcPts val="0"/>
              </a:spcAft>
              <a:buClr>
                <a:srgbClr val="434343"/>
              </a:buClr>
              <a:buSzPts val="1400"/>
              <a:buFont typeface="Droid Serif"/>
              <a:buNone/>
              <a:defRPr/>
            </a:lvl6pPr>
            <a:lvl7pPr indent="-228600" lvl="6" marL="3200400" marR="0" rtl="0" algn="l">
              <a:lnSpc>
                <a:spcPct val="100000"/>
              </a:lnSpc>
              <a:spcBef>
                <a:spcPts val="360"/>
              </a:spcBef>
              <a:spcAft>
                <a:spcPts val="0"/>
              </a:spcAft>
              <a:buClr>
                <a:srgbClr val="434343"/>
              </a:buClr>
              <a:buSzPts val="1400"/>
              <a:buFont typeface="Droid Serif"/>
              <a:buNone/>
              <a:defRPr/>
            </a:lvl7pPr>
            <a:lvl8pPr indent="-228600" lvl="7" marL="3657600" marR="0" rtl="0" algn="l">
              <a:lnSpc>
                <a:spcPct val="100000"/>
              </a:lnSpc>
              <a:spcBef>
                <a:spcPts val="360"/>
              </a:spcBef>
              <a:spcAft>
                <a:spcPts val="0"/>
              </a:spcAft>
              <a:buClr>
                <a:srgbClr val="434343"/>
              </a:buClr>
              <a:buSzPts val="1400"/>
              <a:buFont typeface="Droid Serif"/>
              <a:buNone/>
              <a:defRPr/>
            </a:lvl8pPr>
            <a:lvl9pPr indent="-228600" lvl="8" marL="4114800" marR="0" rtl="0" algn="l">
              <a:lnSpc>
                <a:spcPct val="100000"/>
              </a:lnSpc>
              <a:spcBef>
                <a:spcPts val="360"/>
              </a:spcBef>
              <a:spcAft>
                <a:spcPts val="0"/>
              </a:spcAft>
              <a:buClr>
                <a:srgbClr val="434343"/>
              </a:buClr>
              <a:buSzPts val="1400"/>
              <a:buFont typeface="Droid Serif"/>
              <a:buNone/>
              <a:defRPr/>
            </a:lvl9pPr>
          </a:lstStyle>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23"/>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85" name="Google Shape;85;p23"/>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48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48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36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36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teamtreehouse.com/library/php-databases-with-pd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teamtreehouse.com/library/objectoriented-php-basics-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4"/>
          <p:cNvSpPr txBox="1"/>
          <p:nvPr>
            <p:ph type="ctrTitle"/>
          </p:nvPr>
        </p:nvSpPr>
        <p:spPr>
          <a:xfrm>
            <a:off x="2296350" y="1621625"/>
            <a:ext cx="45513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PHP 3</a:t>
            </a:r>
            <a:endParaRPr/>
          </a:p>
        </p:txBody>
      </p:sp>
      <p:sp>
        <p:nvSpPr>
          <p:cNvPr id="127" name="Google Shape;127;p34"/>
          <p:cNvSpPr/>
          <p:nvPr/>
        </p:nvSpPr>
        <p:spPr>
          <a:xfrm>
            <a:off x="4255105" y="512098"/>
            <a:ext cx="633840" cy="57650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8" name="Google Shape;128;p34"/>
          <p:cNvSpPr txBox="1"/>
          <p:nvPr/>
        </p:nvSpPr>
        <p:spPr>
          <a:xfrm>
            <a:off x="915750" y="2781425"/>
            <a:ext cx="7355700" cy="1159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t/>
            </a:r>
            <a:endParaRPr sz="1800">
              <a:solidFill>
                <a:srgbClr val="434343"/>
              </a:solidFill>
              <a:latin typeface="Droid Serif"/>
              <a:ea typeface="Droid Serif"/>
              <a:cs typeface="Droid Serif"/>
              <a:sym typeface="Droid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3"/>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PHP 3</a:t>
            </a:r>
            <a:endParaRPr/>
          </a:p>
        </p:txBody>
      </p:sp>
      <p:sp>
        <p:nvSpPr>
          <p:cNvPr id="190" name="Google Shape;190;p43"/>
          <p:cNvSpPr txBox="1"/>
          <p:nvPr>
            <p:ph idx="1" type="body"/>
          </p:nvPr>
        </p:nvSpPr>
        <p:spPr>
          <a:xfrm>
            <a:off x="548600" y="341275"/>
            <a:ext cx="7794000" cy="1488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rPr>
              <a:t>Constructors (Continued)</a:t>
            </a:r>
            <a:br>
              <a:rPr b="1" lang="en" sz="1800">
                <a:solidFill>
                  <a:srgbClr val="999999"/>
                </a:solidFill>
              </a:rPr>
            </a:br>
            <a:br>
              <a:rPr lang="en" sz="1400">
                <a:latin typeface="Consolas"/>
                <a:ea typeface="Consolas"/>
                <a:cs typeface="Consolas"/>
                <a:sym typeface="Consolas"/>
              </a:rPr>
            </a:br>
            <a:r>
              <a:rPr lang="en" sz="1400">
                <a:latin typeface="Consolas"/>
                <a:ea typeface="Consolas"/>
                <a:cs typeface="Consolas"/>
                <a:sym typeface="Consolas"/>
              </a:rPr>
              <a:t>You, the programmer, have the ability to control what happens when an object gets created (constructed), by writing a method named </a:t>
            </a:r>
            <a:r>
              <a:rPr b="1" lang="en" sz="1400">
                <a:latin typeface="Consolas"/>
                <a:ea typeface="Consolas"/>
                <a:cs typeface="Consolas"/>
                <a:sym typeface="Consolas"/>
              </a:rPr>
              <a:t>__construct()</a:t>
            </a:r>
            <a:r>
              <a:rPr lang="en" sz="1400">
                <a:latin typeface="Consolas"/>
                <a:ea typeface="Consolas"/>
                <a:cs typeface="Consolas"/>
                <a:sym typeface="Consolas"/>
              </a:rPr>
              <a:t>, which is a special function that gets called whenever an object gets constructed. This </a:t>
            </a:r>
            <a:r>
              <a:rPr b="1" lang="en" sz="1400">
                <a:latin typeface="Consolas"/>
                <a:ea typeface="Consolas"/>
                <a:cs typeface="Consolas"/>
                <a:sym typeface="Consolas"/>
              </a:rPr>
              <a:t>constructor function</a:t>
            </a:r>
            <a:r>
              <a:rPr lang="en" sz="1400">
                <a:latin typeface="Consolas"/>
                <a:ea typeface="Consolas"/>
                <a:cs typeface="Consolas"/>
                <a:sym typeface="Consolas"/>
              </a:rPr>
              <a:t> lets you initialize an object before it gets used.</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p:txBody>
      </p:sp>
      <p:sp>
        <p:nvSpPr>
          <p:cNvPr id="191" name="Google Shape;191;p43"/>
          <p:cNvSpPr txBox="1"/>
          <p:nvPr/>
        </p:nvSpPr>
        <p:spPr>
          <a:xfrm>
            <a:off x="548600" y="2015600"/>
            <a:ext cx="7905000" cy="245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900">
                <a:solidFill>
                  <a:srgbClr val="800000"/>
                </a:solidFill>
                <a:latin typeface="Roboto Mono"/>
                <a:ea typeface="Roboto Mono"/>
                <a:cs typeface="Roboto Mono"/>
                <a:sym typeface="Roboto Mono"/>
              </a:rPr>
              <a:t>&lt;?php</a:t>
            </a:r>
            <a:endParaRPr sz="900">
              <a:solidFill>
                <a:srgbClr val="800000"/>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0000FF"/>
                </a:solidFill>
                <a:latin typeface="Roboto Mono"/>
                <a:ea typeface="Roboto Mono"/>
                <a:cs typeface="Roboto Mono"/>
                <a:sym typeface="Roboto Mono"/>
              </a:rPr>
              <a:t>class</a:t>
            </a:r>
            <a:r>
              <a:rPr lang="en" sz="900">
                <a:solidFill>
                  <a:schemeClr val="dk1"/>
                </a:solidFill>
                <a:latin typeface="Roboto Mono"/>
                <a:ea typeface="Roboto Mono"/>
                <a:cs typeface="Roboto Mono"/>
                <a:sym typeface="Roboto Mono"/>
              </a:rPr>
              <a:t> Dice {</a:t>
            </a:r>
            <a:endParaRPr sz="9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0000FF"/>
                </a:solidFill>
                <a:latin typeface="Roboto Mono"/>
                <a:ea typeface="Roboto Mono"/>
                <a:cs typeface="Roboto Mono"/>
                <a:sym typeface="Roboto Mono"/>
              </a:rPr>
              <a:t>private</a:t>
            </a:r>
            <a:r>
              <a:rPr lang="en" sz="900">
                <a:solidFill>
                  <a:schemeClr val="dk1"/>
                </a:solidFill>
                <a:latin typeface="Roboto Mono"/>
                <a:ea typeface="Roboto Mono"/>
                <a:cs typeface="Roboto Mono"/>
                <a:sym typeface="Roboto Mono"/>
              </a:rPr>
              <a:t> $face_value; </a:t>
            </a:r>
            <a:r>
              <a:rPr lang="en" sz="900">
                <a:solidFill>
                  <a:srgbClr val="008000"/>
                </a:solidFill>
                <a:latin typeface="Roboto Mono"/>
                <a:ea typeface="Roboto Mono"/>
                <a:cs typeface="Roboto Mono"/>
                <a:sym typeface="Roboto Mono"/>
              </a:rPr>
              <a:t>// A number from 1 to 6</a:t>
            </a:r>
            <a:endParaRPr sz="900">
              <a:solidFill>
                <a:srgbClr val="008000"/>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900">
              <a:solidFill>
                <a:srgbClr val="008000"/>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0000FF"/>
                </a:solidFill>
                <a:latin typeface="Roboto Mono"/>
                <a:ea typeface="Roboto Mono"/>
                <a:cs typeface="Roboto Mono"/>
                <a:sym typeface="Roboto Mono"/>
              </a:rPr>
              <a:t>function</a:t>
            </a:r>
            <a:r>
              <a:rPr lang="en" sz="900">
                <a:solidFill>
                  <a:schemeClr val="dk1"/>
                </a:solidFill>
                <a:latin typeface="Roboto Mono"/>
                <a:ea typeface="Roboto Mono"/>
                <a:cs typeface="Roboto Mono"/>
                <a:sym typeface="Roboto Mono"/>
              </a:rPr>
              <a:t> __construct() {</a:t>
            </a:r>
            <a:endParaRPr sz="9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0000FF"/>
                </a:solidFill>
                <a:latin typeface="Roboto Mono"/>
                <a:ea typeface="Roboto Mono"/>
                <a:cs typeface="Roboto Mono"/>
                <a:sym typeface="Roboto Mono"/>
              </a:rPr>
              <a:t>$this</a:t>
            </a:r>
            <a:r>
              <a:rPr lang="en" sz="900">
                <a:solidFill>
                  <a:schemeClr val="dk1"/>
                </a:solidFill>
                <a:latin typeface="Roboto Mono"/>
                <a:ea typeface="Roboto Mono"/>
                <a:cs typeface="Roboto Mono"/>
                <a:sym typeface="Roboto Mono"/>
              </a:rPr>
              <a:t>-&gt;face_value = </a:t>
            </a:r>
            <a:r>
              <a:rPr lang="en" sz="900">
                <a:solidFill>
                  <a:srgbClr val="09885A"/>
                </a:solidFill>
                <a:latin typeface="Roboto Mono"/>
                <a:ea typeface="Roboto Mono"/>
                <a:cs typeface="Roboto Mono"/>
                <a:sym typeface="Roboto Mono"/>
              </a:rPr>
              <a:t>6</a:t>
            </a:r>
            <a:r>
              <a:rPr lang="en" sz="900">
                <a:solidFill>
                  <a:schemeClr val="dk1"/>
                </a:solidFill>
                <a:latin typeface="Roboto Mono"/>
                <a:ea typeface="Roboto Mono"/>
                <a:cs typeface="Roboto Mono"/>
                <a:sym typeface="Roboto Mono"/>
              </a:rPr>
              <a:t>; </a:t>
            </a:r>
            <a:r>
              <a:rPr lang="en" sz="900">
                <a:solidFill>
                  <a:srgbClr val="008000"/>
                </a:solidFill>
                <a:latin typeface="Roboto Mono"/>
                <a:ea typeface="Roboto Mono"/>
                <a:cs typeface="Roboto Mono"/>
                <a:sym typeface="Roboto Mono"/>
              </a:rPr>
              <a:t>// Dice always start with 6 facing up</a:t>
            </a:r>
            <a:endParaRPr sz="900">
              <a:solidFill>
                <a:srgbClr val="008000"/>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endParaRPr sz="9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9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008000"/>
                </a:solidFill>
                <a:latin typeface="Roboto Mono"/>
                <a:ea typeface="Roboto Mono"/>
                <a:cs typeface="Roboto Mono"/>
                <a:sym typeface="Roboto Mono"/>
              </a:rPr>
              <a:t>// Other methods go here (not shown in this short example)...</a:t>
            </a:r>
            <a:endParaRPr sz="900">
              <a:solidFill>
                <a:srgbClr val="008000"/>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800000"/>
                </a:solidFill>
                <a:latin typeface="Roboto Mono"/>
                <a:ea typeface="Roboto Mono"/>
                <a:cs typeface="Roboto Mono"/>
                <a:sym typeface="Roboto Mono"/>
              </a:rPr>
              <a:t>?&gt;</a:t>
            </a:r>
            <a:endParaRPr sz="900">
              <a:solidFill>
                <a:srgbClr val="800000"/>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solidFill>
                <a:srgbClr val="F6C1D0"/>
              </a:solidFill>
              <a:highlight>
                <a:schemeClr val="dk1"/>
              </a:highlight>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4"/>
          <p:cNvSpPr txBox="1"/>
          <p:nvPr>
            <p:ph idx="4294967295" type="ctrTitle"/>
          </p:nvPr>
        </p:nvSpPr>
        <p:spPr>
          <a:xfrm>
            <a:off x="1603800" y="2108399"/>
            <a:ext cx="5936400" cy="115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4800" u="none" cap="none" strike="noStrike">
                <a:solidFill>
                  <a:srgbClr val="FF9E00"/>
                </a:solidFill>
                <a:latin typeface="Montserrat"/>
                <a:ea typeface="Montserrat"/>
                <a:cs typeface="Montserrat"/>
                <a:sym typeface="Montserrat"/>
              </a:rPr>
              <a:t>In Class Exercise</a:t>
            </a:r>
            <a:endParaRPr/>
          </a:p>
        </p:txBody>
      </p:sp>
      <p:grpSp>
        <p:nvGrpSpPr>
          <p:cNvPr id="197" name="Google Shape;197;p44"/>
          <p:cNvGrpSpPr/>
          <p:nvPr/>
        </p:nvGrpSpPr>
        <p:grpSpPr>
          <a:xfrm>
            <a:off x="4233510" y="499007"/>
            <a:ext cx="677029" cy="1103926"/>
            <a:chOff x="6730350" y="2315900"/>
            <a:chExt cx="257700" cy="420175"/>
          </a:xfrm>
        </p:grpSpPr>
        <p:sp>
          <p:nvSpPr>
            <p:cNvPr id="198" name="Google Shape;198;p44"/>
            <p:cNvSpPr/>
            <p:nvPr/>
          </p:nvSpPr>
          <p:spPr>
            <a:xfrm>
              <a:off x="6807900" y="2671250"/>
              <a:ext cx="102600" cy="22500"/>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99" name="Google Shape;199;p44"/>
            <p:cNvSpPr/>
            <p:nvPr/>
          </p:nvSpPr>
          <p:spPr>
            <a:xfrm>
              <a:off x="6807900" y="2636450"/>
              <a:ext cx="102600" cy="22500"/>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00" name="Google Shape;200;p44"/>
            <p:cNvSpPr/>
            <p:nvPr/>
          </p:nvSpPr>
          <p:spPr>
            <a:xfrm>
              <a:off x="6807900" y="2706075"/>
              <a:ext cx="102600" cy="30000"/>
            </a:xfrm>
            <a:custGeom>
              <a:rect b="b" l="l" r="r" t="t"/>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01" name="Google Shape;201;p44"/>
            <p:cNvSpPr/>
            <p:nvPr/>
          </p:nvSpPr>
          <p:spPr>
            <a:xfrm>
              <a:off x="6811575" y="2463675"/>
              <a:ext cx="95400" cy="160500"/>
            </a:xfrm>
            <a:custGeom>
              <a:rect b="b" l="l" r="r" t="t"/>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02" name="Google Shape;202;p44"/>
            <p:cNvSpPr/>
            <p:nvPr/>
          </p:nvSpPr>
          <p:spPr>
            <a:xfrm>
              <a:off x="6730350" y="2315900"/>
              <a:ext cx="257700" cy="308400"/>
            </a:xfrm>
            <a:custGeom>
              <a:rect b="b" l="l" r="r" t="t"/>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5"/>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PHP 3</a:t>
            </a:r>
            <a:endParaRPr/>
          </a:p>
        </p:txBody>
      </p:sp>
      <p:sp>
        <p:nvSpPr>
          <p:cNvPr id="208" name="Google Shape;208;p45"/>
          <p:cNvSpPr txBox="1"/>
          <p:nvPr>
            <p:ph idx="1" type="body"/>
          </p:nvPr>
        </p:nvSpPr>
        <p:spPr>
          <a:xfrm>
            <a:off x="577400" y="173658"/>
            <a:ext cx="7794000" cy="177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rPr>
              <a:t>In Class Exercise</a:t>
            </a:r>
            <a:br>
              <a:rPr b="1" lang="en" sz="1800">
                <a:solidFill>
                  <a:srgbClr val="999999"/>
                </a:solidFill>
              </a:rPr>
            </a:br>
            <a:br>
              <a:rPr lang="en" sz="1400">
                <a:latin typeface="Consolas"/>
                <a:ea typeface="Consolas"/>
                <a:cs typeface="Consolas"/>
                <a:sym typeface="Consolas"/>
              </a:rPr>
            </a:br>
            <a:r>
              <a:rPr lang="en" sz="1400">
                <a:latin typeface="Consolas"/>
                <a:ea typeface="Consolas"/>
                <a:cs typeface="Consolas"/>
                <a:sym typeface="Consolas"/>
              </a:rPr>
              <a:t>Write a PHP script (save as </a:t>
            </a:r>
            <a:r>
              <a:rPr b="1" lang="en" sz="1400">
                <a:latin typeface="Consolas"/>
                <a:ea typeface="Consolas"/>
                <a:cs typeface="Consolas"/>
                <a:sym typeface="Consolas"/>
              </a:rPr>
              <a:t>public_html/class-projects/php/dice.php</a:t>
            </a:r>
            <a:r>
              <a:rPr lang="en" sz="1400">
                <a:latin typeface="Consolas"/>
                <a:ea typeface="Consolas"/>
                <a:cs typeface="Consolas"/>
                <a:sym typeface="Consolas"/>
              </a:rPr>
              <a:t>) that uses the </a:t>
            </a:r>
            <a:r>
              <a:rPr b="1" lang="en" sz="1400">
                <a:latin typeface="Consolas"/>
                <a:ea typeface="Consolas"/>
                <a:cs typeface="Consolas"/>
                <a:sym typeface="Consolas"/>
              </a:rPr>
              <a:t>Dice</a:t>
            </a:r>
            <a:r>
              <a:rPr lang="en" sz="1400">
                <a:latin typeface="Consolas"/>
                <a:ea typeface="Consolas"/>
                <a:cs typeface="Consolas"/>
                <a:sym typeface="Consolas"/>
              </a:rPr>
              <a:t> class from the previous slides to roll </a:t>
            </a:r>
            <a:r>
              <a:rPr b="1" lang="en" sz="1400">
                <a:latin typeface="Consolas"/>
                <a:ea typeface="Consolas"/>
                <a:cs typeface="Consolas"/>
                <a:sym typeface="Consolas"/>
              </a:rPr>
              <a:t>two</a:t>
            </a:r>
            <a:r>
              <a:rPr lang="en" sz="1400">
                <a:latin typeface="Consolas"/>
                <a:ea typeface="Consolas"/>
                <a:cs typeface="Consolas"/>
                <a:sym typeface="Consolas"/>
              </a:rPr>
              <a:t> dice 10 times and print out a table with the result of each roll, including which had the higher number (or whether it was a tie):</a:t>
            </a:r>
            <a:br>
              <a:rPr lang="en" sz="1400">
                <a:latin typeface="Consolas"/>
                <a:ea typeface="Consolas"/>
                <a:cs typeface="Consolas"/>
                <a:sym typeface="Consolas"/>
              </a:rPr>
            </a:b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b="1" sz="1400">
              <a:latin typeface="Consolas"/>
              <a:ea typeface="Consolas"/>
              <a:cs typeface="Consolas"/>
              <a:sym typeface="Consolas"/>
            </a:endParaRPr>
          </a:p>
          <a:p>
            <a:pPr indent="0" lvl="0" marL="0" rtl="0" algn="l">
              <a:spcBef>
                <a:spcPts val="600"/>
              </a:spcBef>
              <a:spcAft>
                <a:spcPts val="0"/>
              </a:spcAft>
              <a:buNone/>
            </a:pPr>
            <a:r>
              <a:t/>
            </a:r>
            <a:endParaRPr b="1" sz="1400">
              <a:latin typeface="Consolas"/>
              <a:ea typeface="Consolas"/>
              <a:cs typeface="Consolas"/>
              <a:sym typeface="Consolas"/>
            </a:endParaRPr>
          </a:p>
          <a:p>
            <a:pPr indent="0" lvl="0" marL="0" rtl="0" algn="l">
              <a:spcBef>
                <a:spcPts val="600"/>
              </a:spcBef>
              <a:spcAft>
                <a:spcPts val="0"/>
              </a:spcAft>
              <a:buNone/>
            </a:pPr>
            <a:r>
              <a:t/>
            </a:r>
            <a:endParaRPr b="1" sz="1400">
              <a:latin typeface="Consolas"/>
              <a:ea typeface="Consolas"/>
              <a:cs typeface="Consolas"/>
              <a:sym typeface="Consolas"/>
            </a:endParaRPr>
          </a:p>
          <a:p>
            <a:pPr indent="0" lvl="0" marL="0" rtl="0" algn="l">
              <a:spcBef>
                <a:spcPts val="600"/>
              </a:spcBef>
              <a:spcAft>
                <a:spcPts val="0"/>
              </a:spcAft>
              <a:buNone/>
            </a:pPr>
            <a:r>
              <a:rPr b="1" lang="en" sz="1400">
                <a:latin typeface="Consolas"/>
                <a:ea typeface="Consolas"/>
                <a:cs typeface="Consolas"/>
                <a:sym typeface="Consolas"/>
              </a:rPr>
              <a:t>Advanced</a:t>
            </a:r>
            <a:r>
              <a:rPr lang="en" sz="1400">
                <a:latin typeface="Consolas"/>
                <a:ea typeface="Consolas"/>
                <a:cs typeface="Consolas"/>
                <a:sym typeface="Consolas"/>
              </a:rPr>
              <a:t>: alter the Dice class to allow dice to have any number of sides (not just 6). The number of sides should get passed to the constructor, and should get stored as a member variable since every Dice object will need to know how many sides it has.</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p:txBody>
      </p:sp>
      <p:graphicFrame>
        <p:nvGraphicFramePr>
          <p:cNvPr id="209" name="Google Shape;209;p45"/>
          <p:cNvGraphicFramePr/>
          <p:nvPr/>
        </p:nvGraphicFramePr>
        <p:xfrm>
          <a:off x="902075" y="1835475"/>
          <a:ext cx="3000000" cy="3000000"/>
        </p:xfrm>
        <a:graphic>
          <a:graphicData uri="http://schemas.openxmlformats.org/drawingml/2006/table">
            <a:tbl>
              <a:tblPr>
                <a:noFill/>
                <a:tableStyleId>{9F53700A-AFBD-4137-B7D2-F09D1E57EDA8}</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Roll #</a:t>
                      </a:r>
                      <a:endParaRPr b="1"/>
                    </a:p>
                  </a:txBody>
                  <a:tcPr marT="91425" marB="91425" marR="91425" marL="91425"/>
                </a:tc>
                <a:tc>
                  <a:txBody>
                    <a:bodyPr/>
                    <a:lstStyle/>
                    <a:p>
                      <a:pPr indent="0" lvl="0" marL="0" rtl="0" algn="l">
                        <a:spcBef>
                          <a:spcPts val="0"/>
                        </a:spcBef>
                        <a:spcAft>
                          <a:spcPts val="0"/>
                        </a:spcAft>
                        <a:buNone/>
                      </a:pPr>
                      <a:r>
                        <a:rPr b="1" lang="en"/>
                        <a:t>Player 1 Rolled</a:t>
                      </a:r>
                      <a:endParaRPr b="1"/>
                    </a:p>
                  </a:txBody>
                  <a:tcPr marT="91425" marB="91425" marR="91425" marL="91425"/>
                </a:tc>
                <a:tc>
                  <a:txBody>
                    <a:bodyPr/>
                    <a:lstStyle/>
                    <a:p>
                      <a:pPr indent="0" lvl="0" marL="0" rtl="0" algn="l">
                        <a:spcBef>
                          <a:spcPts val="0"/>
                        </a:spcBef>
                        <a:spcAft>
                          <a:spcPts val="0"/>
                        </a:spcAft>
                        <a:buNone/>
                      </a:pPr>
                      <a:r>
                        <a:rPr b="1" lang="en"/>
                        <a:t>Player 2 Rolled</a:t>
                      </a:r>
                      <a:endParaRPr b="1"/>
                    </a:p>
                  </a:txBody>
                  <a:tcPr marT="91425" marB="91425" marR="91425" marL="91425"/>
                </a:tc>
                <a:tc>
                  <a:txBody>
                    <a:bodyPr/>
                    <a:lstStyle/>
                    <a:p>
                      <a:pPr indent="0" lvl="0" marL="0" rtl="0" algn="l">
                        <a:spcBef>
                          <a:spcPts val="0"/>
                        </a:spcBef>
                        <a:spcAft>
                          <a:spcPts val="0"/>
                        </a:spcAft>
                        <a:buNone/>
                      </a:pPr>
                      <a:r>
                        <a:rPr b="1" lang="en"/>
                        <a:t>Winner</a:t>
                      </a:r>
                      <a:endParaRPr b="1"/>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Player 1</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Tie!</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Player 2</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6"/>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PHP 3</a:t>
            </a:r>
            <a:endParaRPr/>
          </a:p>
        </p:txBody>
      </p:sp>
      <p:sp>
        <p:nvSpPr>
          <p:cNvPr id="215" name="Google Shape;215;p46"/>
          <p:cNvSpPr txBox="1"/>
          <p:nvPr>
            <p:ph idx="1" type="body"/>
          </p:nvPr>
        </p:nvSpPr>
        <p:spPr>
          <a:xfrm>
            <a:off x="577400" y="147869"/>
            <a:ext cx="7794000" cy="177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rPr>
              <a:t>Homework</a:t>
            </a:r>
            <a:br>
              <a:rPr lang="en" sz="1400">
                <a:latin typeface="Consolas"/>
                <a:ea typeface="Consolas"/>
                <a:cs typeface="Consolas"/>
                <a:sym typeface="Consolas"/>
              </a:rPr>
            </a:br>
            <a:endParaRPr sz="800">
              <a:latin typeface="Consolas"/>
              <a:ea typeface="Consolas"/>
              <a:cs typeface="Consolas"/>
              <a:sym typeface="Consolas"/>
            </a:endParaRPr>
          </a:p>
          <a:p>
            <a:pPr indent="-317500" lvl="0" marL="457200" rtl="0" algn="l">
              <a:spcBef>
                <a:spcPts val="600"/>
              </a:spcBef>
              <a:spcAft>
                <a:spcPts val="0"/>
              </a:spcAft>
              <a:buSzPts val="1400"/>
              <a:buFont typeface="Consolas"/>
              <a:buAutoNum type="arabicPeriod"/>
            </a:pPr>
            <a:r>
              <a:rPr lang="en" sz="1400">
                <a:latin typeface="Consolas"/>
                <a:ea typeface="Consolas"/>
                <a:cs typeface="Consolas"/>
                <a:sym typeface="Consolas"/>
              </a:rPr>
              <a:t>Turn your dice game into a complete web page </a:t>
            </a:r>
            <a:r>
              <a:rPr lang="en" sz="1400">
                <a:latin typeface="Consolas"/>
                <a:ea typeface="Consolas"/>
                <a:cs typeface="Consolas"/>
                <a:sym typeface="Consolas"/>
              </a:rPr>
              <a:t>(save as a </a:t>
            </a:r>
            <a:r>
              <a:rPr b="1" lang="en" sz="1400">
                <a:latin typeface="Consolas"/>
                <a:ea typeface="Consolas"/>
                <a:cs typeface="Consolas"/>
                <a:sym typeface="Consolas"/>
              </a:rPr>
              <a:t>NEW FILE</a:t>
            </a:r>
            <a:r>
              <a:rPr lang="en" sz="1400">
                <a:latin typeface="Consolas"/>
                <a:ea typeface="Consolas"/>
                <a:cs typeface="Consolas"/>
                <a:sym typeface="Consolas"/>
              </a:rPr>
              <a:t>: </a:t>
            </a:r>
            <a:r>
              <a:rPr b="1" lang="en" sz="1400">
                <a:latin typeface="Consolas"/>
                <a:ea typeface="Consolas"/>
                <a:cs typeface="Consolas"/>
                <a:sym typeface="Consolas"/>
              </a:rPr>
              <a:t>public_html/projects/php/dicegame.php</a:t>
            </a:r>
            <a:r>
              <a:rPr lang="en" sz="1400">
                <a:latin typeface="Consolas"/>
                <a:ea typeface="Consolas"/>
                <a:cs typeface="Consolas"/>
                <a:sym typeface="Consolas"/>
              </a:rPr>
              <a:t>) with a form that the user can fill out and submit:</a:t>
            </a:r>
            <a:endParaRPr sz="1400">
              <a:latin typeface="Consolas"/>
              <a:ea typeface="Consolas"/>
              <a:cs typeface="Consolas"/>
              <a:sym typeface="Consolas"/>
            </a:endParaRPr>
          </a:p>
          <a:p>
            <a:pPr indent="-317500" lvl="0" marL="914400" rtl="0" algn="l">
              <a:spcBef>
                <a:spcPts val="0"/>
              </a:spcBef>
              <a:spcAft>
                <a:spcPts val="0"/>
              </a:spcAft>
              <a:buSzPts val="1400"/>
              <a:buFont typeface="Consolas"/>
              <a:buChar char="⊡"/>
            </a:pPr>
            <a:r>
              <a:rPr lang="en" sz="1400">
                <a:latin typeface="Consolas"/>
                <a:ea typeface="Consolas"/>
                <a:cs typeface="Consolas"/>
                <a:sym typeface="Consolas"/>
              </a:rPr>
              <a:t>Player 1 name</a:t>
            </a:r>
            <a:endParaRPr sz="1400">
              <a:latin typeface="Consolas"/>
              <a:ea typeface="Consolas"/>
              <a:cs typeface="Consolas"/>
              <a:sym typeface="Consolas"/>
            </a:endParaRPr>
          </a:p>
          <a:p>
            <a:pPr indent="-317500" lvl="0" marL="914400" rtl="0" algn="l">
              <a:spcBef>
                <a:spcPts val="0"/>
              </a:spcBef>
              <a:spcAft>
                <a:spcPts val="0"/>
              </a:spcAft>
              <a:buSzPts val="1400"/>
              <a:buFont typeface="Consolas"/>
              <a:buChar char="⊡"/>
            </a:pPr>
            <a:r>
              <a:rPr lang="en" sz="1400">
                <a:latin typeface="Consolas"/>
                <a:ea typeface="Consolas"/>
                <a:cs typeface="Consolas"/>
                <a:sym typeface="Consolas"/>
              </a:rPr>
              <a:t>Player 2 name</a:t>
            </a:r>
            <a:endParaRPr sz="1400">
              <a:latin typeface="Consolas"/>
              <a:ea typeface="Consolas"/>
              <a:cs typeface="Consolas"/>
              <a:sym typeface="Consolas"/>
            </a:endParaRPr>
          </a:p>
          <a:p>
            <a:pPr indent="-317500" lvl="0" marL="914400" rtl="0" algn="l">
              <a:spcBef>
                <a:spcPts val="0"/>
              </a:spcBef>
              <a:spcAft>
                <a:spcPts val="0"/>
              </a:spcAft>
              <a:buSzPts val="1400"/>
              <a:buFont typeface="Consolas"/>
              <a:buChar char="⊡"/>
            </a:pPr>
            <a:r>
              <a:rPr lang="en" sz="1400">
                <a:latin typeface="Consolas"/>
                <a:ea typeface="Consolas"/>
                <a:cs typeface="Consolas"/>
                <a:sym typeface="Consolas"/>
              </a:rPr>
              <a:t>How many sides should the dice have?</a:t>
            </a:r>
            <a:endParaRPr sz="1400">
              <a:latin typeface="Consolas"/>
              <a:ea typeface="Consolas"/>
              <a:cs typeface="Consolas"/>
              <a:sym typeface="Consolas"/>
            </a:endParaRPr>
          </a:p>
          <a:p>
            <a:pPr indent="-317500" lvl="0" marL="914400" rtl="0" algn="l">
              <a:spcBef>
                <a:spcPts val="0"/>
              </a:spcBef>
              <a:spcAft>
                <a:spcPts val="0"/>
              </a:spcAft>
              <a:buSzPts val="1400"/>
              <a:buFont typeface="Consolas"/>
              <a:buChar char="⊡"/>
            </a:pPr>
            <a:r>
              <a:rPr lang="en" sz="1400">
                <a:latin typeface="Consolas"/>
                <a:ea typeface="Consolas"/>
                <a:cs typeface="Consolas"/>
                <a:sym typeface="Consolas"/>
              </a:rPr>
              <a:t>How many rounds should be played?</a:t>
            </a:r>
            <a:endParaRPr sz="1400">
              <a:latin typeface="Consolas"/>
              <a:ea typeface="Consolas"/>
              <a:cs typeface="Consolas"/>
              <a:sym typeface="Consolas"/>
            </a:endParaRPr>
          </a:p>
          <a:p>
            <a:pPr indent="0" lvl="0" marL="457200" rtl="0" algn="l">
              <a:spcBef>
                <a:spcPts val="600"/>
              </a:spcBef>
              <a:spcAft>
                <a:spcPts val="0"/>
              </a:spcAft>
              <a:buNone/>
            </a:pPr>
            <a:r>
              <a:rPr lang="en" sz="1400">
                <a:latin typeface="Consolas"/>
                <a:ea typeface="Consolas"/>
                <a:cs typeface="Consolas"/>
                <a:sym typeface="Consolas"/>
              </a:rPr>
              <a:t>Once the user submits the form, the program should display a table showing the results.</a:t>
            </a:r>
            <a:endParaRPr sz="1400">
              <a:latin typeface="Consolas"/>
              <a:ea typeface="Consolas"/>
              <a:cs typeface="Consolas"/>
              <a:sym typeface="Consolas"/>
            </a:endParaRPr>
          </a:p>
          <a:p>
            <a:pPr indent="0" lvl="0" marL="457200" rtl="0" algn="l">
              <a:spcBef>
                <a:spcPts val="600"/>
              </a:spcBef>
              <a:spcAft>
                <a:spcPts val="0"/>
              </a:spcAft>
              <a:buNone/>
            </a:pPr>
            <a:r>
              <a:rPr b="1" lang="en" sz="1400">
                <a:latin typeface="Consolas"/>
                <a:ea typeface="Consolas"/>
                <a:cs typeface="Consolas"/>
                <a:sym typeface="Consolas"/>
              </a:rPr>
              <a:t>Upload your script to your cloud account and send a link to your instructor.</a:t>
            </a:r>
            <a:br>
              <a:rPr b="1" lang="en" sz="1400">
                <a:latin typeface="Consolas"/>
                <a:ea typeface="Consolas"/>
                <a:cs typeface="Consolas"/>
                <a:sym typeface="Consolas"/>
              </a:rPr>
            </a:br>
            <a:endParaRPr b="1" sz="1400">
              <a:latin typeface="Consolas"/>
              <a:ea typeface="Consolas"/>
              <a:cs typeface="Consolas"/>
              <a:sym typeface="Consolas"/>
            </a:endParaRPr>
          </a:p>
          <a:p>
            <a:pPr indent="-317500" lvl="0" marL="457200" rtl="0" algn="l">
              <a:spcBef>
                <a:spcPts val="600"/>
              </a:spcBef>
              <a:spcAft>
                <a:spcPts val="0"/>
              </a:spcAft>
              <a:buClr>
                <a:schemeClr val="lt2"/>
              </a:buClr>
              <a:buSzPts val="1400"/>
              <a:buFont typeface="Consolas"/>
              <a:buAutoNum type="arabicPeriod"/>
            </a:pPr>
            <a:r>
              <a:rPr b="1" lang="en" sz="1500">
                <a:latin typeface="Consolas"/>
                <a:ea typeface="Consolas"/>
                <a:cs typeface="Consolas"/>
                <a:sym typeface="Consolas"/>
              </a:rPr>
              <a:t>Prepare for PHP 4</a:t>
            </a:r>
            <a:r>
              <a:rPr lang="en" sz="1500">
                <a:latin typeface="Consolas"/>
                <a:ea typeface="Consolas"/>
                <a:cs typeface="Consolas"/>
                <a:sym typeface="Consolas"/>
              </a:rPr>
              <a:t>: Complete the Treehouse courses on</a:t>
            </a:r>
            <a:br>
              <a:rPr lang="en" sz="1500">
                <a:latin typeface="Consolas"/>
                <a:ea typeface="Consolas"/>
                <a:cs typeface="Consolas"/>
                <a:sym typeface="Consolas"/>
              </a:rPr>
            </a:br>
            <a:r>
              <a:rPr b="1" lang="en" sz="1500">
                <a:latin typeface="Consolas"/>
                <a:ea typeface="Consolas"/>
                <a:cs typeface="Consolas"/>
                <a:sym typeface="Consolas"/>
              </a:rPr>
              <a:t>PHP &amp; Databases with PDO [88 min]:</a:t>
            </a:r>
            <a:br>
              <a:rPr lang="en" sz="1500">
                <a:latin typeface="Consolas"/>
                <a:ea typeface="Consolas"/>
                <a:cs typeface="Consolas"/>
                <a:sym typeface="Consolas"/>
              </a:rPr>
            </a:br>
            <a:r>
              <a:rPr lang="en" sz="1500" u="sng">
                <a:solidFill>
                  <a:schemeClr val="hlink"/>
                </a:solidFill>
                <a:latin typeface="Consolas"/>
                <a:ea typeface="Consolas"/>
                <a:cs typeface="Consolas"/>
                <a:sym typeface="Consolas"/>
                <a:hlinkClick r:id="rId3"/>
              </a:rPr>
              <a:t>https://teamtreehouse.com/library/php-databases-with-pdo</a:t>
            </a:r>
            <a:endParaRPr sz="1400">
              <a:latin typeface="Consolas"/>
              <a:ea typeface="Consolas"/>
              <a:cs typeface="Consolas"/>
              <a:sym typeface="Consolas"/>
            </a:endParaRPr>
          </a:p>
          <a:p>
            <a:pPr indent="0" lvl="0" marL="457200" rtl="0" algn="l">
              <a:spcBef>
                <a:spcPts val="600"/>
              </a:spcBef>
              <a:spcAft>
                <a:spcPts val="0"/>
              </a:spcAft>
              <a:buClr>
                <a:schemeClr val="dk1"/>
              </a:buClr>
              <a:buSzPts val="1100"/>
              <a:buFont typeface="Arial"/>
              <a:buNone/>
            </a:pPr>
            <a:r>
              <a:rPr i="1" lang="en" sz="1500">
                <a:latin typeface="Consolas"/>
                <a:ea typeface="Consolas"/>
                <a:cs typeface="Consolas"/>
                <a:sym typeface="Consolas"/>
              </a:rPr>
              <a:t>Note that Treehouse’s PDO lesson uses SQLite for its database, but we will be using MySQL in our classes.</a:t>
            </a:r>
            <a:endParaRPr b="1" sz="140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5"/>
          <p:cNvSpPr txBox="1"/>
          <p:nvPr>
            <p:ph idx="1" type="body"/>
          </p:nvPr>
        </p:nvSpPr>
        <p:spPr>
          <a:xfrm>
            <a:off x="838550" y="716525"/>
            <a:ext cx="7310700" cy="304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rPr>
              <a:t>Prep for Class</a:t>
            </a:r>
            <a:endParaRPr b="1" sz="1800">
              <a:solidFill>
                <a:srgbClr val="999999"/>
              </a:solidFill>
            </a:endParaRPr>
          </a:p>
          <a:p>
            <a:pPr indent="0" lvl="0" marL="0" rtl="0" algn="l">
              <a:spcBef>
                <a:spcPts val="600"/>
              </a:spcBef>
              <a:spcAft>
                <a:spcPts val="0"/>
              </a:spcAft>
              <a:buClr>
                <a:schemeClr val="dk1"/>
              </a:buClr>
              <a:buSzPts val="1100"/>
              <a:buFont typeface="Arial"/>
              <a:buNone/>
            </a:pPr>
            <a:r>
              <a:t/>
            </a:r>
            <a:endParaRPr sz="700"/>
          </a:p>
          <a:p>
            <a:pPr indent="0" lvl="0" marL="0" rtl="0" algn="l">
              <a:spcBef>
                <a:spcPts val="600"/>
              </a:spcBef>
              <a:spcAft>
                <a:spcPts val="0"/>
              </a:spcAft>
              <a:buClr>
                <a:schemeClr val="dk1"/>
              </a:buClr>
              <a:buSzPts val="1100"/>
              <a:buFont typeface="Arial"/>
              <a:buNone/>
            </a:pPr>
            <a:r>
              <a:rPr lang="en" sz="1500"/>
              <a:t>Complete the Treehouse courses on </a:t>
            </a:r>
            <a:r>
              <a:rPr b="1" lang="en" sz="1500"/>
              <a:t>Object-Oriented PHP Basics [202 min]</a:t>
            </a:r>
            <a:endParaRPr b="1" sz="1500"/>
          </a:p>
          <a:p>
            <a:pPr indent="-323850" lvl="0" marL="457200" rtl="0" algn="l">
              <a:spcBef>
                <a:spcPts val="600"/>
              </a:spcBef>
              <a:spcAft>
                <a:spcPts val="0"/>
              </a:spcAft>
              <a:buClr>
                <a:schemeClr val="lt2"/>
              </a:buClr>
              <a:buSzPts val="1500"/>
              <a:buChar char="⊡"/>
            </a:pPr>
            <a:r>
              <a:rPr lang="en" sz="1500" u="sng">
                <a:solidFill>
                  <a:schemeClr val="hlink"/>
                </a:solidFill>
                <a:hlinkClick r:id="rId3"/>
              </a:rPr>
              <a:t>https://teamtreehouse.com/library/objectoriented-php-basics-2</a:t>
            </a:r>
            <a:endParaRPr sz="1500"/>
          </a:p>
          <a:p>
            <a:pPr indent="0" lvl="0" marL="0" rtl="0" algn="l">
              <a:spcBef>
                <a:spcPts val="600"/>
              </a:spcBef>
              <a:spcAft>
                <a:spcPts val="0"/>
              </a:spcAft>
              <a:buClr>
                <a:schemeClr val="dk1"/>
              </a:buClr>
              <a:buSzPts val="1100"/>
              <a:buFont typeface="Arial"/>
              <a:buNone/>
            </a:pPr>
            <a:r>
              <a:t/>
            </a:r>
            <a:endParaRPr i="1" sz="1400"/>
          </a:p>
          <a:p>
            <a:pPr indent="0" lvl="0" marL="0" rtl="0" algn="l">
              <a:spcBef>
                <a:spcPts val="600"/>
              </a:spcBef>
              <a:spcAft>
                <a:spcPts val="0"/>
              </a:spcAft>
              <a:buNone/>
            </a:pPr>
            <a:r>
              <a:t/>
            </a:r>
            <a:endParaRPr b="1" sz="1800">
              <a:solidFill>
                <a:srgbClr val="999999"/>
              </a:solidFill>
            </a:endParaRPr>
          </a:p>
        </p:txBody>
      </p:sp>
      <p:sp>
        <p:nvSpPr>
          <p:cNvPr id="134" name="Google Shape;134;p35"/>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6"/>
          <p:cNvSpPr txBox="1"/>
          <p:nvPr>
            <p:ph idx="4294967295" type="ctrTitle"/>
          </p:nvPr>
        </p:nvSpPr>
        <p:spPr>
          <a:xfrm>
            <a:off x="1251700" y="1796700"/>
            <a:ext cx="6612000" cy="235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4800">
                <a:solidFill>
                  <a:srgbClr val="FF9E00"/>
                </a:solidFill>
                <a:latin typeface="Montserrat"/>
                <a:ea typeface="Montserrat"/>
                <a:cs typeface="Montserrat"/>
                <a:sym typeface="Montserrat"/>
              </a:rPr>
              <a:t>Today’s Class</a:t>
            </a:r>
            <a:endParaRPr b="1" sz="4800">
              <a:solidFill>
                <a:srgbClr val="FF9E00"/>
              </a:solidFill>
              <a:latin typeface="Montserrat"/>
              <a:ea typeface="Montserrat"/>
              <a:cs typeface="Montserrat"/>
              <a:sym typeface="Montserrat"/>
            </a:endParaRPr>
          </a:p>
        </p:txBody>
      </p:sp>
      <p:grpSp>
        <p:nvGrpSpPr>
          <p:cNvPr id="140" name="Google Shape;140;p36"/>
          <p:cNvGrpSpPr/>
          <p:nvPr/>
        </p:nvGrpSpPr>
        <p:grpSpPr>
          <a:xfrm>
            <a:off x="4233510" y="499007"/>
            <a:ext cx="677029" cy="1103729"/>
            <a:chOff x="6730350" y="2315900"/>
            <a:chExt cx="257700" cy="420100"/>
          </a:xfrm>
        </p:grpSpPr>
        <p:sp>
          <p:nvSpPr>
            <p:cNvPr id="141" name="Google Shape;141;p36"/>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42" name="Google Shape;142;p36"/>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43" name="Google Shape;143;p36"/>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44" name="Google Shape;144;p36"/>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45" name="Google Shape;145;p36"/>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7"/>
          <p:cNvSpPr txBox="1"/>
          <p:nvPr>
            <p:ph idx="1" type="body"/>
          </p:nvPr>
        </p:nvSpPr>
        <p:spPr>
          <a:xfrm>
            <a:off x="916600" y="607500"/>
            <a:ext cx="7310700" cy="396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rPr>
              <a:t>Today’s Class</a:t>
            </a:r>
            <a:br>
              <a:rPr b="1" lang="en" sz="1800">
                <a:solidFill>
                  <a:srgbClr val="999999"/>
                </a:solidFill>
              </a:rPr>
            </a:br>
            <a:endParaRPr b="1" sz="1800">
              <a:solidFill>
                <a:srgbClr val="999999"/>
              </a:solidFill>
            </a:endParaRPr>
          </a:p>
          <a:p>
            <a:pPr indent="-317500" lvl="0" marL="457200" rtl="0" algn="l">
              <a:spcBef>
                <a:spcPts val="600"/>
              </a:spcBef>
              <a:spcAft>
                <a:spcPts val="0"/>
              </a:spcAft>
              <a:buSzPts val="1400"/>
              <a:buChar char="⊡"/>
            </a:pPr>
            <a:r>
              <a:rPr lang="en" sz="1400"/>
              <a:t>Intro to OOP</a:t>
            </a:r>
            <a:endParaRPr sz="1400"/>
          </a:p>
          <a:p>
            <a:pPr indent="-317500" lvl="0" marL="457200" rtl="0" algn="l">
              <a:spcBef>
                <a:spcPts val="600"/>
              </a:spcBef>
              <a:spcAft>
                <a:spcPts val="0"/>
              </a:spcAft>
              <a:buSzPts val="1400"/>
              <a:buChar char="⊡"/>
            </a:pPr>
            <a:r>
              <a:rPr lang="en" sz="1400"/>
              <a:t>C</a:t>
            </a:r>
            <a:r>
              <a:rPr lang="en" sz="1400"/>
              <a:t>lasses</a:t>
            </a:r>
            <a:endParaRPr sz="1400"/>
          </a:p>
          <a:p>
            <a:pPr indent="-317500" lvl="1" marL="914400" rtl="0" algn="l">
              <a:spcBef>
                <a:spcPts val="480"/>
              </a:spcBef>
              <a:spcAft>
                <a:spcPts val="0"/>
              </a:spcAft>
              <a:buSzPts val="1400"/>
              <a:buChar char="□"/>
            </a:pPr>
            <a:r>
              <a:rPr lang="en" sz="1400"/>
              <a:t>Class data (“member variables”)</a:t>
            </a:r>
            <a:endParaRPr sz="1400"/>
          </a:p>
          <a:p>
            <a:pPr indent="-317500" lvl="1" marL="914400" rtl="0" algn="l">
              <a:spcBef>
                <a:spcPts val="480"/>
              </a:spcBef>
              <a:spcAft>
                <a:spcPts val="0"/>
              </a:spcAft>
              <a:buSzPts val="1400"/>
              <a:buChar char="□"/>
            </a:pPr>
            <a:r>
              <a:rPr lang="en" sz="1400"/>
              <a:t>Class functions (“methods”)</a:t>
            </a:r>
            <a:endParaRPr sz="1400"/>
          </a:p>
          <a:p>
            <a:pPr indent="-317500" lvl="1" marL="914400" rtl="0" algn="l">
              <a:spcBef>
                <a:spcPts val="480"/>
              </a:spcBef>
              <a:spcAft>
                <a:spcPts val="0"/>
              </a:spcAft>
              <a:buSzPts val="1400"/>
              <a:buChar char="□"/>
            </a:pPr>
            <a:r>
              <a:rPr lang="en" sz="1400"/>
              <a:t>Constructor functions</a:t>
            </a:r>
            <a:endParaRPr sz="1400"/>
          </a:p>
          <a:p>
            <a:pPr indent="-317500" lvl="0" marL="457200" rtl="0" algn="l">
              <a:spcBef>
                <a:spcPts val="600"/>
              </a:spcBef>
              <a:spcAft>
                <a:spcPts val="0"/>
              </a:spcAft>
              <a:buSzPts val="1400"/>
              <a:buChar char="⊡"/>
            </a:pPr>
            <a:r>
              <a:rPr lang="en" sz="1400"/>
              <a:t>In class exercise</a:t>
            </a:r>
            <a:endParaRPr b="1" sz="1400">
              <a:latin typeface="Roboto Mono"/>
              <a:ea typeface="Roboto Mono"/>
              <a:cs typeface="Roboto Mono"/>
              <a:sym typeface="Roboto Mono"/>
            </a:endParaRPr>
          </a:p>
        </p:txBody>
      </p:sp>
      <p:sp>
        <p:nvSpPr>
          <p:cNvPr id="151" name="Google Shape;151;p37"/>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PHP 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8"/>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PHP 3</a:t>
            </a:r>
            <a:endParaRPr/>
          </a:p>
        </p:txBody>
      </p:sp>
      <p:sp>
        <p:nvSpPr>
          <p:cNvPr id="157" name="Google Shape;157;p38"/>
          <p:cNvSpPr txBox="1"/>
          <p:nvPr/>
        </p:nvSpPr>
        <p:spPr>
          <a:xfrm>
            <a:off x="548600" y="2754775"/>
            <a:ext cx="7905000" cy="1324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900">
                <a:solidFill>
                  <a:srgbClr val="800000"/>
                </a:solidFill>
                <a:latin typeface="Roboto Mono"/>
                <a:ea typeface="Roboto Mono"/>
                <a:cs typeface="Roboto Mono"/>
                <a:sym typeface="Roboto Mono"/>
              </a:rPr>
              <a:t>&lt;?php</a:t>
            </a:r>
            <a:endParaRPr sz="900">
              <a:solidFill>
                <a:srgbClr val="800000"/>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$dice = </a:t>
            </a:r>
            <a:r>
              <a:rPr lang="en" sz="900">
                <a:solidFill>
                  <a:srgbClr val="0000FF"/>
                </a:solidFill>
                <a:latin typeface="Roboto Mono"/>
                <a:ea typeface="Roboto Mono"/>
                <a:cs typeface="Roboto Mono"/>
                <a:sym typeface="Roboto Mono"/>
              </a:rPr>
              <a:t>new</a:t>
            </a:r>
            <a:r>
              <a:rPr lang="en" sz="900">
                <a:solidFill>
                  <a:schemeClr val="dk1"/>
                </a:solidFill>
                <a:latin typeface="Roboto Mono"/>
                <a:ea typeface="Roboto Mono"/>
                <a:cs typeface="Roboto Mono"/>
                <a:sym typeface="Roboto Mono"/>
              </a:rPr>
              <a:t> Dice(); </a:t>
            </a:r>
            <a:r>
              <a:rPr lang="en" sz="900">
                <a:solidFill>
                  <a:srgbClr val="008000"/>
                </a:solidFill>
                <a:latin typeface="Roboto Mono"/>
                <a:ea typeface="Roboto Mono"/>
                <a:cs typeface="Roboto Mono"/>
                <a:sym typeface="Roboto Mono"/>
              </a:rPr>
              <a:t>// Create a new dice</a:t>
            </a:r>
            <a:endParaRPr sz="900">
              <a:solidFill>
                <a:srgbClr val="008000"/>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$dice-&gt;roll(); </a:t>
            </a:r>
            <a:r>
              <a:rPr lang="en" sz="900">
                <a:solidFill>
                  <a:srgbClr val="008000"/>
                </a:solidFill>
                <a:latin typeface="Roboto Mono"/>
                <a:ea typeface="Roboto Mono"/>
                <a:cs typeface="Roboto Mono"/>
                <a:sym typeface="Roboto Mono"/>
              </a:rPr>
              <a:t>// Roll the dice</a:t>
            </a:r>
            <a:endParaRPr sz="900">
              <a:solidFill>
                <a:srgbClr val="008000"/>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$n = $dice-&gt;get_face_value(); </a:t>
            </a:r>
            <a:r>
              <a:rPr lang="en" sz="900">
                <a:solidFill>
                  <a:srgbClr val="008000"/>
                </a:solidFill>
                <a:latin typeface="Roboto Mono"/>
                <a:ea typeface="Roboto Mono"/>
                <a:cs typeface="Roboto Mono"/>
                <a:sym typeface="Roboto Mono"/>
              </a:rPr>
              <a:t>// Get the number facing up</a:t>
            </a:r>
            <a:endParaRPr sz="900">
              <a:solidFill>
                <a:srgbClr val="008000"/>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echo </a:t>
            </a:r>
            <a:r>
              <a:rPr lang="en" sz="900">
                <a:solidFill>
                  <a:srgbClr val="A31515"/>
                </a:solidFill>
                <a:latin typeface="Roboto Mono"/>
                <a:ea typeface="Roboto Mono"/>
                <a:cs typeface="Roboto Mono"/>
                <a:sym typeface="Roboto Mono"/>
              </a:rPr>
              <a:t>'You just rolled '</a:t>
            </a:r>
            <a:r>
              <a:rPr lang="en" sz="900">
                <a:solidFill>
                  <a:schemeClr val="dk1"/>
                </a:solidFill>
                <a:latin typeface="Roboto Mono"/>
                <a:ea typeface="Roboto Mono"/>
                <a:cs typeface="Roboto Mono"/>
                <a:sym typeface="Roboto Mono"/>
              </a:rPr>
              <a:t> . $n; </a:t>
            </a:r>
            <a:r>
              <a:rPr lang="en" sz="900">
                <a:solidFill>
                  <a:srgbClr val="008000"/>
                </a:solidFill>
                <a:latin typeface="Roboto Mono"/>
                <a:ea typeface="Roboto Mono"/>
                <a:cs typeface="Roboto Mono"/>
                <a:sym typeface="Roboto Mono"/>
              </a:rPr>
              <a:t>// Display number</a:t>
            </a:r>
            <a:endParaRPr sz="900">
              <a:solidFill>
                <a:srgbClr val="008000"/>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800000"/>
                </a:solidFill>
                <a:latin typeface="Roboto Mono"/>
                <a:ea typeface="Roboto Mono"/>
                <a:cs typeface="Roboto Mono"/>
                <a:sym typeface="Roboto Mono"/>
              </a:rPr>
              <a:t>?&gt;</a:t>
            </a:r>
            <a:endParaRPr sz="900">
              <a:solidFill>
                <a:srgbClr val="800000"/>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br>
              <a:rPr lang="en" sz="1100">
                <a:solidFill>
                  <a:srgbClr val="D1D1D1"/>
                </a:solidFill>
                <a:highlight>
                  <a:schemeClr val="dk1"/>
                </a:highlight>
                <a:latin typeface="Roboto Mono"/>
                <a:ea typeface="Roboto Mono"/>
                <a:cs typeface="Roboto Mono"/>
                <a:sym typeface="Roboto Mono"/>
              </a:rPr>
            </a:br>
            <a:endParaRPr sz="1100">
              <a:solidFill>
                <a:srgbClr val="D1D1D1"/>
              </a:solidFill>
              <a:highlight>
                <a:schemeClr val="dk1"/>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solidFill>
                <a:srgbClr val="F6C1D0"/>
              </a:solidFill>
              <a:highlight>
                <a:srgbClr val="281800"/>
              </a:highlight>
              <a:latin typeface="Roboto Mono"/>
              <a:ea typeface="Roboto Mono"/>
              <a:cs typeface="Roboto Mono"/>
              <a:sym typeface="Roboto Mono"/>
            </a:endParaRPr>
          </a:p>
        </p:txBody>
      </p:sp>
      <p:sp>
        <p:nvSpPr>
          <p:cNvPr id="158" name="Google Shape;158;p38"/>
          <p:cNvSpPr txBox="1"/>
          <p:nvPr>
            <p:ph idx="1" type="body"/>
          </p:nvPr>
        </p:nvSpPr>
        <p:spPr>
          <a:xfrm>
            <a:off x="548600" y="809874"/>
            <a:ext cx="7794000" cy="194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rPr>
              <a:t>What Is OOP?</a:t>
            </a:r>
            <a:br>
              <a:rPr b="1" lang="en" sz="1800">
                <a:solidFill>
                  <a:srgbClr val="999999"/>
                </a:solidFill>
              </a:rPr>
            </a:br>
            <a:br>
              <a:rPr b="1" lang="en" sz="1800">
                <a:solidFill>
                  <a:srgbClr val="999999"/>
                </a:solidFill>
              </a:rPr>
            </a:br>
            <a:r>
              <a:rPr b="1" lang="en" sz="1400">
                <a:latin typeface="Consolas"/>
                <a:ea typeface="Consolas"/>
                <a:cs typeface="Consolas"/>
                <a:sym typeface="Consolas"/>
              </a:rPr>
              <a:t>Object-Oriented Programming (OOP)</a:t>
            </a:r>
            <a:r>
              <a:rPr lang="en" sz="1400">
                <a:latin typeface="Consolas"/>
                <a:ea typeface="Consolas"/>
                <a:cs typeface="Consolas"/>
                <a:sym typeface="Consolas"/>
              </a:rPr>
              <a:t> is a concept that lets you create virtual “objects” (which are stored in PHP variables) that represent real-world objects. Your code to manipulate these objects can then mimic the steps you would take in the real world, making your code easier to read. For example:</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9"/>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PHP 3</a:t>
            </a:r>
            <a:endParaRPr/>
          </a:p>
        </p:txBody>
      </p:sp>
      <p:sp>
        <p:nvSpPr>
          <p:cNvPr id="164" name="Google Shape;164;p39"/>
          <p:cNvSpPr txBox="1"/>
          <p:nvPr/>
        </p:nvSpPr>
        <p:spPr>
          <a:xfrm>
            <a:off x="548600" y="1839100"/>
            <a:ext cx="7905000" cy="29370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900">
                <a:solidFill>
                  <a:srgbClr val="800000"/>
                </a:solidFill>
                <a:latin typeface="Roboto Mono"/>
                <a:ea typeface="Roboto Mono"/>
                <a:cs typeface="Roboto Mono"/>
                <a:sym typeface="Roboto Mono"/>
              </a:rPr>
              <a:t>&lt;?php</a:t>
            </a:r>
            <a:endParaRPr sz="900">
              <a:solidFill>
                <a:srgbClr val="800000"/>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rPr lang="en" sz="900">
                <a:solidFill>
                  <a:srgbClr val="0000FF"/>
                </a:solidFill>
                <a:latin typeface="Roboto Mono"/>
                <a:ea typeface="Roboto Mono"/>
                <a:cs typeface="Roboto Mono"/>
                <a:sym typeface="Roboto Mono"/>
              </a:rPr>
              <a:t>class</a:t>
            </a:r>
            <a:r>
              <a:rPr lang="en" sz="900">
                <a:solidFill>
                  <a:schemeClr val="dk1"/>
                </a:solidFill>
                <a:latin typeface="Roboto Mono"/>
                <a:ea typeface="Roboto Mono"/>
                <a:cs typeface="Roboto Mono"/>
                <a:sym typeface="Roboto Mono"/>
              </a:rPr>
              <a:t> Dice {</a:t>
            </a:r>
            <a:endParaRPr sz="900">
              <a:solidFill>
                <a:schemeClr val="dk1"/>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0000FF"/>
                </a:solidFill>
                <a:latin typeface="Roboto Mono"/>
                <a:ea typeface="Roboto Mono"/>
                <a:cs typeface="Roboto Mono"/>
                <a:sym typeface="Roboto Mono"/>
              </a:rPr>
              <a:t>private</a:t>
            </a:r>
            <a:r>
              <a:rPr lang="en" sz="900">
                <a:solidFill>
                  <a:schemeClr val="dk1"/>
                </a:solidFill>
                <a:latin typeface="Roboto Mono"/>
                <a:ea typeface="Roboto Mono"/>
                <a:cs typeface="Roboto Mono"/>
                <a:sym typeface="Roboto Mono"/>
              </a:rPr>
              <a:t> $face_value; </a:t>
            </a:r>
            <a:r>
              <a:rPr lang="en" sz="900">
                <a:solidFill>
                  <a:srgbClr val="008000"/>
                </a:solidFill>
                <a:latin typeface="Roboto Mono"/>
                <a:ea typeface="Roboto Mono"/>
                <a:cs typeface="Roboto Mono"/>
                <a:sym typeface="Roboto Mono"/>
              </a:rPr>
              <a:t>// A number from 1 to 6</a:t>
            </a:r>
            <a:endParaRPr sz="900">
              <a:solidFill>
                <a:srgbClr val="008000"/>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t/>
            </a:r>
            <a:endParaRPr sz="900">
              <a:solidFill>
                <a:srgbClr val="008000"/>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008000"/>
                </a:solidFill>
                <a:latin typeface="Roboto Mono"/>
                <a:ea typeface="Roboto Mono"/>
                <a:cs typeface="Roboto Mono"/>
                <a:sym typeface="Roboto Mono"/>
              </a:rPr>
              <a:t>// Roll the die:</a:t>
            </a:r>
            <a:endParaRPr sz="900">
              <a:solidFill>
                <a:srgbClr val="008000"/>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0000FF"/>
                </a:solidFill>
                <a:latin typeface="Roboto Mono"/>
                <a:ea typeface="Roboto Mono"/>
                <a:cs typeface="Roboto Mono"/>
                <a:sym typeface="Roboto Mono"/>
              </a:rPr>
              <a:t>function</a:t>
            </a:r>
            <a:r>
              <a:rPr lang="en" sz="900">
                <a:solidFill>
                  <a:schemeClr val="dk1"/>
                </a:solidFill>
                <a:latin typeface="Roboto Mono"/>
                <a:ea typeface="Roboto Mono"/>
                <a:cs typeface="Roboto Mono"/>
                <a:sym typeface="Roboto Mono"/>
              </a:rPr>
              <a:t> roll() {</a:t>
            </a:r>
            <a:endParaRPr sz="900">
              <a:solidFill>
                <a:schemeClr val="dk1"/>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0000FF"/>
                </a:solidFill>
                <a:latin typeface="Roboto Mono"/>
                <a:ea typeface="Roboto Mono"/>
                <a:cs typeface="Roboto Mono"/>
                <a:sym typeface="Roboto Mono"/>
              </a:rPr>
              <a:t>$this</a:t>
            </a:r>
            <a:r>
              <a:rPr lang="en" sz="900">
                <a:solidFill>
                  <a:schemeClr val="dk1"/>
                </a:solidFill>
                <a:latin typeface="Roboto Mono"/>
                <a:ea typeface="Roboto Mono"/>
                <a:cs typeface="Roboto Mono"/>
                <a:sym typeface="Roboto Mono"/>
              </a:rPr>
              <a:t>-&gt;</a:t>
            </a:r>
            <a:r>
              <a:rPr lang="en" sz="900">
                <a:solidFill>
                  <a:schemeClr val="dk1"/>
                </a:solidFill>
                <a:latin typeface="Roboto Mono"/>
                <a:ea typeface="Roboto Mono"/>
                <a:cs typeface="Roboto Mono"/>
                <a:sym typeface="Roboto Mono"/>
              </a:rPr>
              <a:t>face_value = rand( </a:t>
            </a:r>
            <a:r>
              <a:rPr lang="en" sz="900">
                <a:solidFill>
                  <a:srgbClr val="09885A"/>
                </a:solidFill>
                <a:latin typeface="Roboto Mono"/>
                <a:ea typeface="Roboto Mono"/>
                <a:cs typeface="Roboto Mono"/>
                <a:sym typeface="Roboto Mono"/>
              </a:rPr>
              <a:t>1</a:t>
            </a:r>
            <a:r>
              <a:rPr lang="en" sz="900">
                <a:solidFill>
                  <a:schemeClr val="dk1"/>
                </a:solidFill>
                <a:latin typeface="Roboto Mono"/>
                <a:ea typeface="Roboto Mono"/>
                <a:cs typeface="Roboto Mono"/>
                <a:sym typeface="Roboto Mono"/>
              </a:rPr>
              <a:t>, </a:t>
            </a:r>
            <a:r>
              <a:rPr lang="en" sz="900">
                <a:solidFill>
                  <a:srgbClr val="09885A"/>
                </a:solidFill>
                <a:latin typeface="Roboto Mono"/>
                <a:ea typeface="Roboto Mono"/>
                <a:cs typeface="Roboto Mono"/>
                <a:sym typeface="Roboto Mono"/>
              </a:rPr>
              <a:t>6</a:t>
            </a:r>
            <a:r>
              <a:rPr lang="en" sz="900">
                <a:solidFill>
                  <a:schemeClr val="dk1"/>
                </a:solidFill>
                <a:latin typeface="Roboto Mono"/>
                <a:ea typeface="Roboto Mono"/>
                <a:cs typeface="Roboto Mono"/>
                <a:sym typeface="Roboto Mono"/>
              </a:rPr>
              <a:t> ); </a:t>
            </a:r>
            <a:r>
              <a:rPr lang="en" sz="900">
                <a:solidFill>
                  <a:srgbClr val="008000"/>
                </a:solidFill>
                <a:latin typeface="Roboto Mono"/>
                <a:ea typeface="Roboto Mono"/>
                <a:cs typeface="Roboto Mono"/>
                <a:sym typeface="Roboto Mono"/>
              </a:rPr>
              <a:t>// set face value to a random number from 1 to 6</a:t>
            </a:r>
            <a:endParaRPr sz="900">
              <a:solidFill>
                <a:srgbClr val="008000"/>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endParaRPr sz="900">
              <a:solidFill>
                <a:schemeClr val="dk1"/>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t/>
            </a:r>
            <a:endParaRPr sz="900">
              <a:solidFill>
                <a:schemeClr val="dk1"/>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008000"/>
                </a:solidFill>
                <a:latin typeface="Roboto Mono"/>
                <a:ea typeface="Roboto Mono"/>
                <a:cs typeface="Roboto Mono"/>
                <a:sym typeface="Roboto Mono"/>
              </a:rPr>
              <a:t>// Return the face value (i.e. the number facing up):</a:t>
            </a:r>
            <a:endParaRPr sz="900">
              <a:solidFill>
                <a:srgbClr val="008000"/>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0000FF"/>
                </a:solidFill>
                <a:latin typeface="Roboto Mono"/>
                <a:ea typeface="Roboto Mono"/>
                <a:cs typeface="Roboto Mono"/>
                <a:sym typeface="Roboto Mono"/>
              </a:rPr>
              <a:t>function</a:t>
            </a:r>
            <a:r>
              <a:rPr lang="en" sz="900">
                <a:solidFill>
                  <a:schemeClr val="dk1"/>
                </a:solidFill>
                <a:latin typeface="Roboto Mono"/>
                <a:ea typeface="Roboto Mono"/>
                <a:cs typeface="Roboto Mono"/>
                <a:sym typeface="Roboto Mono"/>
              </a:rPr>
              <a:t> get_face_value() {</a:t>
            </a:r>
            <a:endParaRPr sz="900">
              <a:solidFill>
                <a:schemeClr val="dk1"/>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0000FF"/>
                </a:solidFill>
                <a:latin typeface="Roboto Mono"/>
                <a:ea typeface="Roboto Mono"/>
                <a:cs typeface="Roboto Mono"/>
                <a:sym typeface="Roboto Mono"/>
              </a:rPr>
              <a:t>return</a:t>
            </a:r>
            <a:r>
              <a:rPr lang="en" sz="900">
                <a:solidFill>
                  <a:schemeClr val="dk1"/>
                </a:solidFill>
                <a:latin typeface="Roboto Mono"/>
                <a:ea typeface="Roboto Mono"/>
                <a:cs typeface="Roboto Mono"/>
                <a:sym typeface="Roboto Mono"/>
              </a:rPr>
              <a:t> </a:t>
            </a:r>
            <a:r>
              <a:rPr lang="en" sz="900">
                <a:solidFill>
                  <a:srgbClr val="0000FF"/>
                </a:solidFill>
                <a:latin typeface="Roboto Mono"/>
                <a:ea typeface="Roboto Mono"/>
                <a:cs typeface="Roboto Mono"/>
                <a:sym typeface="Roboto Mono"/>
              </a:rPr>
              <a:t>$this</a:t>
            </a:r>
            <a:r>
              <a:rPr lang="en" sz="900">
                <a:solidFill>
                  <a:schemeClr val="dk1"/>
                </a:solidFill>
                <a:latin typeface="Roboto Mono"/>
                <a:ea typeface="Roboto Mono"/>
                <a:cs typeface="Roboto Mono"/>
                <a:sym typeface="Roboto Mono"/>
              </a:rPr>
              <a:t>-&gt;face_value; </a:t>
            </a:r>
            <a:r>
              <a:rPr lang="en" sz="900">
                <a:solidFill>
                  <a:srgbClr val="008000"/>
                </a:solidFill>
                <a:latin typeface="Roboto Mono"/>
                <a:ea typeface="Roboto Mono"/>
                <a:cs typeface="Roboto Mono"/>
                <a:sym typeface="Roboto Mono"/>
              </a:rPr>
              <a:t>// Return the current face value</a:t>
            </a:r>
            <a:endParaRPr sz="900">
              <a:solidFill>
                <a:srgbClr val="008000"/>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endParaRPr sz="900">
              <a:solidFill>
                <a:schemeClr val="dk1"/>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rPr lang="en" sz="900">
                <a:solidFill>
                  <a:srgbClr val="800000"/>
                </a:solidFill>
                <a:latin typeface="Roboto Mono"/>
                <a:ea typeface="Roboto Mono"/>
                <a:cs typeface="Roboto Mono"/>
                <a:sym typeface="Roboto Mono"/>
              </a:rPr>
              <a:t>?&gt;</a:t>
            </a:r>
            <a:endParaRPr sz="900">
              <a:solidFill>
                <a:srgbClr val="800000"/>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solidFill>
                <a:srgbClr val="F6C1D0"/>
              </a:solidFill>
              <a:highlight>
                <a:schemeClr val="dk1"/>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solidFill>
                <a:srgbClr val="F6C1D0"/>
              </a:solidFill>
              <a:highlight>
                <a:srgbClr val="281800"/>
              </a:highlight>
              <a:latin typeface="Roboto Mono"/>
              <a:ea typeface="Roboto Mono"/>
              <a:cs typeface="Roboto Mono"/>
              <a:sym typeface="Roboto Mono"/>
            </a:endParaRPr>
          </a:p>
        </p:txBody>
      </p:sp>
      <p:sp>
        <p:nvSpPr>
          <p:cNvPr id="165" name="Google Shape;165;p39"/>
          <p:cNvSpPr txBox="1"/>
          <p:nvPr>
            <p:ph idx="1" type="body"/>
          </p:nvPr>
        </p:nvSpPr>
        <p:spPr>
          <a:xfrm>
            <a:off x="549250" y="230500"/>
            <a:ext cx="8045400" cy="144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rPr>
              <a:t>Classes</a:t>
            </a:r>
            <a:br>
              <a:rPr b="1" lang="en" sz="1800">
                <a:solidFill>
                  <a:srgbClr val="999999"/>
                </a:solidFill>
              </a:rPr>
            </a:br>
            <a:br>
              <a:rPr b="1" lang="en" sz="1800">
                <a:solidFill>
                  <a:srgbClr val="999999"/>
                </a:solidFill>
              </a:rPr>
            </a:br>
            <a:r>
              <a:rPr b="1" lang="en" sz="1400">
                <a:latin typeface="Consolas"/>
                <a:ea typeface="Consolas"/>
                <a:cs typeface="Consolas"/>
                <a:sym typeface="Consolas"/>
              </a:rPr>
              <a:t>Classes</a:t>
            </a:r>
            <a:r>
              <a:rPr lang="en" sz="1400">
                <a:latin typeface="Consolas"/>
                <a:ea typeface="Consolas"/>
                <a:cs typeface="Consolas"/>
                <a:sym typeface="Consolas"/>
              </a:rPr>
              <a:t> are the building blocks of OOP. Think of them as blueprints that describe the inner workings of an object: what </a:t>
            </a:r>
            <a:r>
              <a:rPr b="1" lang="en" sz="1400">
                <a:latin typeface="Consolas"/>
                <a:ea typeface="Consolas"/>
                <a:cs typeface="Consolas"/>
                <a:sym typeface="Consolas"/>
              </a:rPr>
              <a:t>information/data (“member variables”)</a:t>
            </a:r>
            <a:r>
              <a:rPr lang="en" sz="1400">
                <a:latin typeface="Consolas"/>
                <a:ea typeface="Consolas"/>
                <a:cs typeface="Consolas"/>
                <a:sym typeface="Consolas"/>
              </a:rPr>
              <a:t> it will contain and what </a:t>
            </a:r>
            <a:r>
              <a:rPr b="1" lang="en" sz="1400">
                <a:latin typeface="Consolas"/>
                <a:ea typeface="Consolas"/>
                <a:cs typeface="Consolas"/>
                <a:sym typeface="Consolas"/>
              </a:rPr>
              <a:t>functions (“methods”)</a:t>
            </a:r>
            <a:r>
              <a:rPr lang="en" sz="1400">
                <a:latin typeface="Consolas"/>
                <a:ea typeface="Consolas"/>
                <a:cs typeface="Consolas"/>
                <a:sym typeface="Consolas"/>
              </a:rPr>
              <a:t> it can perform.</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Here is an example of a class that represents 6-sided dice:</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0"/>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PHP 3</a:t>
            </a:r>
            <a:endParaRPr/>
          </a:p>
        </p:txBody>
      </p:sp>
      <p:sp>
        <p:nvSpPr>
          <p:cNvPr id="171" name="Google Shape;171;p40"/>
          <p:cNvSpPr txBox="1"/>
          <p:nvPr>
            <p:ph idx="1" type="body"/>
          </p:nvPr>
        </p:nvSpPr>
        <p:spPr>
          <a:xfrm>
            <a:off x="563000" y="725325"/>
            <a:ext cx="7794000" cy="177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rPr>
              <a:t>Member Variables</a:t>
            </a:r>
            <a:br>
              <a:rPr b="1" lang="en" sz="1800">
                <a:solidFill>
                  <a:srgbClr val="999999"/>
                </a:solidFill>
              </a:rPr>
            </a:br>
            <a:br>
              <a:rPr b="1" lang="en" sz="1800">
                <a:solidFill>
                  <a:srgbClr val="999999"/>
                </a:solidFill>
              </a:rPr>
            </a:br>
            <a:r>
              <a:rPr b="1" lang="en" sz="1400">
                <a:latin typeface="Consolas"/>
                <a:ea typeface="Consolas"/>
                <a:cs typeface="Consolas"/>
                <a:sym typeface="Consolas"/>
              </a:rPr>
              <a:t>Member variables</a:t>
            </a:r>
            <a:r>
              <a:rPr lang="en" sz="1400">
                <a:latin typeface="Consolas"/>
                <a:ea typeface="Consolas"/>
                <a:cs typeface="Consolas"/>
                <a:sym typeface="Consolas"/>
              </a:rPr>
              <a:t> store an object’s data. In the case of our dice, the </a:t>
            </a:r>
            <a:r>
              <a:rPr b="1" lang="en" sz="1400">
                <a:latin typeface="Consolas"/>
                <a:ea typeface="Consolas"/>
                <a:cs typeface="Consolas"/>
                <a:sym typeface="Consolas"/>
              </a:rPr>
              <a:t>$face_value</a:t>
            </a:r>
            <a:r>
              <a:rPr lang="en" sz="1400">
                <a:latin typeface="Consolas"/>
                <a:ea typeface="Consolas"/>
                <a:cs typeface="Consolas"/>
                <a:sym typeface="Consolas"/>
              </a:rPr>
              <a:t> member variable stores the number that is facing up.</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If our dice needed to store additional information about itself (e.g. how many sides it has), we could add other member variables.</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1"/>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PHP 3</a:t>
            </a:r>
            <a:endParaRPr/>
          </a:p>
        </p:txBody>
      </p:sp>
      <p:sp>
        <p:nvSpPr>
          <p:cNvPr id="177" name="Google Shape;177;p41"/>
          <p:cNvSpPr txBox="1"/>
          <p:nvPr>
            <p:ph idx="1" type="body"/>
          </p:nvPr>
        </p:nvSpPr>
        <p:spPr>
          <a:xfrm>
            <a:off x="563000" y="725325"/>
            <a:ext cx="7794000" cy="177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rPr>
              <a:t>Methods</a:t>
            </a:r>
            <a:br>
              <a:rPr b="1" lang="en" sz="1800">
                <a:solidFill>
                  <a:srgbClr val="999999"/>
                </a:solidFill>
              </a:rPr>
            </a:br>
            <a:br>
              <a:rPr b="1" lang="en" sz="1800">
                <a:solidFill>
                  <a:srgbClr val="999999"/>
                </a:solidFill>
              </a:rPr>
            </a:br>
            <a:r>
              <a:rPr b="1" lang="en" sz="1400">
                <a:latin typeface="Consolas"/>
                <a:ea typeface="Consolas"/>
                <a:cs typeface="Consolas"/>
                <a:sym typeface="Consolas"/>
              </a:rPr>
              <a:t>Methods</a:t>
            </a:r>
            <a:r>
              <a:rPr lang="en" sz="1400">
                <a:latin typeface="Consolas"/>
                <a:ea typeface="Consolas"/>
                <a:cs typeface="Consolas"/>
                <a:sym typeface="Consolas"/>
              </a:rPr>
              <a:t> are simply </a:t>
            </a:r>
            <a:r>
              <a:rPr b="1" lang="en" sz="1400">
                <a:latin typeface="Consolas"/>
                <a:ea typeface="Consolas"/>
                <a:cs typeface="Consolas"/>
                <a:sym typeface="Consolas"/>
              </a:rPr>
              <a:t>functions that operate on their objects</a:t>
            </a:r>
            <a:r>
              <a:rPr lang="en" sz="1400">
                <a:latin typeface="Consolas"/>
                <a:ea typeface="Consolas"/>
                <a:cs typeface="Consolas"/>
                <a:sym typeface="Consolas"/>
              </a:rPr>
              <a:t>. Methods can use the special variable named </a:t>
            </a:r>
            <a:r>
              <a:rPr b="1" lang="en" sz="1400">
                <a:latin typeface="Consolas"/>
                <a:ea typeface="Consolas"/>
                <a:cs typeface="Consolas"/>
                <a:sym typeface="Consolas"/>
              </a:rPr>
              <a:t>$this</a:t>
            </a:r>
            <a:r>
              <a:rPr lang="en" sz="1400">
                <a:latin typeface="Consolas"/>
                <a:ea typeface="Consolas"/>
                <a:cs typeface="Consolas"/>
                <a:sym typeface="Consolas"/>
              </a:rPr>
              <a:t> which represents the object they are bound to, to give them access to their object’s </a:t>
            </a:r>
            <a:r>
              <a:rPr b="1" lang="en" sz="1400">
                <a:latin typeface="Consolas"/>
                <a:ea typeface="Consolas"/>
                <a:cs typeface="Consolas"/>
                <a:sym typeface="Consolas"/>
              </a:rPr>
              <a:t>member variables</a:t>
            </a:r>
            <a:r>
              <a:rPr lang="en" sz="1400">
                <a:latin typeface="Consolas"/>
                <a:ea typeface="Consolas"/>
                <a:cs typeface="Consolas"/>
                <a:sym typeface="Consolas"/>
              </a:rPr>
              <a:t> and other </a:t>
            </a:r>
            <a:r>
              <a:rPr b="1" lang="en" sz="1400">
                <a:latin typeface="Consolas"/>
                <a:ea typeface="Consolas"/>
                <a:cs typeface="Consolas"/>
                <a:sym typeface="Consolas"/>
              </a:rPr>
              <a:t>methods</a:t>
            </a:r>
            <a:r>
              <a:rPr lang="en" sz="1400">
                <a:latin typeface="Consolas"/>
                <a:ea typeface="Consolas"/>
                <a:cs typeface="Consolas"/>
                <a:sym typeface="Consolas"/>
              </a:rPr>
              <a:t>.</a:t>
            </a:r>
            <a:endParaRPr sz="14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2"/>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PHP 3</a:t>
            </a:r>
            <a:endParaRPr/>
          </a:p>
        </p:txBody>
      </p:sp>
      <p:sp>
        <p:nvSpPr>
          <p:cNvPr id="183" name="Google Shape;183;p42"/>
          <p:cNvSpPr txBox="1"/>
          <p:nvPr>
            <p:ph idx="1" type="body"/>
          </p:nvPr>
        </p:nvSpPr>
        <p:spPr>
          <a:xfrm>
            <a:off x="563000" y="725325"/>
            <a:ext cx="7996200" cy="177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rPr>
              <a:t>Constructors</a:t>
            </a:r>
            <a:br>
              <a:rPr b="1" lang="en" sz="1800">
                <a:solidFill>
                  <a:srgbClr val="999999"/>
                </a:solidFill>
              </a:rPr>
            </a:br>
            <a:br>
              <a:rPr b="1" lang="en" sz="1800">
                <a:solidFill>
                  <a:srgbClr val="999999"/>
                </a:solidFill>
              </a:rPr>
            </a:br>
            <a:r>
              <a:rPr lang="en" sz="1400">
                <a:latin typeface="Consolas"/>
                <a:ea typeface="Consolas"/>
                <a:cs typeface="Consolas"/>
                <a:sym typeface="Consolas"/>
              </a:rPr>
              <a:t>PHP has a special syntax for creating (also known as </a:t>
            </a:r>
            <a:r>
              <a:rPr b="1" lang="en" sz="1400">
                <a:latin typeface="Consolas"/>
                <a:ea typeface="Consolas"/>
                <a:cs typeface="Consolas"/>
                <a:sym typeface="Consolas"/>
              </a:rPr>
              <a:t>instantiating</a:t>
            </a:r>
            <a:r>
              <a:rPr lang="en" sz="1400">
                <a:latin typeface="Consolas"/>
                <a:ea typeface="Consolas"/>
                <a:cs typeface="Consolas"/>
                <a:sym typeface="Consolas"/>
              </a:rPr>
              <a:t>) a new object:</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This will create a new object of class </a:t>
            </a:r>
            <a:r>
              <a:rPr b="1" lang="en" sz="1400">
                <a:latin typeface="Consolas"/>
                <a:ea typeface="Consolas"/>
                <a:cs typeface="Consolas"/>
                <a:sym typeface="Consolas"/>
              </a:rPr>
              <a:t>MyClass</a:t>
            </a:r>
            <a:r>
              <a:rPr lang="en" sz="1400">
                <a:latin typeface="Consolas"/>
                <a:ea typeface="Consolas"/>
                <a:cs typeface="Consolas"/>
                <a:sym typeface="Consolas"/>
              </a:rPr>
              <a:t> and store it in $my_new_object.</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p:txBody>
      </p:sp>
      <p:sp>
        <p:nvSpPr>
          <p:cNvPr id="184" name="Google Shape;184;p42"/>
          <p:cNvSpPr txBox="1"/>
          <p:nvPr/>
        </p:nvSpPr>
        <p:spPr>
          <a:xfrm>
            <a:off x="563000" y="2128025"/>
            <a:ext cx="7905000" cy="73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900">
                <a:solidFill>
                  <a:srgbClr val="800000"/>
                </a:solidFill>
                <a:latin typeface="Roboto Mono"/>
                <a:ea typeface="Roboto Mono"/>
                <a:cs typeface="Roboto Mono"/>
                <a:sym typeface="Roboto Mono"/>
              </a:rPr>
              <a:t>&lt;?php</a:t>
            </a:r>
            <a:endParaRPr sz="900">
              <a:solidFill>
                <a:srgbClr val="800000"/>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$my_new_object = </a:t>
            </a:r>
            <a:r>
              <a:rPr lang="en" sz="900">
                <a:solidFill>
                  <a:srgbClr val="0000FF"/>
                </a:solidFill>
                <a:latin typeface="Roboto Mono"/>
                <a:ea typeface="Roboto Mono"/>
                <a:cs typeface="Roboto Mono"/>
                <a:sym typeface="Roboto Mono"/>
              </a:rPr>
              <a:t>new</a:t>
            </a:r>
            <a:r>
              <a:rPr lang="en" sz="900">
                <a:solidFill>
                  <a:schemeClr val="dk1"/>
                </a:solidFill>
                <a:latin typeface="Roboto Mono"/>
                <a:ea typeface="Roboto Mono"/>
                <a:cs typeface="Roboto Mono"/>
                <a:sym typeface="Roboto Mono"/>
              </a:rPr>
              <a:t> MyClass();</a:t>
            </a:r>
            <a:endParaRPr sz="9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800000"/>
                </a:solidFill>
                <a:latin typeface="Roboto Mono"/>
                <a:ea typeface="Roboto Mono"/>
                <a:cs typeface="Roboto Mono"/>
                <a:sym typeface="Roboto Mono"/>
              </a:rPr>
              <a:t>?&gt;</a:t>
            </a:r>
            <a:endParaRPr sz="900">
              <a:solidFill>
                <a:srgbClr val="800000"/>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solidFill>
                <a:srgbClr val="F6C1D0"/>
              </a:solidFill>
              <a:highlight>
                <a:schemeClr val="dk1"/>
              </a:highlight>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