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9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acec07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acec0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9E0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1524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se">
  <p:cSld name="BLANK_1">
    <p:bg>
      <p:bgPr>
        <a:solidFill>
          <a:srgbClr val="434343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558125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9E00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3" name="Google Shape;13;p3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43434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600"/>
              </a:spcBef>
              <a:spcAft>
                <a:spcPts val="0"/>
              </a:spcAft>
              <a:buSzPts val="1800"/>
              <a:buChar char="⊡"/>
              <a:defRPr i="1" sz="1800">
                <a:solidFill>
                  <a:srgbClr val="CCCCCC"/>
                </a:solidFill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□"/>
              <a:defRPr i="1" sz="1800">
                <a:solidFill>
                  <a:srgbClr val="CCCCCC"/>
                </a:solidFill>
              </a:defRPr>
            </a:lvl2pPr>
            <a:lvl3pPr indent="-342900" lvl="2" marL="13716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 sz="1800">
                <a:solidFill>
                  <a:srgbClr val="CCCCCC"/>
                </a:solidFill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>
                <a:solidFill>
                  <a:srgbClr val="CCCCCC"/>
                </a:solidFill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>
                <a:solidFill>
                  <a:srgbClr val="CCCCCC"/>
                </a:solidFill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i="1">
                <a:solidFill>
                  <a:srgbClr val="CCCCCC"/>
                </a:solidFill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  <a:defRPr i="1">
                <a:solidFill>
                  <a:srgbClr val="CCCCCC"/>
                </a:solidFill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3853200" y="293593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9600">
              <a:solidFill>
                <a:srgbClr val="FF9E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⊡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5885292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8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 rot="10800000"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200"/>
              <a:buNone/>
              <a:defRPr i="1" sz="1200">
                <a:solidFill>
                  <a:srgbClr val="999999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558125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ctrTitle"/>
          </p:nvPr>
        </p:nvSpPr>
        <p:spPr>
          <a:xfrm>
            <a:off x="1842975" y="1621625"/>
            <a:ext cx="5451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ECommerce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Shopping Cart Workflow</a:t>
            </a:r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4255105" y="512098"/>
            <a:ext cx="633840" cy="57650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" name="Google Shape;50;p12"/>
          <p:cNvSpPr txBox="1"/>
          <p:nvPr/>
        </p:nvSpPr>
        <p:spPr>
          <a:xfrm>
            <a:off x="915750" y="2781425"/>
            <a:ext cx="7355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838550" y="712850"/>
            <a:ext cx="73107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99999"/>
                </a:solidFill>
              </a:rPr>
              <a:t>Overview</a:t>
            </a:r>
            <a:endParaRPr b="1"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This describes the web pages we will create for the </a:t>
            </a:r>
            <a:r>
              <a:rPr b="1" lang="en" sz="1500"/>
              <a:t>Shopping Cart</a:t>
            </a:r>
            <a:r>
              <a:rPr lang="en" sz="1500"/>
              <a:t> project.</a:t>
            </a:r>
            <a:endParaRPr sz="1400"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ECommerce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211575" y="4025150"/>
            <a:ext cx="69192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index.php → details.php → cart.php → index.php . . 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ECommerce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700" y="832500"/>
            <a:ext cx="5464954" cy="31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