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A4B17C-5316-4890-91E1-B9D5EF9DD052}">
  <a:tblStyle styleId="{35A4B17C-5316-4890-91E1-B9D5EF9DD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61ff64c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61ff64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point out that sku is primary but varchar, let’s be clear on how exactly this is set. (may not be set during the inception of the table itself)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61ff64c2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61ff64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3cd02d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3cd0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61ff64c2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61ff64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they manually add the records above, share the alibris.csv file and demonstrate how to import a CSV file. (They need to know how to do this when they move their database to the PBCS server.)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61ff64c2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61ff64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da59e71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da59e7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61ff64c2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61ff6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61ff64c2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61ff64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db8f224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db8f22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96d2bd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96d2b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61ff64c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61ff64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61ff64c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61ff64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class what they would put in for the values that need to change. Describe how host=localhost.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61ff64c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61ff64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61ff64c2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761ff64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61ff64c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61ff64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php-databases-with-pd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ctrTitle"/>
          </p:nvPr>
        </p:nvSpPr>
        <p:spPr>
          <a:xfrm>
            <a:off x="2296350" y="1621625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655875" y="566125"/>
            <a:ext cx="76128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Schema: Inventory Table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schema for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table is as follows: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3241650" y="91571"/>
            <a:ext cx="2660700" cy="41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graphicFrame>
        <p:nvGraphicFramePr>
          <p:cNvPr id="156" name="Google Shape;156;p32"/>
          <p:cNvGraphicFramePr/>
          <p:nvPr/>
        </p:nvGraphicFramePr>
        <p:xfrm>
          <a:off x="697050" y="14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{35A4B17C-5316-4890-91E1-B9D5EF9DD052}</a:tableStyleId>
              </a:tblPr>
              <a:tblGrid>
                <a:gridCol w="3235025"/>
                <a:gridCol w="1931575"/>
                <a:gridCol w="2583300"/>
              </a:tblGrid>
              <a:tr h="2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Column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Description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baseline="30000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make this column a primary key!</a:t>
                      </a:r>
                      <a:endParaRPr baseline="30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VARCHAR(255)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 SKU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VARCHAR(255)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 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description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 description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unit_price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 price (each)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5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in_stock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How many are currently in stock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655875" y="566125"/>
            <a:ext cx="76128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Schema: Cart Table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schema for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table is as follows: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graphicFrame>
        <p:nvGraphicFramePr>
          <p:cNvPr id="163" name="Google Shape;163;p33"/>
          <p:cNvGraphicFramePr/>
          <p:nvPr/>
        </p:nvGraphicFramePr>
        <p:xfrm>
          <a:off x="697050" y="14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{35A4B17C-5316-4890-91E1-B9D5EF9DD052}</a:tableStyleId>
              </a:tblPr>
              <a:tblGrid>
                <a:gridCol w="3264575"/>
                <a:gridCol w="1902025"/>
                <a:gridCol w="2583300"/>
              </a:tblGrid>
              <a:tr h="2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Column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Description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     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make this column a primary key!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VARCHAR(255)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Item SKU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in_cart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How many of this item are in the cart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655875" y="566125"/>
            <a:ext cx="76128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phpMyAdmin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phpMyAdmin is a web-based application written in PHP that lets you manage your MySQL databases.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You can find phpMyAdmin in your local web dev environment (MAMP/XAMPP) as well as on your PBCS.us web host account.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Find both of them now and bookmark them in your browser, since you will use them often. Make sure to use a descriptive title that makes it clear whether they are linking to your local or remote server.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[Demonstration of using phpMyAdmin to set up a database and user with privileges]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697050" y="370931"/>
            <a:ext cx="7612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Creating Your Database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phpMyAdmin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to create a database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on your laptop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named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ecommerce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with these two tables: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Then populate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table with several items of your choosing, e.g.: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Note: you can use any string for the sku, as long as they are unique (no duplicates).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697050" y="175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{35A4B17C-5316-4890-91E1-B9D5EF9DD052}</a:tableStyleId>
              </a:tblPr>
              <a:tblGrid>
                <a:gridCol w="1059950"/>
                <a:gridCol w="1712650"/>
                <a:gridCol w="2513525"/>
                <a:gridCol w="1263875"/>
                <a:gridCol w="1199900"/>
              </a:tblGrid>
              <a:tr h="39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sku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description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unit_price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in_stock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0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ABC123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Fast and the Furious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Awesome action adventure movie with high speed car chases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13.99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03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DEF456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Harry Potter and the Philosopher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 Stone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Everybody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 favorite wizard does cool stuff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8.50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697050" y="367875"/>
            <a:ext cx="76128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Create Your Project Folder and Files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 your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public_html/class-projects/php/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folder, 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reate a folder called "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ecommerce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 which will hold this project.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ecommerce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folder, create a file called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index.php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which will display the entire inventory by doing the following: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Connect to the database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Select all rows from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table and display them in a table. (Get creative, but don't spend too much time on the visuals!)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results should look something like this: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Use the PDO code shown at the beginning of this lesson.</a:t>
            </a:r>
            <a:br>
              <a:rPr b="1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Host: "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", username: "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", password: "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" or "" (blank/empty).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762875" y="30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{35A4B17C-5316-4890-91E1-B9D5EF9DD052}</a:tableStyleId>
              </a:tblPr>
              <a:tblGrid>
                <a:gridCol w="3869550"/>
                <a:gridCol w="1426250"/>
                <a:gridCol w="2104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Item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Many In Stock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Fast and the Furious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$ 13.99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Harry Potter and the Philosopher's Stone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$ 8.50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697050" y="367875"/>
            <a:ext cx="7612800" cy="41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Link to Details Page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Once you’ve gotten the inventory to display, change your table output so that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each item's title should link to a page called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details.php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(which we have not yet created) and should pass the sku as a parameter to that page. E.g.: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050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en" sz="1050">
                <a:solidFill>
                  <a:srgbClr val="0000FF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href=</a:t>
            </a:r>
            <a:r>
              <a:rPr b="1" lang="en" sz="1050">
                <a:solidFill>
                  <a:srgbClr val="00800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"details.php?sku=</a:t>
            </a:r>
            <a:r>
              <a:rPr b="1" lang="en" sz="1050">
                <a:solidFill>
                  <a:srgbClr val="00800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050">
                <a:solidFill>
                  <a:srgbClr val="00800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BC123"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 Fast and the Furious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050">
                <a:solidFill>
                  <a:srgbClr val="00008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FF890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table should render like this: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0" name="Google Shape;190;p37"/>
          <p:cNvGraphicFramePr/>
          <p:nvPr/>
        </p:nvGraphicFramePr>
        <p:xfrm>
          <a:off x="762875" y="30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{35A4B17C-5316-4890-91E1-B9D5EF9DD052}</a:tableStyleId>
              </a:tblPr>
              <a:tblGrid>
                <a:gridCol w="3869550"/>
                <a:gridCol w="1426250"/>
                <a:gridCol w="2104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Item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Many In Stock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The Fast and the Furious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$ 13.99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Harry Potter and the Philosopher's Stone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$ 8.50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697050" y="483150"/>
            <a:ext cx="76128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Item Details Page (details.php)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Create a new file: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public_html/projects/php/ecommerce/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details.php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which looks at the sku passed to it, retrieves that record from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table, and displays its details (title, description, price) in a form that lets the user add one or more of those items to their cart.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result should look something like this: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When the user submits this form, it will add that many of the given item to their cart. It should display an error if: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There was an error adding the item(s) to their cart; or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 user is asking to add more items to their cart than are currently contained in the inventory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773250" y="2340225"/>
            <a:ext cx="7276800" cy="972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Fast and the Furious</a:t>
            </a:r>
            <a:br>
              <a:rPr lang="en"/>
            </a:br>
            <a:r>
              <a:rPr lang="en"/>
              <a:t>Awesome action adventure movie with high speed car 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8"/>
          <p:cNvSpPr txBox="1"/>
          <p:nvPr/>
        </p:nvSpPr>
        <p:spPr>
          <a:xfrm>
            <a:off x="5965075" y="2430500"/>
            <a:ext cx="2015700" cy="812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Price: </a:t>
            </a:r>
            <a:r>
              <a:rPr lang="en"/>
              <a:t>$13.99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9" name="Google Shape;199;p38"/>
          <p:cNvSpPr txBox="1"/>
          <p:nvPr/>
        </p:nvSpPr>
        <p:spPr>
          <a:xfrm>
            <a:off x="6051150" y="2967825"/>
            <a:ext cx="1419300" cy="19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700000" dist="57150">
              <a:srgbClr val="999999">
                <a:alpha val="9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Cart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7052492" y="2747673"/>
            <a:ext cx="468300" cy="18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697050" y="773250"/>
            <a:ext cx="76128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Additional Features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We will add the following additional features over the next few classes: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Pagination (Back/Next) for the inventory listing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"View Your Cart" page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Sorting the inventory listing by name, description, price, etc.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916650" y="800875"/>
            <a:ext cx="731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Homework</a:t>
            </a:r>
            <a:br>
              <a:rPr b="1"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⊡"/>
            </a:pPr>
            <a:r>
              <a:rPr lang="en" sz="1800"/>
              <a:t>Make as much progress as possible on the shopping cart project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38550" y="7128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Prep for Class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Complete the Treehouse courses on </a:t>
            </a:r>
            <a:r>
              <a:rPr b="1" lang="en" sz="1500"/>
              <a:t>PHP &amp; Databases with PDO [88 min]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⊡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https://teamtreehouse.com/library/php-databases-with-pdo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/>
              <a:t>Note that Treehouse’s PDO lesson uses SQLite for its database, but we will be using MySQL in our classes.</a:t>
            </a:r>
            <a:endParaRPr sz="1400"/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Today’s Class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02" name="Google Shape;102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916600" y="856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Today’s Class</a:t>
            </a:r>
            <a:br>
              <a:rPr b="1" lang="en" sz="1800">
                <a:solidFill>
                  <a:srgbClr val="999999"/>
                </a:solidFill>
              </a:rPr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⊡"/>
            </a:pPr>
            <a:r>
              <a:rPr lang="en" sz="1800"/>
              <a:t>Review of OOP terminology: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/>
              <a:t>classes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/>
              <a:t>objects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/>
              <a:t>methods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/>
              <a:t>members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/>
              <a:t>$this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⊡"/>
            </a:pPr>
            <a:r>
              <a:rPr lang="en" sz="1800"/>
              <a:t>Connecting to a MySQL database from PHP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⊡"/>
            </a:pPr>
            <a:r>
              <a:rPr lang="en" sz="1800"/>
              <a:t>PHP’s PDO functions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⊡"/>
            </a:pPr>
            <a:r>
              <a:rPr lang="en" sz="1800"/>
              <a:t>Writing a simple shopping cart</a:t>
            </a:r>
            <a:endParaRPr/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586850" y="856150"/>
            <a:ext cx="79809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PHP uses the </a:t>
            </a:r>
            <a:r>
              <a:rPr b="1" lang="en" sz="1400"/>
              <a:t>PDO (PHP Data Objects) class</a:t>
            </a:r>
            <a:r>
              <a:rPr lang="en" sz="1400"/>
              <a:t> for communicating with a MySQL database. (Legacy code uses the older/deprecated </a:t>
            </a:r>
            <a:r>
              <a:rPr b="1" lang="en" sz="1400"/>
              <a:t>mysql_… or </a:t>
            </a:r>
            <a:r>
              <a:rPr b="1" lang="en" sz="1400"/>
              <a:t>mysqli_...</a:t>
            </a:r>
            <a:r>
              <a:rPr lang="en" sz="1400"/>
              <a:t> family of functions (e.g. </a:t>
            </a:r>
            <a:r>
              <a:rPr b="1" lang="en" sz="1400"/>
              <a:t>mysqli_connect()</a:t>
            </a:r>
            <a:r>
              <a:rPr lang="en" sz="1400"/>
              <a:t>, etc.)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We will use the PDO class because it is flexible enough to work with other database engines, not just MySQL, and is the "best practice".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619500" y="1837150"/>
            <a:ext cx="7905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0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560300" y="476400"/>
            <a:ext cx="7612800" cy="4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PDO Example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When using PDO to connect to a database, you must first create a new PDO object. You then use that object as the basis for performing your queries.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(Replace the "</a:t>
            </a:r>
            <a:r>
              <a:rPr b="1" lang="en" sz="1400"/>
              <a:t>YOUR_???</a:t>
            </a:r>
            <a:r>
              <a:rPr lang="en" sz="1400"/>
              <a:t>" in the example below with actual info according to how your database is configured. Try localhost, ecommerce, root and root on your local db.)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100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Connect to the DB server and select a given DB: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$db = </a:t>
            </a: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PDO(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"mysql:host=YOUR_HOST_NAME;dbname=YOUR_DB_NAME"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"YOUR_DB_USER_NAME"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"YOUR_DB_PW"</a:t>
            </a:r>
            <a:endParaRPr sz="110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the query string: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$my_sql =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 inventory"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Perform the query: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$result = $db-&gt;query( $my_sql );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E.g. SELECT * FROM inventory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Fetch the results of the query: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 $row = $result-&gt;fetch( PDO::FETCH_ASSOC ) 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 with each $row of data…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614450" y="497100"/>
            <a:ext cx="7791300" cy="4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PDO (Continued)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Note that PDO handles errors by throwing exceptions. Here is how you check for them:</a:t>
            </a:r>
            <a:endParaRPr sz="1400"/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614450" y="1336525"/>
            <a:ext cx="79050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b="1" sz="1050">
              <a:solidFill>
                <a:srgbClr val="000080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Connect to the DB server and select a given DB: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$db = </a:t>
            </a: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PDO(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"mysql:host=</a:t>
            </a:r>
            <a:r>
              <a:rPr lang="en" sz="1100" u="sng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YOUR_HOST_NAME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;dbname=</a:t>
            </a:r>
            <a:r>
              <a:rPr lang="en" sz="1100" u="sng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YOUR_DB_NAME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 u="sng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YOUR_DB_USER_NAME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100" u="sng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YOUR_DB_PW</a:t>
            </a:r>
            <a:r>
              <a:rPr lang="en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);</a:t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( PDOException </a:t>
            </a:r>
            <a:r>
              <a:rPr lang="en" sz="1050">
                <a:solidFill>
                  <a:srgbClr val="66000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$e 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print_r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 </a:t>
            </a:r>
            <a:r>
              <a:rPr lang="en" sz="1050">
                <a:solidFill>
                  <a:srgbClr val="66000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$e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-&gt;getMessage()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)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Use getMessage before you connect to the database.</a:t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r>
              <a:rPr i="1" lang="en" sz="1050">
                <a:solidFill>
                  <a:srgbClr val="808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// Optional, but probably a good idea if things have failed</a:t>
            </a:r>
            <a:endParaRPr i="1" sz="1050">
              <a:solidFill>
                <a:srgbClr val="808080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A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08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// If there was no exception, the program continues here…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$result = </a:t>
            </a:r>
            <a:r>
              <a:rPr lang="en" sz="1050">
                <a:solidFill>
                  <a:srgbClr val="66000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$db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-&gt;query( $my_sql );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E.g. SELECT * FROM inventory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($result == false)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print_r( </a:t>
            </a:r>
            <a:r>
              <a:rPr lang="en" sz="1050">
                <a:solidFill>
                  <a:srgbClr val="66000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$db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-&gt;errorInfo() );  </a:t>
            </a:r>
            <a:r>
              <a:rPr lang="en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Use errorInfo after you connect to the database.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exit();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7FAFF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solidFill>
                <a:srgbClr val="F6C1D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C1D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4294967295" type="ctrTitle"/>
          </p:nvPr>
        </p:nvSpPr>
        <p:spPr>
          <a:xfrm>
            <a:off x="1251700" y="2022875"/>
            <a:ext cx="66120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" name="Google Shape;138;p30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39" name="Google Shape;139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662800" y="1090850"/>
            <a:ext cx="7612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Project: Shopping Cart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 the next few classes we will create a simple e-commerce shopping cart. It will consist of a database named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ecommerce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with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two tables: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nsolas"/>
              <a:buChar char="❏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 inventory of all available items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onsolas"/>
              <a:buChar char="❏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 items in your shopping cart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