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F4BB0-0F21-4417-AEDC-F1C795073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9842B-2DED-4379-9DAB-178652527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57624-DDAD-4D17-AFE9-A5D7A7051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5F37-66A3-406C-A28E-3258A6C50D98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5CF9C-344F-4436-AEE8-3F20AA05D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07E0C-7095-49EC-B2BC-267AE9C7C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A8AA-049D-4520-9839-1FCDC03F9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45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4E3F4-CB7E-4325-AFFB-6659A01E0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6B60B5-2493-4B7D-9E57-1245038C7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A7947-08C6-4729-857F-9BDC1F173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5F37-66A3-406C-A28E-3258A6C50D98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AE0CE-BB45-472E-AF19-A5A749DF3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BAFF1-2ADD-4683-81D0-E08BB77D6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A8AA-049D-4520-9839-1FCDC03F9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74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A78627-0006-44A1-8913-F09E22AF73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B324B4-8A96-41D5-A9A4-7EAB6D1DB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E65B4-4870-4E4E-BC3B-E5726B308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5F37-66A3-406C-A28E-3258A6C50D98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D94A2-3901-4A70-872C-1622E43C5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C4294-FE2E-49D2-BDDD-69B211CAC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A8AA-049D-4520-9839-1FCDC03F9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86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6C0A6-00FC-49A0-B2F9-76FE2218D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9D4E2-1A10-47A0-AB23-9583C7DC6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A7BA8-3FBC-41C1-A385-B6DE5247D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5F37-66A3-406C-A28E-3258A6C50D98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C95E8-86DF-4404-95A9-2432E3DAD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B0259-5289-4AD6-A206-74703D473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A8AA-049D-4520-9839-1FCDC03F9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5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118F0-7617-4EFC-AE20-B021F0926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8DE33-654C-4CE7-A119-1018ED973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14AB4-9F14-45C5-9F5E-0A16BEBE8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5F37-66A3-406C-A28E-3258A6C50D98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9643E-E301-4EDE-AF4C-7884F8912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C0CFD-0665-437F-A35C-809D902A1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A8AA-049D-4520-9839-1FCDC03F9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05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D677F-3C12-49F2-A287-252B79DAC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1F2CD-785E-4A16-88BA-CDFB49AFEA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701D2-A5F7-471C-A49A-A28F59917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D6918-3CAE-439D-A1B5-242E47892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5F37-66A3-406C-A28E-3258A6C50D98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7B4A1-378F-45A9-8B74-1C8C8BD97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F80F9-6E4C-46EA-8016-721660AB2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A8AA-049D-4520-9839-1FCDC03F9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4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42DD5-7F7F-4EFF-B176-5FB058601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5737F-5CEF-4010-91BD-31E9A6A46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22070-6783-4EDA-81A3-78126D88B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10F1C-8D00-4078-9180-2FF28FAAC0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EEBEC1-2675-4603-8478-05912948D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864799-5267-4EF7-A2F6-8AA2B92B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5F37-66A3-406C-A28E-3258A6C50D98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21E9C7-5B6C-47C3-98E7-A3F41DF50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49D3C3-AF7B-4B84-B384-5C24A2EA1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A8AA-049D-4520-9839-1FCDC03F9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63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1DC39-5AFD-4AB9-89CD-A1A373AD0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E1722F-2767-4C2B-BF54-B9D691710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5F37-66A3-406C-A28E-3258A6C50D98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961644-8E8E-4A43-84B5-157739CE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E3C00B-C626-4CD8-A6D8-9205C8B76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A8AA-049D-4520-9839-1FCDC03F9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44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1E8C84-B6B5-4543-898B-E4578A008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5F37-66A3-406C-A28E-3258A6C50D98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077340-91CE-4802-8C4B-7747A7F32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D09B7-2A2D-49EF-A20E-220CAEE78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A8AA-049D-4520-9839-1FCDC03F9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32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28707-9660-414D-98D8-B2F093EC6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1B58C-3348-49A9-87E7-548A83874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4B7FC-1C83-433D-A239-EA0D471A9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3484-2CE0-441A-BCA6-48C67FDC4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5F37-66A3-406C-A28E-3258A6C50D98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693E4-B9AE-4A11-90F4-DB3BE606F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F121D-A663-4F63-8AD7-3EFC4C398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A8AA-049D-4520-9839-1FCDC03F9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4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9F442-72C1-4685-86E1-4CD064404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D36238-1B16-435B-81DC-0640A903F2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C3C2B-2DEF-4D8D-A0AF-BBA92F171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F4803-9C89-44D2-A551-F1C568F3B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5F37-66A3-406C-A28E-3258A6C50D98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30AA7-F8AF-4176-9D1A-EF769C24E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2E3FF-20E3-4062-B7CE-DFF993BC6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2A8AA-049D-4520-9839-1FCDC03F9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07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4250E8-3387-4889-A0CE-AEC48F7D0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3A695-558E-4266-A541-B1CA44ACF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79192-9EDA-499B-B76F-E228F7A24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B5F37-66A3-406C-A28E-3258A6C50D98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C6B9E-8268-4989-B5F9-7741BAA258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5BA10-E126-46AC-AAA5-B2947389C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2A8AA-049D-4520-9839-1FCDC03F9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09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5177F-3384-4F98-A3E3-9076CD1CE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6860" y="1122363"/>
            <a:ext cx="9144000" cy="2387600"/>
          </a:xfrm>
        </p:spPr>
        <p:txBody>
          <a:bodyPr/>
          <a:lstStyle/>
          <a:p>
            <a:r>
              <a:rPr lang="en-US" dirty="0"/>
              <a:t>Platforms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23F194-5A8D-4546-8EDD-12ED988775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Six Part Series (1a of 6)</a:t>
            </a:r>
          </a:p>
        </p:txBody>
      </p:sp>
    </p:spTree>
    <p:extLst>
      <p:ext uri="{BB962C8B-B14F-4D97-AF65-F5344CB8AC3E}">
        <p14:creationId xmlns:p14="http://schemas.microsoft.com/office/powerpoint/2010/main" val="667702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0C5CF-E8C1-4C29-9B53-03201D544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your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71421-AC27-4C09-9A9E-1FB6A6443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happens when you press the right arrow?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Does Pico move 10 steps?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345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2DC77-656E-4F41-9F0E-E3A87AF14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for the left arrow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4CEC58-4351-449D-89A5-351FA3C2A6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8595" y="1951461"/>
            <a:ext cx="8033239" cy="4351338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FAF6F6-BCE1-4F9D-8916-C3401C5B69EF}"/>
              </a:ext>
            </a:extLst>
          </p:cNvPr>
          <p:cNvCxnSpPr>
            <a:cxnSpLocks/>
          </p:cNvCxnSpPr>
          <p:nvPr/>
        </p:nvCxnSpPr>
        <p:spPr>
          <a:xfrm flipH="1">
            <a:off x="4412609" y="3716323"/>
            <a:ext cx="1364609" cy="302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9C5CBB-DA70-4CCC-AFE6-94F7A666CD8E}"/>
              </a:ext>
            </a:extLst>
          </p:cNvPr>
          <p:cNvCxnSpPr>
            <a:cxnSpLocks/>
          </p:cNvCxnSpPr>
          <p:nvPr/>
        </p:nvCxnSpPr>
        <p:spPr>
          <a:xfrm flipH="1">
            <a:off x="4563611" y="4370664"/>
            <a:ext cx="1879134" cy="578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984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3309-9D96-4AB9-8824-38C48E96A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your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7E683-3F9A-47C1-AF0C-0EF985C61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Press the left arrow – what happens?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Press the right arrow – what happens?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 should move smoothly.</a:t>
            </a:r>
          </a:p>
        </p:txBody>
      </p:sp>
    </p:spTree>
    <p:extLst>
      <p:ext uri="{BB962C8B-B14F-4D97-AF65-F5344CB8AC3E}">
        <p14:creationId xmlns:p14="http://schemas.microsoft.com/office/powerpoint/2010/main" val="1804109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666D7-5433-4A01-A939-E6C8B0400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for the up arrow?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45E23-00A4-4D8C-8306-BDFC37300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Why should it go up?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We need to keep track of where Pico is – this is the ground level.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356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54A25-F425-4EDD-BAE0-1E4143480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a ground level – new Sprite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6AF85BD-B29F-418F-9109-91D2563DCE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1809073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512F2-709B-42A8-86BA-901368972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- Keep track of touching the ground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7D854A-ADDE-43C5-B4EA-AF654DD59A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399188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206FF-D878-45E2-A4C2-F98F62DF2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 a new Sprite (Pico), Delete Scratchy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49CDB84-C035-48EF-99B3-078BE28F3C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4159873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71C22-739C-482E-BB35-CE0A31753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CA1C5-F9DC-43D5-9856-D601A503F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2E3002-5B0C-4309-B3E6-07474AE4D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057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458FF-D565-4509-81E8-874E399C2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003"/>
            <a:ext cx="10515600" cy="1539686"/>
          </a:xfrm>
        </p:spPr>
        <p:txBody>
          <a:bodyPr>
            <a:normAutofit fontScale="90000"/>
          </a:bodyPr>
          <a:lstStyle/>
          <a:p>
            <a:r>
              <a:rPr lang="en-US" dirty="0"/>
              <a:t>For testing – Create a Walk Cycle</a:t>
            </a:r>
            <a:br>
              <a:rPr lang="en-US" dirty="0"/>
            </a:br>
            <a:r>
              <a:rPr lang="en-US" dirty="0"/>
              <a:t>	Test your work – space bar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8B9C0F-287F-44E4-B9BE-1268EE6FC2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3697087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42A37-C4E6-4DD3-B057-FDA089D6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this better with a loop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96FEF79-0930-4A06-B522-488C9D6143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2005596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B1059-3FA9-4675-A990-0320BA2E3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functionality below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572950-1FD2-494E-9B3A-C1695838EE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2337819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13AD5-E2AD-4735-B040-1E97E5017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your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37441-371D-41C7-9D2A-7B4E53839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Press the left arrow – what happens?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Press the right arrow – what happens?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115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47154-EC0A-421E-A67F-CA68C4937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want to do more, we need steps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22C425-5CC6-4CDA-BA98-5821D5515D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650640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2D44A-8777-4E82-9FC1-12D836C3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Pico smaller – 60%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4FD5F5-8D94-4077-855C-A188708FE5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1191674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170</Words>
  <Application>Microsoft Office PowerPoint</Application>
  <PresentationFormat>Widescreen</PresentationFormat>
  <Paragraphs>35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Platforms</vt:lpstr>
      <vt:lpstr>Pick a new Sprite (Pico), Delete Scratchy</vt:lpstr>
      <vt:lpstr>PowerPoint Presentation</vt:lpstr>
      <vt:lpstr>For testing – Create a Walk Cycle  Test your work – space bar  </vt:lpstr>
      <vt:lpstr>Let’s make this better with a loop</vt:lpstr>
      <vt:lpstr>Add functionality below</vt:lpstr>
      <vt:lpstr>Test your work</vt:lpstr>
      <vt:lpstr>We want to do more, we need steps</vt:lpstr>
      <vt:lpstr>Make Pico smaller – 60%</vt:lpstr>
      <vt:lpstr>Test your work</vt:lpstr>
      <vt:lpstr>Now for the left arrow</vt:lpstr>
      <vt:lpstr>Test your work</vt:lpstr>
      <vt:lpstr>Now for the up arrow?</vt:lpstr>
      <vt:lpstr>Make a ground level – new Sprite</vt:lpstr>
      <vt:lpstr>Next - Keep track of touching the ground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Platforms</dc:title>
  <dc:creator>Sean</dc:creator>
  <cp:lastModifiedBy>Sean</cp:lastModifiedBy>
  <cp:revision>53</cp:revision>
  <dcterms:created xsi:type="dcterms:W3CDTF">2020-09-20T23:24:41Z</dcterms:created>
  <dcterms:modified xsi:type="dcterms:W3CDTF">2020-10-11T23:09:57Z</dcterms:modified>
</cp:coreProperties>
</file>