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4BB0-0F21-4417-AEDC-F1C79507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9842B-2DED-4379-9DAB-17865252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7624-DDAD-4D17-AFE9-A5D7A705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CF9C-344F-4436-AEE8-3F20AA05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7E0C-7095-49EC-B2BC-267AE9C7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E3F4-CB7E-4325-AFFB-6659A01E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B60B5-2493-4B7D-9E57-1245038C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7947-08C6-4729-857F-9BDC1F17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E0CE-BB45-472E-AF19-A5A749DF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AFF1-2ADD-4683-81D0-E08BB77D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78627-0006-44A1-8913-F09E22AF7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24B4-8A96-41D5-A9A4-7EAB6D1D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E65B4-4870-4E4E-BC3B-E5726B30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94A2-3901-4A70-872C-1622E43C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4294-FE2E-49D2-BDDD-69B211C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C0A6-00FC-49A0-B2F9-76FE2218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D4E2-1A10-47A0-AB23-9583C7DC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7BA8-3FBC-41C1-A385-B6DE5247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95E8-86DF-4404-95A9-2432E3DA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0259-5289-4AD6-A206-74703D47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18F0-7617-4EFC-AE20-B021F092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DE33-654C-4CE7-A119-1018ED97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4AB4-9F14-45C5-9F5E-0A16BEBE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643E-E301-4EDE-AF4C-7884F891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0CFD-0665-437F-A35C-809D902A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677F-3C12-49F2-A287-252B79DA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F2CD-785E-4A16-88BA-CDFB49AF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01D2-A5F7-471C-A49A-A28F5991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6918-3CAE-439D-A1B5-242E4789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B4A1-378F-45A9-8B74-1C8C8BD9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F80F9-6E4C-46EA-8016-721660AB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2DD5-7F7F-4EFF-B176-5FB05860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5737F-5CEF-4010-91BD-31E9A6A4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22070-6783-4EDA-81A3-78126D88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0F1C-8D00-4078-9180-2FF28FAA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EBEC1-2675-4603-8478-05912948D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64799-5267-4EF7-A2F6-8AA2B92B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1E9C7-5B6C-47C3-98E7-A3F41DF5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9D3C3-AF7B-4B84-B384-5C24A2EA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DC39-5AFD-4AB9-89CD-A1A373AD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1722F-2767-4C2B-BF54-B9D69171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61644-8E8E-4A43-84B5-157739CE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C00B-C626-4CD8-A6D8-9205C8B7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E8C84-B6B5-4543-898B-E4578A00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77340-91CE-4802-8C4B-7747A7F3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D09B7-2A2D-49EF-A20E-220CAEE7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8707-9660-414D-98D8-B2F093EC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B58C-3348-49A9-87E7-548A8387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B7FC-1C83-433D-A239-EA0D471A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3484-2CE0-441A-BCA6-48C67FDC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93E4-B9AE-4A11-90F4-DB3BE606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121D-A663-4F63-8AD7-3EFC4C3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F442-72C1-4685-86E1-4CD06440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36238-1B16-435B-81DC-0640A903F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C3C2B-2DEF-4D8D-A0AF-BBA92F17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F4803-9C89-44D2-A551-F1C568F3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30AA7-F8AF-4176-9D1A-EF769C24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E3FF-20E3-4062-B7CE-DFF993BC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250E8-3387-4889-A0CE-AEC48F7D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3A695-558E-4266-A541-B1CA44AC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9192-9EDA-499B-B76F-E228F7A2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6B9E-8268-4989-B5F9-7741BAA2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BA10-E126-46AC-AAA5-B2947389C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177F-3384-4F98-A3E3-9076CD1CE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860" y="1122363"/>
            <a:ext cx="9144000" cy="2387600"/>
          </a:xfrm>
        </p:spPr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F194-5A8D-4546-8EDD-12ED98877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Six Part Series (1b of 6)</a:t>
            </a:r>
          </a:p>
        </p:txBody>
      </p:sp>
    </p:spTree>
    <p:extLst>
      <p:ext uri="{BB962C8B-B14F-4D97-AF65-F5344CB8AC3E}">
        <p14:creationId xmlns:p14="http://schemas.microsoft.com/office/powerpoint/2010/main" val="66770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3A49-D9EA-4A69-8367-E9F3B125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fix the velocity, so the jump improves</a:t>
            </a:r>
            <a:br>
              <a:rPr lang="en-US" dirty="0"/>
            </a:br>
            <a:r>
              <a:rPr lang="en-US" sz="2800" dirty="0"/>
              <a:t>	Create a variable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8B92C-9D14-484C-B09A-F81AEB76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93195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36F1-FD25-4FA8-9957-E18DFE1F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YV and few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558D5-E809-4D46-A7FA-2EDFB2A37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1DA0B8-0081-46FE-BC89-5D9ADB2A8C4E}"/>
              </a:ext>
            </a:extLst>
          </p:cNvPr>
          <p:cNvCxnSpPr>
            <a:cxnSpLocks/>
          </p:cNvCxnSpPr>
          <p:nvPr/>
        </p:nvCxnSpPr>
        <p:spPr>
          <a:xfrm flipH="1">
            <a:off x="5124451" y="1009650"/>
            <a:ext cx="3657599" cy="257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4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9F80-1D92-4D5E-941D-BC9C664D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Retest your UP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5CE0-8ABB-44E4-9533-F2C90901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does the movement look?</a:t>
            </a:r>
          </a:p>
        </p:txBody>
      </p:sp>
    </p:spTree>
    <p:extLst>
      <p:ext uri="{BB962C8B-B14F-4D97-AF65-F5344CB8AC3E}">
        <p14:creationId xmlns:p14="http://schemas.microsoft.com/office/powerpoint/2010/main" val="162960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D660-4AC6-4C41-84A0-DE9226F4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more changes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E4E666A-D410-4CEE-9399-8FB2EB7E6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3FC596-56F2-47B8-ADEC-A9C0B4BECB8B}"/>
              </a:ext>
            </a:extLst>
          </p:cNvPr>
          <p:cNvCxnSpPr>
            <a:cxnSpLocks/>
          </p:cNvCxnSpPr>
          <p:nvPr/>
        </p:nvCxnSpPr>
        <p:spPr>
          <a:xfrm flipH="1">
            <a:off x="6629400" y="1143000"/>
            <a:ext cx="4876800" cy="23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6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13F0-3779-4FB5-BD69-D67BD16F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code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A2C7-45B6-4218-AC05-C75D92A7E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Verify all keys</a:t>
            </a:r>
          </a:p>
        </p:txBody>
      </p:sp>
    </p:spTree>
    <p:extLst>
      <p:ext uri="{BB962C8B-B14F-4D97-AF65-F5344CB8AC3E}">
        <p14:creationId xmlns:p14="http://schemas.microsoft.com/office/powerpoint/2010/main" val="307562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D4A2-D444-42D6-87A9-73EE8877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bug – need to initialize YV to 10 on 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9886F-0F45-4198-8521-737A2E28F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0715C7-A28C-453F-A53F-8B4DAAF4BE3B}"/>
              </a:ext>
            </a:extLst>
          </p:cNvPr>
          <p:cNvCxnSpPr>
            <a:cxnSpLocks/>
          </p:cNvCxnSpPr>
          <p:nvPr/>
        </p:nvCxnSpPr>
        <p:spPr>
          <a:xfrm flipH="1">
            <a:off x="4895851" y="495300"/>
            <a:ext cx="4181474" cy="234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6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5DC6-4938-4A88-A3CA-39FF2DEE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movement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0970-AE81-47B5-A10B-E0944456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problems?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3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B553-C318-4B94-9958-D4645FDE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code – Move Pico to top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1337-2912-4CB2-BE7B-41A7E970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Pico should stop when he hits ground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Retest right and left arrows also.</a:t>
            </a:r>
          </a:p>
        </p:txBody>
      </p:sp>
    </p:spTree>
    <p:extLst>
      <p:ext uri="{BB962C8B-B14F-4D97-AF65-F5344CB8AC3E}">
        <p14:creationId xmlns:p14="http://schemas.microsoft.com/office/powerpoint/2010/main" val="127770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1B75-007E-4909-9A5C-299FA72F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to -10 to speed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43733-EF76-43C1-B1E1-87731D03B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01626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7861-4D27-4847-A386-E9CA46AD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the Up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274BD-5300-46E8-9C13-AE98B3351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4ED882-2FE4-4D12-B272-9AC77D51C8A0}"/>
              </a:ext>
            </a:extLst>
          </p:cNvPr>
          <p:cNvCxnSpPr>
            <a:cxnSpLocks/>
          </p:cNvCxnSpPr>
          <p:nvPr/>
        </p:nvCxnSpPr>
        <p:spPr>
          <a:xfrm flipH="1">
            <a:off x="5095875" y="1295400"/>
            <a:ext cx="3238500" cy="203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40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02CF-57E0-4CC6-AFF7-8B8DA9BA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fix up the up arrow – add a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3A0D1-C18E-43EE-A142-ADAAA2631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95345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F4BF-32BE-4155-9FFC-790F90E1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and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F39A4-A1DB-4041-B930-ECADFB8E2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8DC8ED-95B7-4EBB-A907-DA60E155DF49}"/>
              </a:ext>
            </a:extLst>
          </p:cNvPr>
          <p:cNvCxnSpPr>
            <a:cxnSpLocks/>
          </p:cNvCxnSpPr>
          <p:nvPr/>
        </p:nvCxnSpPr>
        <p:spPr>
          <a:xfrm flipH="1">
            <a:off x="5153026" y="552450"/>
            <a:ext cx="5391149" cy="287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1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2D58-927A-4ECF-B440-84596652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as follows: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09FB8-DBD9-4EF2-9AD1-F69BAF933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18593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86FF-96E4-4D5D-A4D1-C24959DC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code looks as follows: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12371-FF11-4E33-B26D-E2C621234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93947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BBC4-8509-4E1F-B244-C2B632A5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5703-B403-4498-A990-1A7927CE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Pico should stop when he hits ground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Retest right and left arrows also.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4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144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Platforms</vt:lpstr>
      <vt:lpstr>Test your code – Move Pico to top and test</vt:lpstr>
      <vt:lpstr>Change to -10 to speed up</vt:lpstr>
      <vt:lpstr>Finish the Up Button</vt:lpstr>
      <vt:lpstr>Let fix up the up arrow – add a variable</vt:lpstr>
      <vt:lpstr>Initialize and Set</vt:lpstr>
      <vt:lpstr>Update as follows: </vt:lpstr>
      <vt:lpstr>Completed code looks as follows:</vt:lpstr>
      <vt:lpstr>Test your code</vt:lpstr>
      <vt:lpstr>Let’s fix the velocity, so the jump improves  Create a variable</vt:lpstr>
      <vt:lpstr>Initialize YV and few changes</vt:lpstr>
      <vt:lpstr>Retest your UP Arrow</vt:lpstr>
      <vt:lpstr>Few more changes</vt:lpstr>
      <vt:lpstr>Test your code again</vt:lpstr>
      <vt:lpstr>One bug – need to initialize YV to 10 on start</vt:lpstr>
      <vt:lpstr>Test the movement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Platforms</dc:title>
  <dc:creator>Sean</dc:creator>
  <cp:lastModifiedBy>Sean</cp:lastModifiedBy>
  <cp:revision>53</cp:revision>
  <dcterms:created xsi:type="dcterms:W3CDTF">2020-09-20T23:24:41Z</dcterms:created>
  <dcterms:modified xsi:type="dcterms:W3CDTF">2020-10-11T23:11:44Z</dcterms:modified>
</cp:coreProperties>
</file>