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1" d="100"/>
          <a:sy n="131" d="100"/>
        </p:scale>
        <p:origin x="-1364" y="-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BB0-0F21-4417-AEDC-F1C79507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842B-2DED-4379-9DAB-17865252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7624-DDAD-4D17-AFE9-A5D7A705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CF9C-344F-4436-AEE8-3F20AA0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E0C-7095-49EC-B2BC-267AE9C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3F4-CB7E-4325-AFFB-6659A01E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B60B5-2493-4B7D-9E57-1245038C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7947-08C6-4729-857F-9BDC1F17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E0CE-BB45-472E-AF19-A5A749DF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FF1-2ADD-4683-81D0-E08BB77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78627-0006-44A1-8913-F09E22AF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4B4-8A96-41D5-A9A4-7EAB6D1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65B4-4870-4E4E-BC3B-E5726B30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94A2-3901-4A70-872C-1622E43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4294-FE2E-49D2-BDDD-69B211C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C0A6-00FC-49A0-B2F9-76FE2218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4E2-1A10-47A0-AB23-9583C7DC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7BA8-3FBC-41C1-A385-B6DE5247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95E8-86DF-4404-95A9-2432E3DA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259-5289-4AD6-A206-74703D47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8F0-7617-4EFC-AE20-B021F092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DE33-654C-4CE7-A119-1018ED97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4AB4-9F14-45C5-9F5E-0A16BEBE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43E-E301-4EDE-AF4C-7884F891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CFD-0665-437F-A35C-809D90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77F-3C12-49F2-A287-252B79DA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F2CD-785E-4A16-88BA-CDFB49AF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01D2-A5F7-471C-A49A-A28F599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6918-3CAE-439D-A1B5-242E478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B4A1-378F-45A9-8B74-1C8C8BD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80F9-6E4C-46EA-8016-721660AB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2DD5-7F7F-4EFF-B176-5FB0586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737F-5CEF-4010-91BD-31E9A6A4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2070-6783-4EDA-81A3-78126D88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0F1C-8D00-4078-9180-2FF28FAA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EBEC1-2675-4603-8478-05912948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64799-5267-4EF7-A2F6-8AA2B92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E9C7-5B6C-47C3-98E7-A3F41DF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D3C3-AF7B-4B84-B384-5C24A2EA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DC39-5AFD-4AB9-89CD-A1A373AD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722F-2767-4C2B-BF54-B9D6917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61644-8E8E-4A43-84B5-157739C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C00B-C626-4CD8-A6D8-9205C8B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8C84-B6B5-4543-898B-E4578A0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7340-91CE-4802-8C4B-7747A7F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09B7-2A2D-49EF-A20E-220CAEE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8707-9660-414D-98D8-B2F093EC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B58C-3348-49A9-87E7-548A8387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B7FC-1C83-433D-A239-EA0D471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3484-2CE0-441A-BCA6-48C67FD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93E4-B9AE-4A11-90F4-DB3BE606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121D-A663-4F63-8AD7-3EFC4C3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F442-72C1-4685-86E1-4CD0644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6238-1B16-435B-81DC-0640A903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3C2B-2DEF-4D8D-A0AF-BBA92F17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4803-9C89-44D2-A551-F1C568F3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0AA7-F8AF-4176-9D1A-EF769C2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E3FF-20E3-4062-B7CE-DFF993B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250E8-3387-4889-A0CE-AEC48F7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A695-558E-4266-A541-B1CA44A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9192-9EDA-499B-B76F-E228F7A2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F37-66A3-406C-A28E-3258A6C50D9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6B9E-8268-4989-B5F9-7741BAA2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BA10-E126-46AC-AAA5-B2947389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77F-3384-4F98-A3E3-9076CD1C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860" y="1122363"/>
            <a:ext cx="9144000" cy="2387600"/>
          </a:xfrm>
        </p:spPr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F194-5A8D-4546-8EDD-12ED98877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Six Part Series (2 of 6)</a:t>
            </a:r>
          </a:p>
        </p:txBody>
      </p:sp>
    </p:spTree>
    <p:extLst>
      <p:ext uri="{BB962C8B-B14F-4D97-AF65-F5344CB8AC3E}">
        <p14:creationId xmlns:p14="http://schemas.microsoft.com/office/powerpoint/2010/main" val="66770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9D22-8C69-4336-9038-C43AE91E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several platforms in one Sprite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9DB2D3-F208-46CC-8A01-59F6ACFD3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6484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C65F-492F-41FE-BB75-F215649C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Copy Sprite1, paste to new Sprite, change color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397F2-C5F0-4572-A7DF-FC6010C1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42591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C68C-74E0-43DE-9CF8-941F60D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8615-C5A6-4CBE-BDFC-2BA648F8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jump to the platform.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– it should be working.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Ut Oh – is it missing the platform a little?</a:t>
            </a:r>
          </a:p>
        </p:txBody>
      </p:sp>
    </p:spTree>
    <p:extLst>
      <p:ext uri="{BB962C8B-B14F-4D97-AF65-F5344CB8AC3E}">
        <p14:creationId xmlns:p14="http://schemas.microsoft.com/office/powerpoint/2010/main" val="67791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C68C-74E0-43DE-9CF8-941F60D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8615-C5A6-4CBE-BDFC-2BA648F8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jump to the platform.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– it should be working.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How’s the 2</a:t>
            </a:r>
            <a:r>
              <a:rPr lang="en-US" baseline="30000" dirty="0"/>
              <a:t>nd</a:t>
            </a:r>
            <a:r>
              <a:rPr lang="en-US" dirty="0"/>
              <a:t> platform working?</a:t>
            </a:r>
          </a:p>
        </p:txBody>
      </p:sp>
    </p:spTree>
    <p:extLst>
      <p:ext uri="{BB962C8B-B14F-4D97-AF65-F5344CB8AC3E}">
        <p14:creationId xmlns:p14="http://schemas.microsoft.com/office/powerpoint/2010/main" val="61273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CE40-0129-4106-B03A-E17F8E31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Platform.  Should look like this: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22AB7-FEF1-43D7-8D8E-FD24ADFC2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25361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0BBD-E17B-4981-9489-C98917E7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things we forgot – loop and set </a:t>
            </a:r>
            <a:r>
              <a:rPr lang="en-US" dirty="0" err="1"/>
              <a:t>yv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13712-7A57-4F41-9211-31AFC3274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12DF3-961F-41F1-9237-CF892AF7DFA8}"/>
              </a:ext>
            </a:extLst>
          </p:cNvPr>
          <p:cNvCxnSpPr>
            <a:cxnSpLocks/>
          </p:cNvCxnSpPr>
          <p:nvPr/>
        </p:nvCxnSpPr>
        <p:spPr>
          <a:xfrm flipH="1">
            <a:off x="6515101" y="1990725"/>
            <a:ext cx="5019674" cy="24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3E047B-C3BF-4294-A568-84A8FB88EB5C}"/>
              </a:ext>
            </a:extLst>
          </p:cNvPr>
          <p:cNvCxnSpPr>
            <a:cxnSpLocks/>
          </p:cNvCxnSpPr>
          <p:nvPr/>
        </p:nvCxnSpPr>
        <p:spPr>
          <a:xfrm flipH="1">
            <a:off x="4371975" y="1476375"/>
            <a:ext cx="3638550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7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F076-5891-4C18-B003-5D14F2FF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can’t jump thru platform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37ACD-20B2-4AB5-B528-56142D28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738076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6512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BAD1-70FC-48BF-BEFF-1111C7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</a:t>
            </a:r>
            <a:r>
              <a:rPr lang="en-US" dirty="0" err="1"/>
              <a:t>BitMap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3EF6B-4085-4151-A23A-3F3E826B5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686" y="1806170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50625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96-6487-45B1-B115-939D7D7B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black edge on side and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139D0-848C-4084-B635-23D06D230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473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85AF-D7E0-4DB4-B943-49D313FC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should only allow 1 jump – let’s fix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D3E5-058D-4FCD-BA09-627EE6AF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Also need to move properly when in air.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Let’s solve these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6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9EF-0597-4358-AFAC-14247A3E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Jumping – How is the issue happening?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3A07B-4D44-4258-AF8E-2FF57567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63725"/>
            <a:ext cx="8033239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0A6DBE-2BA8-49D4-BB97-FF34209D34E5}"/>
              </a:ext>
            </a:extLst>
          </p:cNvPr>
          <p:cNvCxnSpPr>
            <a:cxnSpLocks/>
          </p:cNvCxnSpPr>
          <p:nvPr/>
        </p:nvCxnSpPr>
        <p:spPr>
          <a:xfrm flipH="1">
            <a:off x="4705350" y="1619250"/>
            <a:ext cx="2486025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5915-E7F2-45FB-8453-CEEDD53B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5046-EA13-43A7-A4A0-F3A841C2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Does it jump multiple now?</a:t>
            </a:r>
          </a:p>
        </p:txBody>
      </p:sp>
    </p:spTree>
    <p:extLst>
      <p:ext uri="{BB962C8B-B14F-4D97-AF65-F5344CB8AC3E}">
        <p14:creationId xmlns:p14="http://schemas.microsoft.com/office/powerpoint/2010/main" val="124213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E8E3-14B4-42B3-B08D-955DF91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the next problem – Moving in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4366-0E8E-4C2D-813A-0815294E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does the movement happen in the code?</a:t>
            </a:r>
          </a:p>
        </p:txBody>
      </p:sp>
    </p:spTree>
    <p:extLst>
      <p:ext uri="{BB962C8B-B14F-4D97-AF65-F5344CB8AC3E}">
        <p14:creationId xmlns:p14="http://schemas.microsoft.com/office/powerpoint/2010/main" val="8058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4D08-49D2-40DF-ACE2-98498925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separate the movement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AABB2-A4F2-481E-A864-314C9C765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87FEAC-5A46-4139-A381-56BBE987EB04}"/>
              </a:ext>
            </a:extLst>
          </p:cNvPr>
          <p:cNvCxnSpPr>
            <a:cxnSpLocks/>
          </p:cNvCxnSpPr>
          <p:nvPr/>
        </p:nvCxnSpPr>
        <p:spPr>
          <a:xfrm flipH="1">
            <a:off x="6686550" y="1609725"/>
            <a:ext cx="4371975" cy="249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8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45F-8A08-4958-9879-10E8CB32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it off with an Green Flag and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F9E63-DE9B-4625-B0B7-74402501D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16401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DD34-5A8B-449E-B879-718F57FE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the Jump Higher – 15, 10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988DC86-D2E0-4382-BB86-C4802F72D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C04E7F-57A1-405F-B9FC-4A2AD0067513}"/>
              </a:ext>
            </a:extLst>
          </p:cNvPr>
          <p:cNvCxnSpPr>
            <a:cxnSpLocks/>
          </p:cNvCxnSpPr>
          <p:nvPr/>
        </p:nvCxnSpPr>
        <p:spPr>
          <a:xfrm flipH="1">
            <a:off x="4600576" y="1247775"/>
            <a:ext cx="6581774" cy="235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237B2-F76E-44DF-8DA2-DC45D1DD066A}"/>
              </a:ext>
            </a:extLst>
          </p:cNvPr>
          <p:cNvCxnSpPr>
            <a:cxnSpLocks/>
          </p:cNvCxnSpPr>
          <p:nvPr/>
        </p:nvCxnSpPr>
        <p:spPr>
          <a:xfrm flipH="1">
            <a:off x="4733925" y="790575"/>
            <a:ext cx="43053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0F4-AE3D-4941-8DA2-FEB12406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4F349-639A-4E08-83D3-02A486C4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62657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204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Platforms</vt:lpstr>
      <vt:lpstr>We should only allow 1 jump – let’s fix this</vt:lpstr>
      <vt:lpstr>Limit Jumping – How is the issue happening?</vt:lpstr>
      <vt:lpstr>Test your work</vt:lpstr>
      <vt:lpstr>Let’s fix the next problem – Moving in air</vt:lpstr>
      <vt:lpstr>Let’s separate the movement</vt:lpstr>
      <vt:lpstr>Kick it off with an Green Flag and Test</vt:lpstr>
      <vt:lpstr>Let’s make the Jump Higher – 15, 10</vt:lpstr>
      <vt:lpstr>Should look like this:</vt:lpstr>
      <vt:lpstr>Let’s create several platforms in one Sprite</vt:lpstr>
      <vt:lpstr>Copy Sprite1, paste to new Sprite, change color</vt:lpstr>
      <vt:lpstr>Test your code</vt:lpstr>
      <vt:lpstr>Test your code</vt:lpstr>
      <vt:lpstr>Copy the Platform.  Should look like this:</vt:lpstr>
      <vt:lpstr>Couple things we forgot – loop and set yv</vt:lpstr>
      <vt:lpstr>Problem – can’t jump thru platform </vt:lpstr>
      <vt:lpstr>Convert to BitMap</vt:lpstr>
      <vt:lpstr>Erase black edge on side and bottom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Sean</dc:creator>
  <cp:lastModifiedBy>Sean</cp:lastModifiedBy>
  <cp:revision>87</cp:revision>
  <dcterms:created xsi:type="dcterms:W3CDTF">2020-09-20T23:24:41Z</dcterms:created>
  <dcterms:modified xsi:type="dcterms:W3CDTF">2020-10-06T22:30:15Z</dcterms:modified>
</cp:coreProperties>
</file>