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5" r:id="rId4"/>
    <p:sldId id="260" r:id="rId5"/>
    <p:sldId id="261" r:id="rId6"/>
    <p:sldId id="262" r:id="rId7"/>
    <p:sldId id="266" r:id="rId8"/>
    <p:sldId id="267" r:id="rId9"/>
    <p:sldId id="268" r:id="rId10"/>
    <p:sldId id="257" r:id="rId11"/>
    <p:sldId id="258" r:id="rId12"/>
    <p:sldId id="259" r:id="rId13"/>
    <p:sldId id="26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3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8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2B0CA-77F8-46B7-B127-2D020295A9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E89B3B-88DD-428A-831A-9059FBF400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9CFF67-06A2-45B3-AD3E-B02877A57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A28BA-C949-47D7-8240-A3EC44A48A65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BC94EA-B70F-4951-B0F2-9A47FD6AE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32A058-E13D-4318-BF79-0A2E13D4E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CCE67-7CE6-4A33-98C0-3FD0B8B50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347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32569-167B-41DF-A4EF-6CA33CC00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F4D862-C882-45B7-B0AB-1D15F42159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B66A42-FE10-475F-88AC-7A84A1F15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A28BA-C949-47D7-8240-A3EC44A48A65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9DC7C3-319A-4C15-805F-27521571D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02DEF5-E5CE-4D6B-9458-F859AF1B5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CCE67-7CE6-4A33-98C0-3FD0B8B50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488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9919E1-88C3-4A1F-8346-5CE9D9145B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607905-074E-4EDF-BD94-241A7521CE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527CFD-B292-46B7-BB7A-983882680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A28BA-C949-47D7-8240-A3EC44A48A65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F9EF78-7514-44AD-9207-519041CB7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1D9AE6-D935-4163-BEC2-0127DBFB9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CCE67-7CE6-4A33-98C0-3FD0B8B50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016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F1C84-8104-4009-B296-156491BCE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BEFFAB-1B66-4880-A8E7-38FF839EE5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8F1D4F-CC23-4152-94ED-EEE5B0207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A28BA-C949-47D7-8240-A3EC44A48A65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66406-E333-41EE-B465-913C07DBF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1F1CF9-CDB7-4C0A-A2DC-D6C336B85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CCE67-7CE6-4A33-98C0-3FD0B8B50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161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42B71-1E1A-482C-B7E1-0D8A7D46F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119DDB-4529-4B53-AB8C-2D58B8A586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33A2A4-6B16-40E2-A31F-C03AD39A9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A28BA-C949-47D7-8240-A3EC44A48A65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E750C7-B099-45B9-BBC3-B1D57DF62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33381A-34DA-4AE2-8079-88365E5F6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CCE67-7CE6-4A33-98C0-3FD0B8B50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761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48AE5-0DD6-4854-89D8-659489477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727FF-77F1-4CDA-8169-1130A19A4A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B6391B-CE4A-4C21-8DFB-F60E980738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23E883-0E5B-41AD-A6FF-BEA91FC82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A28BA-C949-47D7-8240-A3EC44A48A65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6F99D2-AC6F-4B7D-8656-CC976CA7D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AC6446-3780-4C37-A0D1-88F512874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CCE67-7CE6-4A33-98C0-3FD0B8B50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640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9715F-EF75-49A3-9738-E086406E9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43044C-2A8F-4662-BFE6-102A26B6DB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174BD0-62D6-4E52-A68F-8AF04CA8C5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A0E87C-6F52-43B4-BB80-1E9CBAA2AC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9B62E4-6B77-4881-A92F-931CE75B59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F33A2B-55C1-4463-BBAE-14172CB6F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A28BA-C949-47D7-8240-A3EC44A48A65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B5ABCC-4250-4CAE-A2AB-C4BC8B53F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BA9356-63E6-4336-B457-1AC97A903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CCE67-7CE6-4A33-98C0-3FD0B8B50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428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08B50-2B53-49FE-B08D-005AAC0C2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4AFAD5-358E-45ED-A653-3E4480E63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A28BA-C949-47D7-8240-A3EC44A48A65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A0633B-1F67-420F-A018-F5B50994A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249961-1A28-44B6-9D40-63991CC10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CCE67-7CE6-4A33-98C0-3FD0B8B50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540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CAAF61-8CCC-4A1D-A7AC-8C879FBF0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A28BA-C949-47D7-8240-A3EC44A48A65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EE8319-0DC4-4381-90B1-D2F47D627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FD58EC-D8CD-44CE-A9EE-7CFAC9068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CCE67-7CE6-4A33-98C0-3FD0B8B50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329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D4964-5AD4-47F0-B605-083CBFFC7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8B955-F8D9-4059-9EF2-12ADD76243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BEC17D-BEA8-4BB8-9FDC-85CC570D07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48810F-79EF-49B9-9E7F-1388AF192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A28BA-C949-47D7-8240-A3EC44A48A65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231E2D-B900-490F-81F7-F598FADA6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63DD37-9317-4D56-98F4-27EC99650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CCE67-7CE6-4A33-98C0-3FD0B8B50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607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5175A-AA43-4A8C-AC35-96BA7AB02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DE65FB-B133-4C73-8123-56427F21D2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C07BBA-C75A-4673-ADDE-BA527C06AB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E46F5F-C622-4050-91F2-7FCECC63A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A28BA-C949-47D7-8240-A3EC44A48A65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58F8F5-F956-4DC4-AFA3-1D2C7F51C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4889BC-7C58-44CD-97DA-3EE791085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CCE67-7CE6-4A33-98C0-3FD0B8B50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243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0B81E7-BC67-494B-84DE-21BD19B1C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CC6D1E-C694-42B1-A3D0-08004EB102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7389AA-EAC3-4577-BB72-1DD0C9B680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8A28BA-C949-47D7-8240-A3EC44A48A65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450399-5FA2-4C4E-892B-DE2577819E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2B8CDF-FA7F-4E7A-A3CF-554DE548E1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ACCE67-7CE6-4A33-98C0-3FD0B8B50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152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EE26A-7643-42DF-B249-6D7222B414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 to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331AB7-8301-4042-BF5C-3B7D8F69DA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Class 2 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EDBDEEF-793A-4CE3-BA9F-D5D8F934A9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1974910"/>
              </p:ext>
            </p:extLst>
          </p:nvPr>
        </p:nvGraphicFramePr>
        <p:xfrm>
          <a:off x="2653001" y="4334764"/>
          <a:ext cx="7349981" cy="85898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349981">
                  <a:extLst>
                    <a:ext uri="{9D8B030D-6E8A-4147-A177-3AD203B41FA5}">
                      <a16:colId xmlns:a16="http://schemas.microsoft.com/office/drawing/2014/main" val="2734635332"/>
                    </a:ext>
                  </a:extLst>
                </a:gridCol>
              </a:tblGrid>
              <a:tr h="85898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>
                          <a:effectLst/>
                        </a:rPr>
                        <a:t>Variables &amp; </a:t>
                      </a:r>
                      <a:r>
                        <a:rPr lang="en-US" sz="3600" dirty="0">
                          <a:effectLst/>
                        </a:rPr>
                        <a:t>Simple Calculator Project </a:t>
                      </a:r>
                      <a:endParaRPr lang="en-US" sz="3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223723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23356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1C0DA-DD21-40A9-9463-D4D49A5CF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Addition Calculator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4B7672F-992F-4EE3-A74C-534DBC8BE13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199" y="2442920"/>
            <a:ext cx="10107967" cy="3116751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>
              <a:buNone/>
            </a:pPr>
            <a:r>
              <a:rPr lang="en-US" dirty="0"/>
              <a:t># Get input </a:t>
            </a:r>
          </a:p>
          <a:p>
            <a:pPr marL="0" indent="0">
              <a:buNone/>
            </a:pPr>
            <a:r>
              <a:rPr lang="en-US" dirty="0"/>
              <a:t>number_1 = int(input('Enter your first number please: ')) </a:t>
            </a:r>
          </a:p>
          <a:p>
            <a:pPr marL="0" indent="0">
              <a:buNone/>
            </a:pPr>
            <a:r>
              <a:rPr lang="en-US" dirty="0"/>
              <a:t>number_2 = int(input('Enter your second number please: ')) 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# Addition  </a:t>
            </a:r>
          </a:p>
          <a:p>
            <a:pPr marL="0" indent="0">
              <a:buNone/>
            </a:pPr>
            <a:r>
              <a:rPr lang="en-US" dirty="0"/>
              <a:t>print(number_1 + number_2)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48823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4FD09-0833-4F40-9133-126147D72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code other operators? (-, *, /)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510796C7-20F8-4182-9D0E-A82420D8D22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470107"/>
            <a:ext cx="7773140" cy="3062377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591"/>
                </a:solidFill>
                <a:effectLst/>
                <a:latin typeface="Consolas" panose="020B0609020204030204" pitchFamily="49" charset="0"/>
              </a:rPr>
              <a:t># Subtraction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2000" dirty="0"/>
              <a:t>print(number_1 - number_2)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545454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591"/>
                </a:solidFill>
                <a:effectLst/>
                <a:latin typeface="Consolas" panose="020B0609020204030204" pitchFamily="49" charset="0"/>
              </a:rPr>
              <a:t># Multiplication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2000" dirty="0"/>
              <a:t>print(number_1 * number_2)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591"/>
                </a:solidFill>
                <a:effectLst/>
                <a:latin typeface="Consolas" panose="020B0609020204030204" pitchFamily="49" charset="0"/>
              </a:rPr>
              <a:t># Division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545454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2000" dirty="0"/>
              <a:t>print(number_1 / number_2)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91125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AECB9-5D58-44FF-A3CC-34EB5B8B0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Executing our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1C5636-1D0C-44AF-AD1F-B73B2ABA20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In terminal window: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python </a:t>
            </a:r>
            <a:r>
              <a:rPr lang="en-US" i="1" dirty="0">
                <a:highlight>
                  <a:srgbClr val="FFFF00"/>
                </a:highlight>
              </a:rPr>
              <a:t>nameOfYourProgram.py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Screen will prompt for first and second numbers.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3543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2E18D-E71B-48BA-A0CA-959AE0592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39A28A-3254-4A46-AC33-97BFDAE2C0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Build a multiplication only calculator (very similar to the addition one we did in class.</a:t>
            </a:r>
          </a:p>
          <a:p>
            <a:endParaRPr lang="en-US" dirty="0"/>
          </a:p>
          <a:p>
            <a:r>
              <a:rPr lang="en-US" dirty="0"/>
              <a:t>Next:   Think about how we can improve are calculator to include all functionality (not just a single function like addition or multiplication.  We will approach this in the next class.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Have a good weekend.  Practice.</a:t>
            </a:r>
          </a:p>
        </p:txBody>
      </p:sp>
    </p:spTree>
    <p:extLst>
      <p:ext uri="{BB962C8B-B14F-4D97-AF65-F5344CB8AC3E}">
        <p14:creationId xmlns:p14="http://schemas.microsoft.com/office/powerpoint/2010/main" val="3353246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D318B-50E2-4BB0-BE3C-347DE9083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Comments in your Code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72DD6C8-79DB-4945-B781-6EEFC3591AB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956186"/>
            <a:ext cx="9575307" cy="4036962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Creating a Comment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Comments starts with a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 and Python will ignore them: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1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1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en-US" dirty="0"/>
              <a:t>#This is a comment</a:t>
            </a:r>
            <a:br>
              <a:rPr lang="en-US" dirty="0"/>
            </a:br>
            <a:r>
              <a:rPr lang="en-US" dirty="0"/>
              <a:t>print("Hello, World!")</a:t>
            </a:r>
            <a:endParaRPr kumimoji="0" lang="en-US" altLang="en-US" sz="7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1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1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1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1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8494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A3FB1-9CD8-4473-8A18-97C57CED1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Multi-Lines of Comments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3E4A20-1C2C-470A-8F71-B709653294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14400" lvl="2" indent="0">
              <a:buNone/>
            </a:pPr>
            <a:r>
              <a:rPr lang="en-US" sz="4000" dirty="0"/>
              <a:t>Example:</a:t>
            </a:r>
          </a:p>
          <a:p>
            <a:pPr marL="914400" lvl="2" indent="0">
              <a:buNone/>
            </a:pPr>
            <a:endParaRPr lang="en-US" sz="4000" dirty="0"/>
          </a:p>
          <a:p>
            <a:pPr marL="914400" lvl="2" indent="0">
              <a:buNone/>
            </a:pPr>
            <a:r>
              <a:rPr lang="en-US" sz="4000" dirty="0"/>
              <a:t>#This is a comment</a:t>
            </a:r>
            <a:br>
              <a:rPr lang="en-US" sz="4000" dirty="0"/>
            </a:br>
            <a:r>
              <a:rPr lang="en-US" sz="4000" dirty="0"/>
              <a:t>#written in</a:t>
            </a:r>
            <a:br>
              <a:rPr lang="en-US" sz="4000" dirty="0"/>
            </a:br>
            <a:r>
              <a:rPr lang="en-US" sz="4000" dirty="0"/>
              <a:t>#more than just one line</a:t>
            </a:r>
            <a:br>
              <a:rPr lang="en-US" sz="4000" dirty="0"/>
            </a:br>
            <a:r>
              <a:rPr lang="en-US" sz="4000" dirty="0"/>
              <a:t>print("Hello, World!")</a:t>
            </a:r>
          </a:p>
        </p:txBody>
      </p:sp>
    </p:spTree>
    <p:extLst>
      <p:ext uri="{BB962C8B-B14F-4D97-AF65-F5344CB8AC3E}">
        <p14:creationId xmlns:p14="http://schemas.microsoft.com/office/powerpoint/2010/main" val="2156062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57C7B-2367-46AE-9765-ADC8A4960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in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9B24D2-FE6B-4883-9F32-076695B972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Examples of Variables:</a:t>
            </a:r>
          </a:p>
          <a:p>
            <a:pPr marL="914400" lvl="2" indent="0">
              <a:buNone/>
            </a:pPr>
            <a:r>
              <a:rPr lang="en-US" dirty="0"/>
              <a:t>x = 5</a:t>
            </a:r>
            <a:br>
              <a:rPr lang="en-US" dirty="0"/>
            </a:br>
            <a:r>
              <a:rPr lang="en-US" dirty="0"/>
              <a:t>y = "John"</a:t>
            </a:r>
            <a:br>
              <a:rPr lang="en-US" dirty="0"/>
            </a:br>
            <a:r>
              <a:rPr lang="en-US" dirty="0"/>
              <a:t>print(x)</a:t>
            </a:r>
            <a:br>
              <a:rPr lang="en-US" dirty="0"/>
            </a:br>
            <a:r>
              <a:rPr lang="en-US" dirty="0"/>
              <a:t>print(y)</a:t>
            </a:r>
          </a:p>
          <a:p>
            <a:pPr marL="914400" lvl="2" indent="0">
              <a:buNone/>
            </a:pPr>
            <a:endParaRPr lang="en-US" dirty="0"/>
          </a:p>
          <a:p>
            <a:r>
              <a:rPr lang="en-US" dirty="0"/>
              <a:t>Variables are containers for storing data values.</a:t>
            </a:r>
          </a:p>
          <a:p>
            <a:r>
              <a:rPr lang="en-US" dirty="0"/>
              <a:t>Unlike other programming languages, Python has no command for declaring a variable.</a:t>
            </a:r>
          </a:p>
          <a:p>
            <a:r>
              <a:rPr lang="en-US" dirty="0"/>
              <a:t>A variable is created the moment you first assign a value to it.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73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E908B-04FE-40FE-AFE8-6855A830E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on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BFF4F7-4F70-4B8D-978A-5DF5710804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Variables do not need to be declared with any particular type and can even change type after they have been set.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Example:</a:t>
            </a:r>
          </a:p>
          <a:p>
            <a:pPr marL="0" indent="0">
              <a:buNone/>
            </a:pPr>
            <a:endParaRPr lang="en-US" dirty="0"/>
          </a:p>
          <a:p>
            <a:pPr marL="914400" lvl="2" indent="0">
              <a:buNone/>
            </a:pPr>
            <a:r>
              <a:rPr lang="en-US" sz="4000" dirty="0"/>
              <a:t>x = 4  # x is of type int</a:t>
            </a:r>
            <a:br>
              <a:rPr lang="en-US" sz="4000" dirty="0"/>
            </a:br>
            <a:r>
              <a:rPr lang="en-US" sz="4000" dirty="0"/>
              <a:t>x = "Sally" # x is now of type str</a:t>
            </a:r>
            <a:br>
              <a:rPr lang="en-US" sz="4000" dirty="0"/>
            </a:br>
            <a:r>
              <a:rPr lang="en-US" sz="4000" dirty="0"/>
              <a:t>print(x)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9484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D985A-725F-4CD2-BF4C-ECFB30F04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Names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A51A40-F248-409A-978C-C69309FBA0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Variable Names</a:t>
            </a:r>
          </a:p>
          <a:p>
            <a:r>
              <a:rPr lang="en-US" dirty="0"/>
              <a:t>A variable can have a short name (like x and y) or a more descriptive name (age, </a:t>
            </a:r>
            <a:r>
              <a:rPr lang="en-US" dirty="0" err="1"/>
              <a:t>carname</a:t>
            </a:r>
            <a:r>
              <a:rPr lang="en-US" dirty="0"/>
              <a:t>, </a:t>
            </a:r>
            <a:r>
              <a:rPr lang="en-US" dirty="0" err="1"/>
              <a:t>total_volume</a:t>
            </a:r>
            <a:r>
              <a:rPr lang="en-US" dirty="0"/>
              <a:t>). Rules for Python </a:t>
            </a:r>
            <a:r>
              <a:rPr lang="en-US" dirty="0" err="1"/>
              <a:t>variables:A</a:t>
            </a:r>
            <a:r>
              <a:rPr lang="en-US" dirty="0"/>
              <a:t> variable name must start with a letter or the underscore character</a:t>
            </a:r>
          </a:p>
          <a:p>
            <a:r>
              <a:rPr lang="en-US" dirty="0"/>
              <a:t>A variable name cannot start with a number</a:t>
            </a:r>
          </a:p>
          <a:p>
            <a:r>
              <a:rPr lang="en-US" dirty="0"/>
              <a:t>A variable name can only contain alpha-numeric characters and underscores (A-z, 0-9, and _ )</a:t>
            </a:r>
          </a:p>
          <a:p>
            <a:r>
              <a:rPr lang="en-US" dirty="0"/>
              <a:t>Variable names are case-sensitive (age, Age and AGE are three different variables)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01685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9B6FC-E8BF-4259-A5B1-AE8A1B8F2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8E764C7D-12FF-490E-957C-97F978CB2ED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218944" y="1928654"/>
          <a:ext cx="7754112" cy="4145280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:a16="http://schemas.microsoft.com/office/drawing/2014/main" val="2300924305"/>
                    </a:ext>
                  </a:extLst>
                </a:gridCol>
                <a:gridCol w="6534912">
                  <a:extLst>
                    <a:ext uri="{9D8B030D-6E8A-4147-A177-3AD203B41FA5}">
                      <a16:colId xmlns:a16="http://schemas.microsoft.com/office/drawing/2014/main" val="418068841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Text Type:</a:t>
                      </a:r>
                    </a:p>
                  </a:txBody>
                  <a:tcPr marL="121920" marR="60960" marT="60960" marB="609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str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37232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Numeric Types:</a:t>
                      </a:r>
                    </a:p>
                  </a:txBody>
                  <a:tcPr marL="121920" marR="60960" marT="60960" marB="609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int, float, complex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1436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Sequence Types:</a:t>
                      </a:r>
                    </a:p>
                  </a:txBody>
                  <a:tcPr marL="121920" marR="60960" marT="60960" marB="609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list, tuple, range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54852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Mapping Type:</a:t>
                      </a:r>
                    </a:p>
                  </a:txBody>
                  <a:tcPr marL="121920" marR="60960" marT="60960" marB="609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dict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53832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Set Types:</a:t>
                      </a:r>
                    </a:p>
                  </a:txBody>
                  <a:tcPr marL="121920" marR="60960" marT="60960" marB="609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set, frozenset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23291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Boolean Type:</a:t>
                      </a:r>
                    </a:p>
                  </a:txBody>
                  <a:tcPr marL="121920" marR="60960" marT="60960" marB="609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bool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6795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Binary Types:</a:t>
                      </a:r>
                    </a:p>
                  </a:txBody>
                  <a:tcPr marL="121920" marR="60960" marT="60960" marB="609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bytes, </a:t>
                      </a:r>
                      <a:r>
                        <a:rPr lang="en-US" dirty="0" err="1">
                          <a:effectLst/>
                        </a:rPr>
                        <a:t>bytearray</a:t>
                      </a:r>
                      <a:r>
                        <a:rPr lang="en-US" dirty="0">
                          <a:effectLst/>
                        </a:rPr>
                        <a:t>, </a:t>
                      </a:r>
                      <a:r>
                        <a:rPr lang="en-US" dirty="0" err="1">
                          <a:effectLst/>
                        </a:rPr>
                        <a:t>memoryview</a:t>
                      </a:r>
                      <a:endParaRPr lang="en-US" dirty="0">
                        <a:effectLst/>
                      </a:endParaRP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13032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17513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55467-D0AE-43EA-A4D5-B1B040D0B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Numbers in Python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CED7850-E7EB-4C13-B08E-D1A14CF695D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3044640"/>
            <a:ext cx="10090212" cy="1913304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There are three numeric types in Python: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1371600" lvl="3" indent="0">
              <a:lnSpc>
                <a:spcPct val="100000"/>
              </a:lnSpc>
              <a:buFontTx/>
              <a:buChar char="•"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int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accent2"/>
              </a:solidFill>
              <a:effectLst/>
              <a:latin typeface="Verdana" panose="020B0604030504040204" pitchFamily="34" charset="0"/>
            </a:endParaRPr>
          </a:p>
          <a:p>
            <a:pPr marL="1371600" lvl="3" indent="0">
              <a:lnSpc>
                <a:spcPct val="100000"/>
              </a:lnSpc>
              <a:buFontTx/>
              <a:buChar char="•"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float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accent2"/>
              </a:solidFill>
              <a:effectLst/>
              <a:latin typeface="Verdana" panose="020B0604030504040204" pitchFamily="34" charset="0"/>
            </a:endParaRPr>
          </a:p>
          <a:p>
            <a:pPr marL="1371600" lvl="3" indent="0">
              <a:lnSpc>
                <a:spcPct val="100000"/>
              </a:lnSpc>
              <a:buFontTx/>
              <a:buChar char="•"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complex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accent2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05161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C85F7-1C69-4B4A-9D7C-9C7776B6D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 in Python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FCF39EE-9562-42EE-B326-4C06D4DF48C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35854" y="191977"/>
            <a:ext cx="9900787" cy="5292691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String Literals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String literals in python are surrounded by either single quotation marks, or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double quotation marks.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'hello'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is the same as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"hello"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You can display a string literal with the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print()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function: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0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0" indent="0">
              <a:buNone/>
            </a:pPr>
            <a:r>
              <a:rPr lang="en-US" dirty="0"/>
              <a:t>Example:</a:t>
            </a:r>
          </a:p>
          <a:p>
            <a:pPr marL="0" indent="0">
              <a:buNone/>
            </a:pPr>
            <a:r>
              <a:rPr lang="en-US" dirty="0"/>
              <a:t>	 print("Hello")</a:t>
            </a:r>
            <a:br>
              <a:rPr lang="en-US" dirty="0"/>
            </a:br>
            <a:r>
              <a:rPr lang="en-US" dirty="0"/>
              <a:t>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0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54154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561</Words>
  <Application>Microsoft Office PowerPoint</Application>
  <PresentationFormat>Widescreen</PresentationFormat>
  <Paragraphs>103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Consolas</vt:lpstr>
      <vt:lpstr>Segoe UI</vt:lpstr>
      <vt:lpstr>Verdana</vt:lpstr>
      <vt:lpstr>Office Theme</vt:lpstr>
      <vt:lpstr>Intro to Python</vt:lpstr>
      <vt:lpstr>Comments in your Code</vt:lpstr>
      <vt:lpstr>Multi-Lines of Comments</vt:lpstr>
      <vt:lpstr>Variables in Python</vt:lpstr>
      <vt:lpstr>More on Variables</vt:lpstr>
      <vt:lpstr>Variable Names</vt:lpstr>
      <vt:lpstr>Data Types</vt:lpstr>
      <vt:lpstr>Numbers in Python</vt:lpstr>
      <vt:lpstr>Strings in Python</vt:lpstr>
      <vt:lpstr>Simple Addition Calculator</vt:lpstr>
      <vt:lpstr>How do we code other operators? (-, *, /)</vt:lpstr>
      <vt:lpstr>Executing our code</vt:lpstr>
      <vt:lpstr>Homework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Python</dc:title>
  <dc:creator>Gallagher, Timothy A</dc:creator>
  <cp:lastModifiedBy>Sean</cp:lastModifiedBy>
  <cp:revision>15</cp:revision>
  <dcterms:created xsi:type="dcterms:W3CDTF">2020-06-17T18:03:07Z</dcterms:created>
  <dcterms:modified xsi:type="dcterms:W3CDTF">2020-07-14T20:33:34Z</dcterms:modified>
</cp:coreProperties>
</file>