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24" d="100"/>
          <a:sy n="224" d="100"/>
        </p:scale>
        <p:origin x="-3408" y="-5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4BB0-0F21-4417-AEDC-F1C795073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9842B-2DED-4379-9DAB-178652527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57624-DDAD-4D17-AFE9-A5D7A705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5CF9C-344F-4436-AEE8-3F20AA05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07E0C-7095-49EC-B2BC-267AE9C7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4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E3F4-CB7E-4325-AFFB-6659A01E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B60B5-2493-4B7D-9E57-1245038C7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A7947-08C6-4729-857F-9BDC1F17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AE0CE-BB45-472E-AF19-A5A749DF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BAFF1-2ADD-4683-81D0-E08BB77D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7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78627-0006-44A1-8913-F09E22AF7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324B4-8A96-41D5-A9A4-7EAB6D1DB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E65B4-4870-4E4E-BC3B-E5726B30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D94A2-3901-4A70-872C-1622E43C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C4294-FE2E-49D2-BDDD-69B211CA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8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C0A6-00FC-49A0-B2F9-76FE2218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9D4E2-1A10-47A0-AB23-9583C7DC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A7BA8-3FBC-41C1-A385-B6DE5247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C95E8-86DF-4404-95A9-2432E3DA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B0259-5289-4AD6-A206-74703D47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5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18F0-7617-4EFC-AE20-B021F092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8DE33-654C-4CE7-A119-1018ED973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14AB4-9F14-45C5-9F5E-0A16BEBE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643E-E301-4EDE-AF4C-7884F891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C0CFD-0665-437F-A35C-809D902A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677F-3C12-49F2-A287-252B79DA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F2CD-785E-4A16-88BA-CDFB49AFE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701D2-A5F7-471C-A49A-A28F59917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D6918-3CAE-439D-A1B5-242E4789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7B4A1-378F-45A9-8B74-1C8C8BD9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F80F9-6E4C-46EA-8016-721660AB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2DD5-7F7F-4EFF-B176-5FB05860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5737F-5CEF-4010-91BD-31E9A6A46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22070-6783-4EDA-81A3-78126D88B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0F1C-8D00-4078-9180-2FF28FAAC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EBEC1-2675-4603-8478-05912948D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64799-5267-4EF7-A2F6-8AA2B92B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1E9C7-5B6C-47C3-98E7-A3F41DF5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9D3C3-AF7B-4B84-B384-5C24A2EA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6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DC39-5AFD-4AB9-89CD-A1A373AD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1722F-2767-4C2B-BF54-B9D69171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61644-8E8E-4A43-84B5-157739CE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3C00B-C626-4CD8-A6D8-9205C8B7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4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E8C84-B6B5-4543-898B-E4578A00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77340-91CE-4802-8C4B-7747A7F3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D09B7-2A2D-49EF-A20E-220CAEE7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8707-9660-414D-98D8-B2F093EC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B58C-3348-49A9-87E7-548A83874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4B7FC-1C83-433D-A239-EA0D471A9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3484-2CE0-441A-BCA6-48C67FDC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693E4-B9AE-4A11-90F4-DB3BE606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F121D-A663-4F63-8AD7-3EFC4C39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4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F442-72C1-4685-86E1-4CD06440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36238-1B16-435B-81DC-0640A903F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C3C2B-2DEF-4D8D-A0AF-BBA92F171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F4803-9C89-44D2-A551-F1C568F3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30AA7-F8AF-4176-9D1A-EF769C24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2E3FF-20E3-4062-B7CE-DFF993BC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0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250E8-3387-4889-A0CE-AEC48F7D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3A695-558E-4266-A541-B1CA44AC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79192-9EDA-499B-B76F-E228F7A24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B5F37-66A3-406C-A28E-3258A6C50D9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C6B9E-8268-4989-B5F9-7741BAA25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5BA10-E126-46AC-AAA5-B2947389C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0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177F-3384-4F98-A3E3-9076CD1CE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860" y="1122363"/>
            <a:ext cx="9144000" cy="2387600"/>
          </a:xfrm>
        </p:spPr>
        <p:txBody>
          <a:bodyPr/>
          <a:lstStyle/>
          <a:p>
            <a:r>
              <a:rPr lang="en-US" dirty="0"/>
              <a:t>Snake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3F194-5A8D-4546-8EDD-12ED98877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770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48DF-B7DB-41F8-B0B8-59E7C9ED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key press (do all 4)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346A63-B453-4C95-997F-29B4E76C6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67720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6FB1-4955-42E3-939C-EAB2FB35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to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F46363-E215-4A53-B9CD-CBE0075EA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3092352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9C7E-D1BE-4B1F-92EB-445E9FFD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condition for all 3 others (right, left, down)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6024848-1650-4CB7-9B22-774359907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72452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6FB1-BB1A-4CD1-97DC-244A7BB0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to center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E09E11-3A90-489F-B263-BA0BFA269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5DCB27-02AC-43E5-9A1E-879DBB0AC202}"/>
              </a:ext>
            </a:extLst>
          </p:cNvPr>
          <p:cNvCxnSpPr/>
          <p:nvPr/>
        </p:nvCxnSpPr>
        <p:spPr>
          <a:xfrm flipV="1">
            <a:off x="333375" y="3114675"/>
            <a:ext cx="4038600" cy="82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23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2C9AB-B7A5-45B1-A4AF-89DA528D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1AE0-E7F4-4D7C-82FB-79ABA2559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Verify you only press a key once to change direction</a:t>
            </a:r>
          </a:p>
        </p:txBody>
      </p:sp>
    </p:spTree>
    <p:extLst>
      <p:ext uri="{BB962C8B-B14F-4D97-AF65-F5344CB8AC3E}">
        <p14:creationId xmlns:p14="http://schemas.microsoft.com/office/powerpoint/2010/main" val="1505707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10A5-3CF3-4669-B018-D8088343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clone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9DD3F-8BB2-4930-AEEB-91D28C79A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67B52-9173-4A3F-B3F5-047E84627473}"/>
              </a:ext>
            </a:extLst>
          </p:cNvPr>
          <p:cNvCxnSpPr/>
          <p:nvPr/>
        </p:nvCxnSpPr>
        <p:spPr>
          <a:xfrm>
            <a:off x="504825" y="5200650"/>
            <a:ext cx="3476625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7B326C-B584-4237-A515-0F17FDAB2F54}"/>
              </a:ext>
            </a:extLst>
          </p:cNvPr>
          <p:cNvCxnSpPr/>
          <p:nvPr/>
        </p:nvCxnSpPr>
        <p:spPr>
          <a:xfrm flipV="1">
            <a:off x="838200" y="2971800"/>
            <a:ext cx="515302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682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EF74-7B47-4A97-BCED-19E5BA69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59FFA-DA10-4344-AA4B-96986B4FB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Does the dot have a tail?</a:t>
            </a:r>
          </a:p>
        </p:txBody>
      </p:sp>
    </p:spTree>
    <p:extLst>
      <p:ext uri="{BB962C8B-B14F-4D97-AF65-F5344CB8AC3E}">
        <p14:creationId xmlns:p14="http://schemas.microsoft.com/office/powerpoint/2010/main" val="3910022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2A3D-60E8-4375-B851-F2C973DC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following: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D6A39D-F1BE-49C9-9068-A5EEFC003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917084-99A9-4896-A7B2-2850AEDC8045}"/>
              </a:ext>
            </a:extLst>
          </p:cNvPr>
          <p:cNvCxnSpPr/>
          <p:nvPr/>
        </p:nvCxnSpPr>
        <p:spPr>
          <a:xfrm>
            <a:off x="-971550" y="2105025"/>
            <a:ext cx="6829425" cy="100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59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C89C-4AD0-471E-984C-060279715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78000"/>
          </a:xfrm>
        </p:spPr>
        <p:txBody>
          <a:bodyPr/>
          <a:lstStyle/>
          <a:p>
            <a:r>
              <a:rPr lang="en-US" dirty="0"/>
              <a:t>Every time the snake eats his tail should grow</a:t>
            </a:r>
            <a:br>
              <a:rPr lang="en-US" dirty="0"/>
            </a:br>
            <a:r>
              <a:rPr lang="en-US" dirty="0"/>
              <a:t>Create a food sprite – Make a steak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19B03E-58ED-41AD-B903-71A8E28A7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073357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A23B-6B15-47F7-91FD-E6D1B90F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 Steak (food)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E9157B-C760-410E-8563-4DDDAEED6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376953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0B6B-2318-4B71-8A2F-E903D6C6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Game - </a:t>
            </a:r>
            <a:r>
              <a:rPr lang="en-US" dirty="0" err="1"/>
              <a:t>SnakeGame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3E7D7D-770D-41F7-8E0B-D5AB0661A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027504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78B3-FAC3-45CB-90D9-8317EFA7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“length”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E1ED85-0583-41F3-B925-4C8791D99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305886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E17A-1CBA-4614-AAE5-461BBC8AA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code with “length”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6EB321-F819-4080-8670-CB9D2481D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EBA1E0-B201-412C-BA58-844466C5D855}"/>
              </a:ext>
            </a:extLst>
          </p:cNvPr>
          <p:cNvCxnSpPr/>
          <p:nvPr/>
        </p:nvCxnSpPr>
        <p:spPr>
          <a:xfrm flipV="1">
            <a:off x="-904875" y="3076575"/>
            <a:ext cx="6772275" cy="35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987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77A3-F169-4FB9-87A5-BBB6BA1C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Steak code as follows: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6ED02C-A20B-422B-974C-98C11F6CA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6D151A-F9F0-4247-AF17-538798F9F168}"/>
              </a:ext>
            </a:extLst>
          </p:cNvPr>
          <p:cNvCxnSpPr/>
          <p:nvPr/>
        </p:nvCxnSpPr>
        <p:spPr>
          <a:xfrm flipV="1">
            <a:off x="-971550" y="3952875"/>
            <a:ext cx="5943600" cy="32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798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0292-D241-4B3C-B733-40BB02BB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2DB9A-5E88-4F77-AB67-1D657844F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Does the snake tail get longer?</a:t>
            </a:r>
          </a:p>
        </p:txBody>
      </p:sp>
    </p:spTree>
    <p:extLst>
      <p:ext uri="{BB962C8B-B14F-4D97-AF65-F5344CB8AC3E}">
        <p14:creationId xmlns:p14="http://schemas.microsoft.com/office/powerpoint/2010/main" val="212187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7B1E-6155-4E04-8C1C-EB69B209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Erase Scratchy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B3A86A-9C47-4BAB-8F68-88C8CEB2B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80985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406A-D16A-402E-B4FE-CC0C18A8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little purple circle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49775F-CD1C-4F49-A7E3-4CEF27D58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302712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1B70-0A23-4092-9EF2-9428F56C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 needs to move – Up, Right, Left, Right</a:t>
            </a:r>
            <a:br>
              <a:rPr lang="en-US" dirty="0"/>
            </a:br>
            <a:r>
              <a:rPr lang="en-US" dirty="0"/>
              <a:t>(just by pressing once)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0FB25-2244-4B27-9778-0619133D5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416957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9F86-D77A-47A6-BC2A-F26BED10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direction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00FFF-DA58-4B04-A0C0-3168C40DA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05798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670E-7A74-41C6-B39B-27FADEDF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“direction” to right in the beginning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B8B201-C291-4012-A81C-A2BCF7521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254" y="1881254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18986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5BD1-A9AD-4B44-A3C1-BC0F051E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set the other direction values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0A2ABA8-4077-4548-8512-8DF22D583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79011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79A6-D257-4048-8C00-661F994B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events for directions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673C33-8DE0-400C-A936-01EAFB389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30159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</TotalTime>
  <Words>168</Words>
  <Application>Microsoft Office PowerPoint</Application>
  <PresentationFormat>Widescreen</PresentationFormat>
  <Paragraphs>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Snake Game</vt:lpstr>
      <vt:lpstr>Create a new Game - SnakeGame</vt:lpstr>
      <vt:lpstr>Erase Scratchy</vt:lpstr>
      <vt:lpstr>Create a little purple circle</vt:lpstr>
      <vt:lpstr>Snake needs to move – Up, Right, Left, Right (just by pressing once)</vt:lpstr>
      <vt:lpstr>Create a direction variable</vt:lpstr>
      <vt:lpstr>Initialize “direction” to right in the beginning</vt:lpstr>
      <vt:lpstr>Let’s set the other direction values</vt:lpstr>
      <vt:lpstr>Add the events for directions</vt:lpstr>
      <vt:lpstr>Check for key press (do all 4)</vt:lpstr>
      <vt:lpstr>Add to Loop</vt:lpstr>
      <vt:lpstr>Do condition for all 3 others (right, left, down)</vt:lpstr>
      <vt:lpstr>Initialize to center</vt:lpstr>
      <vt:lpstr>Test your work</vt:lpstr>
      <vt:lpstr>Create a clone</vt:lpstr>
      <vt:lpstr>Test your work</vt:lpstr>
      <vt:lpstr>Add the following:</vt:lpstr>
      <vt:lpstr>Every time the snake eats his tail should grow Create a food sprite – Make a steak</vt:lpstr>
      <vt:lpstr>Code  Steak (food)</vt:lpstr>
      <vt:lpstr>Create a “length” variable</vt:lpstr>
      <vt:lpstr>Change code with “length”</vt:lpstr>
      <vt:lpstr>Change Steak code as follows:</vt:lpstr>
      <vt:lpstr>Test your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Platforms</dc:title>
  <dc:creator>Sean</dc:creator>
  <cp:lastModifiedBy>Sean</cp:lastModifiedBy>
  <cp:revision>252</cp:revision>
  <dcterms:created xsi:type="dcterms:W3CDTF">2020-09-20T23:24:41Z</dcterms:created>
  <dcterms:modified xsi:type="dcterms:W3CDTF">2020-12-07T22:43:35Z</dcterms:modified>
</cp:coreProperties>
</file>