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3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BB0-0F21-4417-AEDC-F1C79507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842B-2DED-4379-9DAB-1786525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7624-DDAD-4D17-AFE9-A5D7A705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CF9C-344F-4436-AEE8-3F20AA0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C-7095-49EC-B2BC-267AE9C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3F4-CB7E-4325-AFFB-6659A01E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60B5-2493-4B7D-9E57-1245038C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7947-08C6-4729-857F-9BDC1F1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E0CE-BB45-472E-AF19-A5A749DF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FF1-2ADD-4683-81D0-E08BB77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78627-0006-44A1-8913-F09E22AF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4B4-8A96-41D5-A9A4-7EAB6D1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65B4-4870-4E4E-BC3B-E5726B30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94A2-3901-4A70-872C-1622E43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294-FE2E-49D2-BDDD-69B211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C0A6-00FC-49A0-B2F9-76FE221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4E2-1A10-47A0-AB23-9583C7DC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7BA8-3FBC-41C1-A385-B6DE5247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95E8-86DF-4404-95A9-2432E3D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259-5289-4AD6-A206-74703D4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F0-7617-4EFC-AE20-B021F092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DE33-654C-4CE7-A119-1018ED97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4AB4-9F14-45C5-9F5E-0A16BEBE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43E-E301-4EDE-AF4C-7884F89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CFD-0665-437F-A35C-809D90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77F-3C12-49F2-A287-252B79DA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2CD-785E-4A16-88BA-CDFB49A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01D2-A5F7-471C-A49A-A28F599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6918-3CAE-439D-A1B5-242E478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4A1-378F-45A9-8B74-1C8C8BD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80F9-6E4C-46EA-8016-721660A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2DD5-7F7F-4EFF-B176-5FB058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737F-5CEF-4010-91BD-31E9A6A4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2070-6783-4EDA-81A3-78126D88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0F1C-8D00-4078-9180-2FF28FAA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BEC1-2675-4603-8478-05912948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4799-5267-4EF7-A2F6-8AA2B92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E9C7-5B6C-47C3-98E7-A3F41DF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D3C3-AF7B-4B84-B384-5C24A2E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DC39-5AFD-4AB9-89CD-A1A373A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722F-2767-4C2B-BF54-B9D6917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1644-8E8E-4A43-84B5-157739C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C00B-C626-4CD8-A6D8-9205C8B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8C84-B6B5-4543-898B-E4578A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340-91CE-4802-8C4B-7747A7F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09B7-2A2D-49EF-A20E-220CAEE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8707-9660-414D-98D8-B2F093E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58C-3348-49A9-87E7-548A8387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B7FC-1C83-433D-A239-EA0D471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3484-2CE0-441A-BCA6-48C67FD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93E4-B9AE-4A11-90F4-DB3BE606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21D-A663-4F63-8AD7-3EFC4C3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442-72C1-4685-86E1-4CD0644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6238-1B16-435B-81DC-0640A903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3C2B-2DEF-4D8D-A0AF-BBA92F17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4803-9C89-44D2-A551-F1C568F3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0AA7-F8AF-4176-9D1A-EF769C2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E3FF-20E3-4062-B7CE-DFF993B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250E8-3387-4889-A0CE-AEC48F7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A695-558E-4266-A541-B1CA44A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9192-9EDA-499B-B76F-E228F7A2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F37-66A3-406C-A28E-3258A6C50D9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6B9E-8268-4989-B5F9-7741BAA2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BA10-E126-46AC-AAA5-B2947389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F-3384-4F98-A3E3-9076CD1C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60" y="1122363"/>
            <a:ext cx="9144000" cy="2387600"/>
          </a:xfrm>
        </p:spPr>
        <p:txBody>
          <a:bodyPr/>
          <a:lstStyle/>
          <a:p>
            <a:r>
              <a:rPr lang="en-US" dirty="0" err="1"/>
              <a:t>TicTacToe</a:t>
            </a:r>
            <a:r>
              <a:rPr lang="en-US" dirty="0"/>
              <a:t>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194-5A8D-4546-8EDD-12ED98877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7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9E79-7DC4-43A3-A90A-B86A61F9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CE566-89FF-420F-8B5A-8C152266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24A60-3A5F-4242-AAC7-BC911CB3D995}"/>
              </a:ext>
            </a:extLst>
          </p:cNvPr>
          <p:cNvCxnSpPr/>
          <p:nvPr/>
        </p:nvCxnSpPr>
        <p:spPr>
          <a:xfrm>
            <a:off x="838200" y="3108960"/>
            <a:ext cx="2667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AB642-C6D4-4FE6-943B-E6C3DF152852}"/>
              </a:ext>
            </a:extLst>
          </p:cNvPr>
          <p:cNvCxnSpPr/>
          <p:nvPr/>
        </p:nvCxnSpPr>
        <p:spPr>
          <a:xfrm flipV="1">
            <a:off x="838200" y="4267200"/>
            <a:ext cx="411480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2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168-AD6C-41FC-891A-06E98078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code to switch backgrounds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97BA4-B45C-47A0-8A4B-558A3538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A7CF7-D1DA-49F6-B408-7F9F7A171730}"/>
              </a:ext>
            </a:extLst>
          </p:cNvPr>
          <p:cNvCxnSpPr/>
          <p:nvPr/>
        </p:nvCxnSpPr>
        <p:spPr>
          <a:xfrm>
            <a:off x="685800" y="3429000"/>
            <a:ext cx="420624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9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3D68-4A16-4818-9B83-B5FBB5F5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2721-57D5-4DE9-9DC2-ED4B9282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Move your mouse around</a:t>
            </a:r>
          </a:p>
        </p:txBody>
      </p:sp>
    </p:spTree>
    <p:extLst>
      <p:ext uri="{BB962C8B-B14F-4D97-AF65-F5344CB8AC3E}">
        <p14:creationId xmlns:p14="http://schemas.microsoft.com/office/powerpoint/2010/main" val="384181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55FB-AE2E-45D0-912D-3CA3697D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mouse click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5F636F-E4A4-4D53-8BC8-F0BABCEBF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BAE11-827C-4F71-BB6F-A3FDE077208E}"/>
              </a:ext>
            </a:extLst>
          </p:cNvPr>
          <p:cNvCxnSpPr/>
          <p:nvPr/>
        </p:nvCxnSpPr>
        <p:spPr>
          <a:xfrm flipV="1">
            <a:off x="1706880" y="4648200"/>
            <a:ext cx="312420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0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2EDA-BBF3-45F7-A7E2-B5A931B1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AB247-501B-4D81-BE04-A8FE7907F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ABC61-7832-428A-B766-3C668CDF8CE1}"/>
              </a:ext>
            </a:extLst>
          </p:cNvPr>
          <p:cNvCxnSpPr>
            <a:cxnSpLocks/>
          </p:cNvCxnSpPr>
          <p:nvPr/>
        </p:nvCxnSpPr>
        <p:spPr>
          <a:xfrm>
            <a:off x="624840" y="3718560"/>
            <a:ext cx="396240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8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8085-9016-44E6-A679-DE0605D6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4D616-DED6-4271-A046-0863364DE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1E8EE8-992B-461B-A3FF-83CB936FC478}"/>
              </a:ext>
            </a:extLst>
          </p:cNvPr>
          <p:cNvCxnSpPr/>
          <p:nvPr/>
        </p:nvCxnSpPr>
        <p:spPr>
          <a:xfrm>
            <a:off x="-457200" y="4267200"/>
            <a:ext cx="5105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332-913C-45AB-A20D-C8BA299D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variable called “toggle”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71006-4BFD-44B2-95E1-EAB814488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9680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CC04-BFC8-4E8A-AF4B-2479035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2EFDB-8918-4D47-BB67-2D50AC2D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52056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5194-3B43-44EF-9437-C2261C4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159A-2AB9-4060-8550-653FBB9A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</a:t>
            </a:r>
            <a:r>
              <a:rPr lang="en-US"/>
              <a:t>toggle between X and O?</a:t>
            </a:r>
          </a:p>
        </p:txBody>
      </p:sp>
    </p:spTree>
    <p:extLst>
      <p:ext uri="{BB962C8B-B14F-4D97-AF65-F5344CB8AC3E}">
        <p14:creationId xmlns:p14="http://schemas.microsoft.com/office/powerpoint/2010/main" val="85677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A9F6-CBD3-4803-A3D0-0867FB07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Game and Delete Scratchy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F1D3B0-20BE-4DAE-9C57-A4F179CEA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240" y="1825625"/>
            <a:ext cx="8099520" cy="4351338"/>
          </a:xfrm>
        </p:spPr>
      </p:pic>
    </p:spTree>
    <p:extLst>
      <p:ext uri="{BB962C8B-B14F-4D97-AF65-F5344CB8AC3E}">
        <p14:creationId xmlns:p14="http://schemas.microsoft.com/office/powerpoint/2010/main" val="17108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9BD9-761E-4C68-B28B-9E857D4A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Grid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66490-7752-4986-A031-BF3ACF02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391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8B53-6DE4-47FF-A4FE-02161C9B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Sprite – White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26EDD-91E9-40FE-B98A-2895BCD5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26181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DB1E-8CF3-473B-AE45-6CCB0E3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it “white”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9BC2B0-F89C-4D83-89E5-7A0F8C53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B3ECF0-EB66-4C7F-A72C-7810CF363A2A}"/>
              </a:ext>
            </a:extLst>
          </p:cNvPr>
          <p:cNvCxnSpPr>
            <a:cxnSpLocks/>
          </p:cNvCxnSpPr>
          <p:nvPr/>
        </p:nvCxnSpPr>
        <p:spPr>
          <a:xfrm flipV="1">
            <a:off x="655320" y="2682240"/>
            <a:ext cx="210312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1A43-6CEA-4C76-8017-D6E75CCC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the “white” and make grey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D07FA-EE36-4E58-A673-B2EC3E0FC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85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7DDF-8163-47EC-9DE8-EA3A89A6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2 more costumes X and 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D9E4E-73E1-4946-9097-F7820AD9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26731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C1E4-4431-460C-92D4-D1BB7FD5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the code!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E6A37-5BC5-4FCF-95FB-168676E09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7996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A59E-8A39-49CE-ADC6-00B9FC73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Get rid of extra sprite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8F056-071F-46C0-80E3-94930623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BA2B3-4302-4E77-874E-B031131783E7}"/>
              </a:ext>
            </a:extLst>
          </p:cNvPr>
          <p:cNvCxnSpPr>
            <a:cxnSpLocks/>
          </p:cNvCxnSpPr>
          <p:nvPr/>
        </p:nvCxnSpPr>
        <p:spPr>
          <a:xfrm>
            <a:off x="624840" y="3429000"/>
            <a:ext cx="298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7CF232-AABD-4A1A-A78F-5DD66AA0D35D}"/>
              </a:ext>
            </a:extLst>
          </p:cNvPr>
          <p:cNvCxnSpPr/>
          <p:nvPr/>
        </p:nvCxnSpPr>
        <p:spPr>
          <a:xfrm>
            <a:off x="1356360" y="437388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6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91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TicTacToe with AI</vt:lpstr>
      <vt:lpstr>New Game and Delete Scratchy</vt:lpstr>
      <vt:lpstr>Draw Grid</vt:lpstr>
      <vt:lpstr>Make the Sprite – White Box</vt:lpstr>
      <vt:lpstr>Name it “white”</vt:lpstr>
      <vt:lpstr>Duplicate the “white” and make grey</vt:lpstr>
      <vt:lpstr>Make 2 more costumes X and O</vt:lpstr>
      <vt:lpstr>Let’s start the code!</vt:lpstr>
      <vt:lpstr> Get rid of extra sprite</vt:lpstr>
      <vt:lpstr>Add code</vt:lpstr>
      <vt:lpstr>Add more code to switch backgrounds</vt:lpstr>
      <vt:lpstr>Test your code</vt:lpstr>
      <vt:lpstr>Check for mouse click</vt:lpstr>
      <vt:lpstr>Update code</vt:lpstr>
      <vt:lpstr>Add code</vt:lpstr>
      <vt:lpstr>Make a variable called “toggle”</vt:lpstr>
      <vt:lpstr>Final Code</vt:lpstr>
      <vt:lpstr>Test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Sean</dc:creator>
  <cp:lastModifiedBy>Sean</cp:lastModifiedBy>
  <cp:revision>285</cp:revision>
  <dcterms:created xsi:type="dcterms:W3CDTF">2020-09-20T23:24:41Z</dcterms:created>
  <dcterms:modified xsi:type="dcterms:W3CDTF">2020-12-13T17:27:58Z</dcterms:modified>
</cp:coreProperties>
</file>