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y="5143500" cx="9144000"/>
  <p:notesSz cx="6858000" cy="9144000"/>
  <p:embeddedFontLst>
    <p:embeddedFont>
      <p:font typeface="Merriweather"/>
      <p:regular r:id="rId25"/>
      <p:bold r:id="rId26"/>
      <p:italic r:id="rId27"/>
      <p:boldItalic r:id="rId28"/>
    </p:embeddedFont>
    <p:embeddedFont>
      <p:font typeface="Open Sans"/>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Merriweather-bold.fntdata"/><Relationship Id="rId25" Type="http://schemas.openxmlformats.org/officeDocument/2006/relationships/font" Target="fonts/Merriweather-regular.fntdata"/><Relationship Id="rId28" Type="http://schemas.openxmlformats.org/officeDocument/2006/relationships/font" Target="fonts/Merriweather-boldItalic.fntdata"/><Relationship Id="rId27" Type="http://schemas.openxmlformats.org/officeDocument/2006/relationships/font" Target="fonts/Merriweather-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OpenSans-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OpenSans-italic.fntdata"/><Relationship Id="rId30" Type="http://schemas.openxmlformats.org/officeDocument/2006/relationships/font" Target="fonts/OpenSans-bold.fntdata"/><Relationship Id="rId11" Type="http://schemas.openxmlformats.org/officeDocument/2006/relationships/slide" Target="slides/slide7.xml"/><Relationship Id="rId10" Type="http://schemas.openxmlformats.org/officeDocument/2006/relationships/slide" Target="slides/slide6.xml"/><Relationship Id="rId32" Type="http://schemas.openxmlformats.org/officeDocument/2006/relationships/font" Target="fonts/OpenSans-boldItalic.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24f28e609f_0_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4f28e609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20ee0e797a_0_5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0ee0e797a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20ee0e797a_0_8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0ee0e797a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20e80f7551_0_6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0e80f7551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20ee0e797a_0_1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0ee0e797a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Discuss what a CDN is. Walk through downloading and self-hosting jQuery. Discuss pros and cons of self-hosting vs CDN:</a:t>
            </a:r>
            <a:endParaRPr/>
          </a:p>
          <a:p>
            <a:pPr indent="0" lvl="0" marL="0" rtl="0" algn="l">
              <a:spcBef>
                <a:spcPts val="0"/>
              </a:spcBef>
              <a:spcAft>
                <a:spcPts val="0"/>
              </a:spcAft>
              <a:buNone/>
            </a:pPr>
            <a:r>
              <a:rPr lang="en"/>
              <a:t>Self-hosting pros: always on, you have complete control. Cons: you have to update when libraries are updated; you will serve lots of instances of the file.</a:t>
            </a:r>
            <a:endParaRPr/>
          </a:p>
          <a:p>
            <a:pPr indent="0" lvl="0" marL="0" rtl="0" algn="l">
              <a:spcBef>
                <a:spcPts val="0"/>
              </a:spcBef>
              <a:spcAft>
                <a:spcPts val="0"/>
              </a:spcAft>
              <a:buNone/>
            </a:pPr>
            <a:r>
              <a:rPr lang="en"/>
              <a:t>CDN pros: fast, managed for you. Cons: doesn’t work when you are offline.</a:t>
            </a:r>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20e80f7551_0_7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0e80f7551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g20ee0e797a_0_9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0ee0e797a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g235f3b2223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35f3b222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g20ee0e797a_0_10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0ee0e797a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g20ee0e797a_0_1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20ee0e797a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p: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g35ed75ccf_05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35ed75ccf_0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20e1cd1dfa_0_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0e1cd1dfa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20e80f7551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0e80f755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35f391192_0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35f391192_0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35f391192_0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35f391192_0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20ee0e797a_0_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0ee0e797a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24edd1bf10_0_3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4edd1bf10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24f28e609f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4f28e609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spTree>
      <p:nvGrpSpPr>
        <p:cNvPr id="9" name="Shape 9"/>
        <p:cNvGrpSpPr/>
        <p:nvPr/>
      </p:nvGrpSpPr>
      <p:grpSpPr>
        <a:xfrm>
          <a:off x="0" y="0"/>
          <a:ext cx="0" cy="0"/>
          <a:chOff x="0" y="0"/>
          <a:chExt cx="0" cy="0"/>
        </a:xfrm>
      </p:grpSpPr>
      <p:sp>
        <p:nvSpPr>
          <p:cNvPr id="10" name="Google Shape;10;p2"/>
          <p:cNvSpPr/>
          <p:nvPr/>
        </p:nvSpPr>
        <p:spPr>
          <a:xfrm>
            <a:off x="0" y="0"/>
            <a:ext cx="3044100" cy="5143500"/>
          </a:xfrm>
          <a:prstGeom prst="rect">
            <a:avLst/>
          </a:prstGeom>
          <a:solidFill>
            <a:srgbClr val="2946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3044100" y="0"/>
            <a:ext cx="6099900" cy="5143500"/>
          </a:xfrm>
          <a:prstGeom prst="rect">
            <a:avLst/>
          </a:prstGeom>
          <a:solidFill>
            <a:srgbClr val="FFA800">
              <a:alpha val="8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679325" y="2753850"/>
            <a:ext cx="4903800" cy="1159800"/>
          </a:xfrm>
          <a:prstGeom prst="rect">
            <a:avLst/>
          </a:prstGeom>
        </p:spPr>
        <p:txBody>
          <a:bodyPr anchorCtr="0" anchor="ctr" bIns="91425" lIns="91425" spcFirstLastPara="1" rIns="91425" wrap="square" tIns="91425">
            <a:noAutofit/>
          </a:bodyPr>
          <a:lstStyle>
            <a:lvl1pPr lvl="0">
              <a:spcBef>
                <a:spcPts val="0"/>
              </a:spcBef>
              <a:spcAft>
                <a:spcPts val="0"/>
              </a:spcAft>
              <a:buClr>
                <a:srgbClr val="FFFFFF"/>
              </a:buClr>
              <a:buSzPts val="3600"/>
              <a:buNone/>
              <a:defRPr sz="3600">
                <a:solidFill>
                  <a:srgbClr val="FFFFFF"/>
                </a:solidFill>
              </a:defRPr>
            </a:lvl1pPr>
            <a:lvl2pPr lvl="1">
              <a:spcBef>
                <a:spcPts val="0"/>
              </a:spcBef>
              <a:spcAft>
                <a:spcPts val="0"/>
              </a:spcAft>
              <a:buClr>
                <a:srgbClr val="FFFFFF"/>
              </a:buClr>
              <a:buSzPts val="3600"/>
              <a:buNone/>
              <a:defRPr sz="3600">
                <a:solidFill>
                  <a:srgbClr val="FFFFFF"/>
                </a:solidFill>
              </a:defRPr>
            </a:lvl2pPr>
            <a:lvl3pPr lvl="2">
              <a:spcBef>
                <a:spcPts val="0"/>
              </a:spcBef>
              <a:spcAft>
                <a:spcPts val="0"/>
              </a:spcAft>
              <a:buClr>
                <a:srgbClr val="FFFFFF"/>
              </a:buClr>
              <a:buSzPts val="3600"/>
              <a:buNone/>
              <a:defRPr sz="3600">
                <a:solidFill>
                  <a:srgbClr val="FFFFFF"/>
                </a:solidFill>
              </a:defRPr>
            </a:lvl3pPr>
            <a:lvl4pPr lvl="3">
              <a:spcBef>
                <a:spcPts val="0"/>
              </a:spcBef>
              <a:spcAft>
                <a:spcPts val="0"/>
              </a:spcAft>
              <a:buClr>
                <a:srgbClr val="FFFFFF"/>
              </a:buClr>
              <a:buSzPts val="3600"/>
              <a:buNone/>
              <a:defRPr sz="3600">
                <a:solidFill>
                  <a:srgbClr val="FFFFFF"/>
                </a:solidFill>
              </a:defRPr>
            </a:lvl4pPr>
            <a:lvl5pPr lvl="4">
              <a:spcBef>
                <a:spcPts val="0"/>
              </a:spcBef>
              <a:spcAft>
                <a:spcPts val="0"/>
              </a:spcAft>
              <a:buClr>
                <a:srgbClr val="FFFFFF"/>
              </a:buClr>
              <a:buSzPts val="3600"/>
              <a:buNone/>
              <a:defRPr sz="3600">
                <a:solidFill>
                  <a:srgbClr val="FFFFFF"/>
                </a:solidFill>
              </a:defRPr>
            </a:lvl5pPr>
            <a:lvl6pPr lvl="5">
              <a:spcBef>
                <a:spcPts val="0"/>
              </a:spcBef>
              <a:spcAft>
                <a:spcPts val="0"/>
              </a:spcAft>
              <a:buClr>
                <a:srgbClr val="FFFFFF"/>
              </a:buClr>
              <a:buSzPts val="3600"/>
              <a:buNone/>
              <a:defRPr sz="3600">
                <a:solidFill>
                  <a:srgbClr val="FFFFFF"/>
                </a:solidFill>
              </a:defRPr>
            </a:lvl6pPr>
            <a:lvl7pPr lvl="6">
              <a:spcBef>
                <a:spcPts val="0"/>
              </a:spcBef>
              <a:spcAft>
                <a:spcPts val="0"/>
              </a:spcAft>
              <a:buClr>
                <a:srgbClr val="FFFFFF"/>
              </a:buClr>
              <a:buSzPts val="3600"/>
              <a:buNone/>
              <a:defRPr sz="3600">
                <a:solidFill>
                  <a:srgbClr val="FFFFFF"/>
                </a:solidFill>
              </a:defRPr>
            </a:lvl7pPr>
            <a:lvl8pPr lvl="7">
              <a:spcBef>
                <a:spcPts val="0"/>
              </a:spcBef>
              <a:spcAft>
                <a:spcPts val="0"/>
              </a:spcAft>
              <a:buClr>
                <a:srgbClr val="FFFFFF"/>
              </a:buClr>
              <a:buSzPts val="3600"/>
              <a:buNone/>
              <a:defRPr sz="3600">
                <a:solidFill>
                  <a:srgbClr val="FFFFFF"/>
                </a:solidFill>
              </a:defRPr>
            </a:lvl8pPr>
            <a:lvl9pPr lvl="8">
              <a:spcBef>
                <a:spcPts val="0"/>
              </a:spcBef>
              <a:spcAft>
                <a:spcPts val="0"/>
              </a:spcAft>
              <a:buClr>
                <a:srgbClr val="FFFFFF"/>
              </a:buClr>
              <a:buSzPts val="3600"/>
              <a:buNone/>
              <a:defRPr sz="3600">
                <a:solidFill>
                  <a:srgbClr val="FFFFFF"/>
                </a:solidFill>
              </a:defRPr>
            </a:lvl9pPr>
          </a:lstStyle>
          <a:p/>
        </p:txBody>
      </p:sp>
      <p:cxnSp>
        <p:nvCxnSpPr>
          <p:cNvPr id="13" name="Google Shape;13;p2"/>
          <p:cNvCxnSpPr/>
          <p:nvPr/>
        </p:nvCxnSpPr>
        <p:spPr>
          <a:xfrm>
            <a:off x="3815840" y="4083900"/>
            <a:ext cx="695700" cy="0"/>
          </a:xfrm>
          <a:prstGeom prst="straightConnector1">
            <a:avLst/>
          </a:prstGeom>
          <a:noFill/>
          <a:ln cap="flat" cmpd="sng" w="38100">
            <a:solidFill>
              <a:srgbClr val="FFFFFF"/>
            </a:solidFill>
            <a:prstDash val="solid"/>
            <a:round/>
            <a:headEnd len="med" w="med" type="none"/>
            <a:tailEnd len="med" w="med" type="none"/>
          </a:ln>
        </p:spPr>
      </p:cxnSp>
      <p:sp>
        <p:nvSpPr>
          <p:cNvPr id="14" name="Google Shape;14;p2"/>
          <p:cNvSpPr/>
          <p:nvPr/>
        </p:nvSpPr>
        <p:spPr>
          <a:xfrm>
            <a:off x="1747200" y="2787000"/>
            <a:ext cx="1296900" cy="12969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9" name="Shape 79"/>
        <p:cNvGrpSpPr/>
        <p:nvPr/>
      </p:nvGrpSpPr>
      <p:grpSpPr>
        <a:xfrm>
          <a:off x="0" y="0"/>
          <a:ext cx="0" cy="0"/>
          <a:chOff x="0" y="0"/>
          <a:chExt cx="0" cy="0"/>
        </a:xfrm>
      </p:grpSpPr>
      <p:sp>
        <p:nvSpPr>
          <p:cNvPr id="80" name="Google Shape;80;p11"/>
          <p:cNvSpPr/>
          <p:nvPr/>
        </p:nvSpPr>
        <p:spPr>
          <a:xfrm>
            <a:off x="100" y="-5800"/>
            <a:ext cx="9144000" cy="5149500"/>
          </a:xfrm>
          <a:prstGeom prst="rect">
            <a:avLst/>
          </a:prstGeom>
          <a:solidFill>
            <a:srgbClr val="FFA800">
              <a:alpha val="8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1"/>
          <p:cNvSpPr/>
          <p:nvPr/>
        </p:nvSpPr>
        <p:spPr>
          <a:xfrm>
            <a:off x="0" y="-5925"/>
            <a:ext cx="9144000" cy="5149500"/>
          </a:xfrm>
          <a:prstGeom prst="frame">
            <a:avLst>
              <a:gd fmla="val 5041" name="adj1"/>
            </a:avLst>
          </a:prstGeom>
          <a:solidFill>
            <a:srgbClr val="2946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1"/>
          <p:cNvSpPr/>
          <p:nvPr/>
        </p:nvSpPr>
        <p:spPr>
          <a:xfrm>
            <a:off x="4303650" y="4607000"/>
            <a:ext cx="536700" cy="5367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1"/>
          <p:cNvSpPr txBox="1"/>
          <p:nvPr>
            <p:ph idx="1" type="body"/>
          </p:nvPr>
        </p:nvSpPr>
        <p:spPr>
          <a:xfrm>
            <a:off x="457200" y="4101509"/>
            <a:ext cx="8229600" cy="519600"/>
          </a:xfrm>
          <a:prstGeom prst="rect">
            <a:avLst/>
          </a:prstGeom>
        </p:spPr>
        <p:txBody>
          <a:bodyPr anchorCtr="0" anchor="t" bIns="91425" lIns="91425" spcFirstLastPara="1" rIns="91425" wrap="square" tIns="91425">
            <a:noAutofit/>
          </a:bodyPr>
          <a:lstStyle>
            <a:lvl1pPr indent="-228600" lvl="0" marL="457200" algn="ctr">
              <a:spcBef>
                <a:spcPts val="360"/>
              </a:spcBef>
              <a:spcAft>
                <a:spcPts val="0"/>
              </a:spcAft>
              <a:buClr>
                <a:srgbClr val="294667"/>
              </a:buClr>
              <a:buSzPts val="1200"/>
              <a:buNone/>
              <a:defRPr b="1" sz="1200">
                <a:solidFill>
                  <a:srgbClr val="294667"/>
                </a:solidFill>
              </a:defRPr>
            </a:lvl1pPr>
          </a:lstStyle>
          <a:p/>
        </p:txBody>
      </p:sp>
      <p:sp>
        <p:nvSpPr>
          <p:cNvPr id="84" name="Google Shape;84;p11"/>
          <p:cNvSpPr txBox="1"/>
          <p:nvPr>
            <p:ph idx="12" type="sldNum"/>
          </p:nvPr>
        </p:nvSpPr>
        <p:spPr>
          <a:xfrm>
            <a:off x="4303575" y="4606750"/>
            <a:ext cx="536700" cy="536700"/>
          </a:xfrm>
          <a:prstGeom prst="rect">
            <a:avLst/>
          </a:prstGeom>
        </p:spPr>
        <p:txBody>
          <a:bodyPr anchorCtr="0" anchor="ctr" bIns="91425" lIns="91425" spcFirstLastPara="1" rIns="91425" wrap="square" tIns="91425">
            <a:noAutofit/>
          </a:bodyPr>
          <a:lstStyle>
            <a:lvl1pPr lvl="0" algn="ctr">
              <a:buNone/>
              <a:defRPr>
                <a:solidFill>
                  <a:srgbClr val="294667"/>
                </a:solidFill>
              </a:defRPr>
            </a:lvl1pPr>
            <a:lvl2pPr lvl="1" algn="ctr">
              <a:buNone/>
              <a:defRPr>
                <a:solidFill>
                  <a:srgbClr val="294667"/>
                </a:solidFill>
              </a:defRPr>
            </a:lvl2pPr>
            <a:lvl3pPr lvl="2" algn="ctr">
              <a:buNone/>
              <a:defRPr>
                <a:solidFill>
                  <a:srgbClr val="294667"/>
                </a:solidFill>
              </a:defRPr>
            </a:lvl3pPr>
            <a:lvl4pPr lvl="3" algn="ctr">
              <a:buNone/>
              <a:defRPr>
                <a:solidFill>
                  <a:srgbClr val="294667"/>
                </a:solidFill>
              </a:defRPr>
            </a:lvl4pPr>
            <a:lvl5pPr lvl="4" algn="ctr">
              <a:buNone/>
              <a:defRPr>
                <a:solidFill>
                  <a:srgbClr val="294667"/>
                </a:solidFill>
              </a:defRPr>
            </a:lvl5pPr>
            <a:lvl6pPr lvl="5" algn="ctr">
              <a:buNone/>
              <a:defRPr>
                <a:solidFill>
                  <a:srgbClr val="294667"/>
                </a:solidFill>
              </a:defRPr>
            </a:lvl6pPr>
            <a:lvl7pPr lvl="6" algn="ctr">
              <a:buNone/>
              <a:defRPr>
                <a:solidFill>
                  <a:srgbClr val="294667"/>
                </a:solidFill>
              </a:defRPr>
            </a:lvl7pPr>
            <a:lvl8pPr lvl="7" algn="ctr">
              <a:buNone/>
              <a:defRPr>
                <a:solidFill>
                  <a:srgbClr val="294667"/>
                </a:solidFill>
              </a:defRPr>
            </a:lvl8pPr>
            <a:lvl9pPr lvl="8" algn="ctr">
              <a:buNone/>
              <a:defRPr>
                <a:solidFill>
                  <a:srgbClr val="294667"/>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dark)" type="blank">
  <p:cSld name="BLANK">
    <p:spTree>
      <p:nvGrpSpPr>
        <p:cNvPr id="85" name="Shape 85"/>
        <p:cNvGrpSpPr/>
        <p:nvPr/>
      </p:nvGrpSpPr>
      <p:grpSpPr>
        <a:xfrm>
          <a:off x="0" y="0"/>
          <a:ext cx="0" cy="0"/>
          <a:chOff x="0" y="0"/>
          <a:chExt cx="0" cy="0"/>
        </a:xfrm>
      </p:grpSpPr>
      <p:sp>
        <p:nvSpPr>
          <p:cNvPr id="86" name="Google Shape;86;p12"/>
          <p:cNvSpPr/>
          <p:nvPr/>
        </p:nvSpPr>
        <p:spPr>
          <a:xfrm>
            <a:off x="100" y="-5800"/>
            <a:ext cx="9144000" cy="5149500"/>
          </a:xfrm>
          <a:prstGeom prst="rect">
            <a:avLst/>
          </a:prstGeom>
          <a:solidFill>
            <a:srgbClr val="325680">
              <a:alpha val="86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2"/>
          <p:cNvSpPr/>
          <p:nvPr/>
        </p:nvSpPr>
        <p:spPr>
          <a:xfrm>
            <a:off x="0" y="-5925"/>
            <a:ext cx="9144000" cy="5149500"/>
          </a:xfrm>
          <a:prstGeom prst="frame">
            <a:avLst>
              <a:gd fmla="val 5041" name="adj1"/>
            </a:avLst>
          </a:prstGeom>
          <a:solidFill>
            <a:srgbClr val="FFA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2"/>
          <p:cNvSpPr/>
          <p:nvPr/>
        </p:nvSpPr>
        <p:spPr>
          <a:xfrm>
            <a:off x="4303650" y="4607000"/>
            <a:ext cx="536700" cy="536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2"/>
          <p:cNvSpPr txBox="1"/>
          <p:nvPr>
            <p:ph idx="12" type="sldNum"/>
          </p:nvPr>
        </p:nvSpPr>
        <p:spPr>
          <a:xfrm>
            <a:off x="4303575" y="4606750"/>
            <a:ext cx="536700" cy="536700"/>
          </a:xfrm>
          <a:prstGeom prst="rect">
            <a:avLst/>
          </a:prstGeom>
        </p:spPr>
        <p:txBody>
          <a:bodyPr anchorCtr="0" anchor="ctr" bIns="91425" lIns="91425" spcFirstLastPara="1" rIns="91425" wrap="square" tIns="91425">
            <a:noAutofit/>
          </a:bodyPr>
          <a:lstStyle>
            <a:lvl1pPr lvl="0" algn="ctr">
              <a:buNone/>
              <a:defRPr>
                <a:solidFill>
                  <a:srgbClr val="294667"/>
                </a:solidFill>
              </a:defRPr>
            </a:lvl1pPr>
            <a:lvl2pPr lvl="1" algn="ctr">
              <a:buNone/>
              <a:defRPr>
                <a:solidFill>
                  <a:srgbClr val="294667"/>
                </a:solidFill>
              </a:defRPr>
            </a:lvl2pPr>
            <a:lvl3pPr lvl="2" algn="ctr">
              <a:buNone/>
              <a:defRPr>
                <a:solidFill>
                  <a:srgbClr val="294667"/>
                </a:solidFill>
              </a:defRPr>
            </a:lvl3pPr>
            <a:lvl4pPr lvl="3" algn="ctr">
              <a:buNone/>
              <a:defRPr>
                <a:solidFill>
                  <a:srgbClr val="294667"/>
                </a:solidFill>
              </a:defRPr>
            </a:lvl4pPr>
            <a:lvl5pPr lvl="4" algn="ctr">
              <a:buNone/>
              <a:defRPr>
                <a:solidFill>
                  <a:srgbClr val="294667"/>
                </a:solidFill>
              </a:defRPr>
            </a:lvl5pPr>
            <a:lvl6pPr lvl="5" algn="ctr">
              <a:buNone/>
              <a:defRPr>
                <a:solidFill>
                  <a:srgbClr val="294667"/>
                </a:solidFill>
              </a:defRPr>
            </a:lvl6pPr>
            <a:lvl7pPr lvl="6" algn="ctr">
              <a:buNone/>
              <a:defRPr>
                <a:solidFill>
                  <a:srgbClr val="294667"/>
                </a:solidFill>
              </a:defRPr>
            </a:lvl7pPr>
            <a:lvl8pPr lvl="7" algn="ctr">
              <a:buNone/>
              <a:defRPr>
                <a:solidFill>
                  <a:srgbClr val="294667"/>
                </a:solidFill>
              </a:defRPr>
            </a:lvl8pPr>
            <a:lvl9pPr lvl="8" algn="ctr">
              <a:buNone/>
              <a:defRPr>
                <a:solidFill>
                  <a:srgbClr val="294667"/>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bright)">
  <p:cSld name="BLANK_1">
    <p:spTree>
      <p:nvGrpSpPr>
        <p:cNvPr id="90" name="Shape 90"/>
        <p:cNvGrpSpPr/>
        <p:nvPr/>
      </p:nvGrpSpPr>
      <p:grpSpPr>
        <a:xfrm>
          <a:off x="0" y="0"/>
          <a:ext cx="0" cy="0"/>
          <a:chOff x="0" y="0"/>
          <a:chExt cx="0" cy="0"/>
        </a:xfrm>
      </p:grpSpPr>
      <p:sp>
        <p:nvSpPr>
          <p:cNvPr id="91" name="Google Shape;91;p13"/>
          <p:cNvSpPr/>
          <p:nvPr/>
        </p:nvSpPr>
        <p:spPr>
          <a:xfrm>
            <a:off x="100" y="-5800"/>
            <a:ext cx="9144000" cy="5149500"/>
          </a:xfrm>
          <a:prstGeom prst="rect">
            <a:avLst/>
          </a:prstGeom>
          <a:solidFill>
            <a:srgbClr val="FFA800">
              <a:alpha val="8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3"/>
          <p:cNvSpPr/>
          <p:nvPr/>
        </p:nvSpPr>
        <p:spPr>
          <a:xfrm>
            <a:off x="0" y="-5925"/>
            <a:ext cx="9144000" cy="5149500"/>
          </a:xfrm>
          <a:prstGeom prst="frame">
            <a:avLst>
              <a:gd fmla="val 5041" name="adj1"/>
            </a:avLst>
          </a:prstGeom>
          <a:solidFill>
            <a:srgbClr val="2946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3"/>
          <p:cNvSpPr/>
          <p:nvPr/>
        </p:nvSpPr>
        <p:spPr>
          <a:xfrm>
            <a:off x="4303650" y="4607000"/>
            <a:ext cx="536700" cy="536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3"/>
          <p:cNvSpPr txBox="1"/>
          <p:nvPr>
            <p:ph idx="12" type="sldNum"/>
          </p:nvPr>
        </p:nvSpPr>
        <p:spPr>
          <a:xfrm>
            <a:off x="4303575" y="4606750"/>
            <a:ext cx="536700" cy="536700"/>
          </a:xfrm>
          <a:prstGeom prst="rect">
            <a:avLst/>
          </a:prstGeom>
        </p:spPr>
        <p:txBody>
          <a:bodyPr anchorCtr="0" anchor="ctr" bIns="91425" lIns="91425" spcFirstLastPara="1" rIns="91425" wrap="square" tIns="91425">
            <a:noAutofit/>
          </a:bodyPr>
          <a:lstStyle>
            <a:lvl1pPr lvl="0" rtl="0" algn="ctr">
              <a:buNone/>
              <a:defRPr>
                <a:solidFill>
                  <a:srgbClr val="294667"/>
                </a:solidFill>
              </a:defRPr>
            </a:lvl1pPr>
            <a:lvl2pPr lvl="1" rtl="0" algn="ctr">
              <a:buNone/>
              <a:defRPr>
                <a:solidFill>
                  <a:srgbClr val="294667"/>
                </a:solidFill>
              </a:defRPr>
            </a:lvl2pPr>
            <a:lvl3pPr lvl="2" rtl="0" algn="ctr">
              <a:buNone/>
              <a:defRPr>
                <a:solidFill>
                  <a:srgbClr val="294667"/>
                </a:solidFill>
              </a:defRPr>
            </a:lvl3pPr>
            <a:lvl4pPr lvl="3" rtl="0" algn="ctr">
              <a:buNone/>
              <a:defRPr>
                <a:solidFill>
                  <a:srgbClr val="294667"/>
                </a:solidFill>
              </a:defRPr>
            </a:lvl4pPr>
            <a:lvl5pPr lvl="4" rtl="0" algn="ctr">
              <a:buNone/>
              <a:defRPr>
                <a:solidFill>
                  <a:srgbClr val="294667"/>
                </a:solidFill>
              </a:defRPr>
            </a:lvl5pPr>
            <a:lvl6pPr lvl="5" rtl="0" algn="ctr">
              <a:buNone/>
              <a:defRPr>
                <a:solidFill>
                  <a:srgbClr val="294667"/>
                </a:solidFill>
              </a:defRPr>
            </a:lvl6pPr>
            <a:lvl7pPr lvl="6" rtl="0" algn="ctr">
              <a:buNone/>
              <a:defRPr>
                <a:solidFill>
                  <a:srgbClr val="294667"/>
                </a:solidFill>
              </a:defRPr>
            </a:lvl7pPr>
            <a:lvl8pPr lvl="7" rtl="0" algn="ctr">
              <a:buNone/>
              <a:defRPr>
                <a:solidFill>
                  <a:srgbClr val="294667"/>
                </a:solidFill>
              </a:defRPr>
            </a:lvl8pPr>
            <a:lvl9pPr lvl="8" rtl="0" algn="ctr">
              <a:buNone/>
              <a:defRPr>
                <a:solidFill>
                  <a:srgbClr val="294667"/>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white)">
  <p:cSld name="BLANK_1_1">
    <p:spTree>
      <p:nvGrpSpPr>
        <p:cNvPr id="95" name="Shape 95"/>
        <p:cNvGrpSpPr/>
        <p:nvPr/>
      </p:nvGrpSpPr>
      <p:grpSpPr>
        <a:xfrm>
          <a:off x="0" y="0"/>
          <a:ext cx="0" cy="0"/>
          <a:chOff x="0" y="0"/>
          <a:chExt cx="0" cy="0"/>
        </a:xfrm>
      </p:grpSpPr>
      <p:sp>
        <p:nvSpPr>
          <p:cNvPr id="96" name="Google Shape;96;p14"/>
          <p:cNvSpPr/>
          <p:nvPr/>
        </p:nvSpPr>
        <p:spPr>
          <a:xfrm>
            <a:off x="0" y="-5925"/>
            <a:ext cx="9144000" cy="5149500"/>
          </a:xfrm>
          <a:prstGeom prst="frame">
            <a:avLst>
              <a:gd fmla="val 5041" name="adj1"/>
            </a:avLst>
          </a:prstGeom>
          <a:solidFill>
            <a:srgbClr val="FFA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4"/>
          <p:cNvSpPr/>
          <p:nvPr/>
        </p:nvSpPr>
        <p:spPr>
          <a:xfrm>
            <a:off x="4303650" y="4607000"/>
            <a:ext cx="536700" cy="536700"/>
          </a:xfrm>
          <a:prstGeom prst="rect">
            <a:avLst/>
          </a:prstGeom>
          <a:solidFill>
            <a:srgbClr val="2946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4"/>
          <p:cNvSpPr txBox="1"/>
          <p:nvPr>
            <p:ph idx="12" type="sldNum"/>
          </p:nvPr>
        </p:nvSpPr>
        <p:spPr>
          <a:xfrm>
            <a:off x="4303575" y="4606750"/>
            <a:ext cx="536700" cy="536700"/>
          </a:xfrm>
          <a:prstGeom prst="rect">
            <a:avLst/>
          </a:prstGeom>
          <a:noFill/>
        </p:spPr>
        <p:txBody>
          <a:bodyPr anchorCtr="0" anchor="ctr" bIns="91425" lIns="91425" spcFirstLastPara="1" rIns="91425" wrap="square" tIns="91425">
            <a:noAutofit/>
          </a:bodyPr>
          <a:lstStyle>
            <a:lvl1pPr lvl="0" rtl="0" algn="ctr">
              <a:buNone/>
              <a:defRPr>
                <a:solidFill>
                  <a:srgbClr val="FFFFFF"/>
                </a:solidFill>
              </a:defRPr>
            </a:lvl1pPr>
            <a:lvl2pPr lvl="1" rtl="0" algn="ctr">
              <a:buNone/>
              <a:defRPr>
                <a:solidFill>
                  <a:srgbClr val="FFFFFF"/>
                </a:solidFill>
              </a:defRPr>
            </a:lvl2pPr>
            <a:lvl3pPr lvl="2" rtl="0" algn="ctr">
              <a:buNone/>
              <a:defRPr>
                <a:solidFill>
                  <a:srgbClr val="FFFFFF"/>
                </a:solidFill>
              </a:defRPr>
            </a:lvl3pPr>
            <a:lvl4pPr lvl="3" rtl="0" algn="ctr">
              <a:buNone/>
              <a:defRPr>
                <a:solidFill>
                  <a:srgbClr val="FFFFFF"/>
                </a:solidFill>
              </a:defRPr>
            </a:lvl4pPr>
            <a:lvl5pPr lvl="4" rtl="0" algn="ctr">
              <a:buNone/>
              <a:defRPr>
                <a:solidFill>
                  <a:srgbClr val="FFFFFF"/>
                </a:solidFill>
              </a:defRPr>
            </a:lvl5pPr>
            <a:lvl6pPr lvl="5" rtl="0" algn="ctr">
              <a:buNone/>
              <a:defRPr>
                <a:solidFill>
                  <a:srgbClr val="FFFFFF"/>
                </a:solidFill>
              </a:defRPr>
            </a:lvl6pPr>
            <a:lvl7pPr lvl="6" rtl="0" algn="ctr">
              <a:buNone/>
              <a:defRPr>
                <a:solidFill>
                  <a:srgbClr val="FFFFFF"/>
                </a:solidFill>
              </a:defRPr>
            </a:lvl7pPr>
            <a:lvl8pPr lvl="7" rtl="0" algn="ctr">
              <a:buNone/>
              <a:defRPr>
                <a:solidFill>
                  <a:srgbClr val="FFFFFF"/>
                </a:solidFill>
              </a:defRPr>
            </a:lvl8pPr>
            <a:lvl9pPr lvl="8" rtl="0" algn="ctr">
              <a:buNone/>
              <a:defRPr>
                <a:solidFill>
                  <a:srgbClr val="FFFFFF"/>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spTree>
      <p:nvGrpSpPr>
        <p:cNvPr id="15" name="Shape 15"/>
        <p:cNvGrpSpPr/>
        <p:nvPr/>
      </p:nvGrpSpPr>
      <p:grpSpPr>
        <a:xfrm>
          <a:off x="0" y="0"/>
          <a:ext cx="0" cy="0"/>
          <a:chOff x="0" y="0"/>
          <a:chExt cx="0" cy="0"/>
        </a:xfrm>
      </p:grpSpPr>
      <p:sp>
        <p:nvSpPr>
          <p:cNvPr id="16" name="Google Shape;16;p3"/>
          <p:cNvSpPr/>
          <p:nvPr/>
        </p:nvSpPr>
        <p:spPr>
          <a:xfrm>
            <a:off x="0" y="0"/>
            <a:ext cx="4572000" cy="5143500"/>
          </a:xfrm>
          <a:prstGeom prst="rect">
            <a:avLst/>
          </a:prstGeom>
          <a:solidFill>
            <a:srgbClr val="FFA800">
              <a:alpha val="8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p:nvPr/>
        </p:nvSpPr>
        <p:spPr>
          <a:xfrm>
            <a:off x="4572000" y="0"/>
            <a:ext cx="4572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3"/>
          <p:cNvSpPr/>
          <p:nvPr/>
        </p:nvSpPr>
        <p:spPr>
          <a:xfrm>
            <a:off x="0" y="0"/>
            <a:ext cx="536700" cy="536700"/>
          </a:xfrm>
          <a:prstGeom prst="rect">
            <a:avLst/>
          </a:prstGeom>
          <a:solidFill>
            <a:srgbClr val="2946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3"/>
          <p:cNvSpPr txBox="1"/>
          <p:nvPr>
            <p:ph type="ctrTitle"/>
          </p:nvPr>
        </p:nvSpPr>
        <p:spPr>
          <a:xfrm>
            <a:off x="5020500" y="2251075"/>
            <a:ext cx="3675000" cy="11598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20" name="Google Shape;20;p3"/>
          <p:cNvSpPr txBox="1"/>
          <p:nvPr>
            <p:ph idx="1" type="subTitle"/>
          </p:nvPr>
        </p:nvSpPr>
        <p:spPr>
          <a:xfrm>
            <a:off x="5020500" y="3602050"/>
            <a:ext cx="3675000" cy="5739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A800"/>
              </a:buClr>
              <a:buSzPts val="1400"/>
              <a:buNone/>
              <a:defRPr sz="1400">
                <a:solidFill>
                  <a:srgbClr val="FFA800"/>
                </a:solidFill>
              </a:defRPr>
            </a:lvl1pPr>
            <a:lvl2pPr lvl="1" rtl="0">
              <a:spcBef>
                <a:spcPts val="0"/>
              </a:spcBef>
              <a:spcAft>
                <a:spcPts val="0"/>
              </a:spcAft>
              <a:buClr>
                <a:srgbClr val="FFA800"/>
              </a:buClr>
              <a:buSzPts val="1400"/>
              <a:buNone/>
              <a:defRPr sz="1400">
                <a:solidFill>
                  <a:srgbClr val="FFA800"/>
                </a:solidFill>
              </a:defRPr>
            </a:lvl2pPr>
            <a:lvl3pPr lvl="2" rtl="0">
              <a:spcBef>
                <a:spcPts val="0"/>
              </a:spcBef>
              <a:spcAft>
                <a:spcPts val="0"/>
              </a:spcAft>
              <a:buClr>
                <a:srgbClr val="FFA800"/>
              </a:buClr>
              <a:buSzPts val="1400"/>
              <a:buNone/>
              <a:defRPr sz="1400">
                <a:solidFill>
                  <a:srgbClr val="FFA800"/>
                </a:solidFill>
              </a:defRPr>
            </a:lvl3pPr>
            <a:lvl4pPr lvl="3" rtl="0">
              <a:spcBef>
                <a:spcPts val="0"/>
              </a:spcBef>
              <a:spcAft>
                <a:spcPts val="0"/>
              </a:spcAft>
              <a:buClr>
                <a:srgbClr val="FFA800"/>
              </a:buClr>
              <a:buSzPts val="1400"/>
              <a:buNone/>
              <a:defRPr sz="1400">
                <a:solidFill>
                  <a:srgbClr val="FFA800"/>
                </a:solidFill>
              </a:defRPr>
            </a:lvl4pPr>
            <a:lvl5pPr lvl="4" rtl="0">
              <a:spcBef>
                <a:spcPts val="0"/>
              </a:spcBef>
              <a:spcAft>
                <a:spcPts val="0"/>
              </a:spcAft>
              <a:buClr>
                <a:srgbClr val="FFA800"/>
              </a:buClr>
              <a:buSzPts val="1400"/>
              <a:buNone/>
              <a:defRPr sz="1400">
                <a:solidFill>
                  <a:srgbClr val="FFA800"/>
                </a:solidFill>
              </a:defRPr>
            </a:lvl5pPr>
            <a:lvl6pPr lvl="5" rtl="0">
              <a:spcBef>
                <a:spcPts val="0"/>
              </a:spcBef>
              <a:spcAft>
                <a:spcPts val="0"/>
              </a:spcAft>
              <a:buClr>
                <a:srgbClr val="FFA800"/>
              </a:buClr>
              <a:buSzPts val="1400"/>
              <a:buNone/>
              <a:defRPr sz="1400">
                <a:solidFill>
                  <a:srgbClr val="FFA800"/>
                </a:solidFill>
              </a:defRPr>
            </a:lvl6pPr>
            <a:lvl7pPr lvl="6" rtl="0">
              <a:spcBef>
                <a:spcPts val="0"/>
              </a:spcBef>
              <a:spcAft>
                <a:spcPts val="0"/>
              </a:spcAft>
              <a:buClr>
                <a:srgbClr val="FFA800"/>
              </a:buClr>
              <a:buSzPts val="1400"/>
              <a:buNone/>
              <a:defRPr sz="1400">
                <a:solidFill>
                  <a:srgbClr val="FFA800"/>
                </a:solidFill>
              </a:defRPr>
            </a:lvl7pPr>
            <a:lvl8pPr lvl="7" rtl="0">
              <a:spcBef>
                <a:spcPts val="0"/>
              </a:spcBef>
              <a:spcAft>
                <a:spcPts val="0"/>
              </a:spcAft>
              <a:buClr>
                <a:srgbClr val="FFA800"/>
              </a:buClr>
              <a:buSzPts val="1400"/>
              <a:buNone/>
              <a:defRPr sz="1400">
                <a:solidFill>
                  <a:srgbClr val="FFA800"/>
                </a:solidFill>
              </a:defRPr>
            </a:lvl8pPr>
            <a:lvl9pPr lvl="8" rtl="0">
              <a:spcBef>
                <a:spcPts val="0"/>
              </a:spcBef>
              <a:spcAft>
                <a:spcPts val="0"/>
              </a:spcAft>
              <a:buClr>
                <a:srgbClr val="FFA800"/>
              </a:buClr>
              <a:buSzPts val="1400"/>
              <a:buNone/>
              <a:defRPr sz="1400">
                <a:solidFill>
                  <a:srgbClr val="FFA800"/>
                </a:solidFill>
              </a:defRPr>
            </a:lvl9pPr>
          </a:lstStyle>
          <a:p/>
        </p:txBody>
      </p:sp>
      <p:sp>
        <p:nvSpPr>
          <p:cNvPr id="21" name="Google Shape;21;p3"/>
          <p:cNvSpPr txBox="1"/>
          <p:nvPr>
            <p:ph idx="12" type="sldNum"/>
          </p:nvPr>
        </p:nvSpPr>
        <p:spPr>
          <a:xfrm>
            <a:off x="0" y="0"/>
            <a:ext cx="536700" cy="536700"/>
          </a:xfrm>
          <a:prstGeom prst="rect">
            <a:avLst/>
          </a:prstGeom>
        </p:spPr>
        <p:txBody>
          <a:bodyPr anchorCtr="0" anchor="ctr" bIns="91425" lIns="91425" spcFirstLastPara="1" rIns="91425" wrap="square" tIns="91425">
            <a:noAutofit/>
          </a:bodyPr>
          <a:lstStyle>
            <a:lvl1pPr lvl="0" rtl="0" algn="ctr">
              <a:buNone/>
              <a:defRPr>
                <a:solidFill>
                  <a:srgbClr val="FFFFFF"/>
                </a:solidFill>
              </a:defRPr>
            </a:lvl1pPr>
            <a:lvl2pPr lvl="1" rtl="0" algn="ctr">
              <a:buNone/>
              <a:defRPr>
                <a:solidFill>
                  <a:srgbClr val="FFFFFF"/>
                </a:solidFill>
              </a:defRPr>
            </a:lvl2pPr>
            <a:lvl3pPr lvl="2" rtl="0" algn="ctr">
              <a:buNone/>
              <a:defRPr>
                <a:solidFill>
                  <a:srgbClr val="FFFFFF"/>
                </a:solidFill>
              </a:defRPr>
            </a:lvl3pPr>
            <a:lvl4pPr lvl="3" rtl="0" algn="ctr">
              <a:buNone/>
              <a:defRPr>
                <a:solidFill>
                  <a:srgbClr val="FFFFFF"/>
                </a:solidFill>
              </a:defRPr>
            </a:lvl4pPr>
            <a:lvl5pPr lvl="4" rtl="0" algn="ctr">
              <a:buNone/>
              <a:defRPr>
                <a:solidFill>
                  <a:srgbClr val="FFFFFF"/>
                </a:solidFill>
              </a:defRPr>
            </a:lvl5pPr>
            <a:lvl6pPr lvl="5" rtl="0" algn="ctr">
              <a:buNone/>
              <a:defRPr>
                <a:solidFill>
                  <a:srgbClr val="FFFFFF"/>
                </a:solidFill>
              </a:defRPr>
            </a:lvl6pPr>
            <a:lvl7pPr lvl="6" rtl="0" algn="ctr">
              <a:buNone/>
              <a:defRPr>
                <a:solidFill>
                  <a:srgbClr val="FFFFFF"/>
                </a:solidFill>
              </a:defRPr>
            </a:lvl7pPr>
            <a:lvl8pPr lvl="7" rtl="0" algn="ctr">
              <a:buNone/>
              <a:defRPr>
                <a:solidFill>
                  <a:srgbClr val="FFFFFF"/>
                </a:solidFill>
              </a:defRPr>
            </a:lvl8pPr>
            <a:lvl9pPr lvl="8" rtl="0" algn="ctr">
              <a:buNone/>
              <a:defRPr>
                <a:solidFill>
                  <a:srgbClr val="FFFFFF"/>
                </a:solidFill>
              </a:defRPr>
            </a:lvl9pPr>
          </a:lstStyle>
          <a:p>
            <a:pPr indent="0" lvl="0" marL="0" rtl="0" algn="ctr">
              <a:spcBef>
                <a:spcPts val="0"/>
              </a:spcBef>
              <a:spcAft>
                <a:spcPts val="0"/>
              </a:spcAft>
              <a:buNone/>
            </a:pPr>
            <a:fld id="{00000000-1234-1234-1234-123412341234}" type="slidenum">
              <a:rPr lang="en"/>
              <a:t>‹#›</a:t>
            </a:fld>
            <a:endParaRPr/>
          </a:p>
        </p:txBody>
      </p:sp>
      <p:cxnSp>
        <p:nvCxnSpPr>
          <p:cNvPr id="22" name="Google Shape;22;p3"/>
          <p:cNvCxnSpPr/>
          <p:nvPr/>
        </p:nvCxnSpPr>
        <p:spPr>
          <a:xfrm>
            <a:off x="5136765" y="3486150"/>
            <a:ext cx="452400" cy="0"/>
          </a:xfrm>
          <a:prstGeom prst="straightConnector1">
            <a:avLst/>
          </a:prstGeom>
          <a:noFill/>
          <a:ln cap="flat" cmpd="sng" w="28575">
            <a:solidFill>
              <a:srgbClr val="FFA800"/>
            </a:solidFill>
            <a:prstDash val="solid"/>
            <a:round/>
            <a:headEnd len="med" w="med" type="none"/>
            <a:tailEnd len="med" w="med"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23" name="Shape 23"/>
        <p:cNvGrpSpPr/>
        <p:nvPr/>
      </p:nvGrpSpPr>
      <p:grpSpPr>
        <a:xfrm>
          <a:off x="0" y="0"/>
          <a:ext cx="0" cy="0"/>
          <a:chOff x="0" y="0"/>
          <a:chExt cx="0" cy="0"/>
        </a:xfrm>
      </p:grpSpPr>
      <p:sp>
        <p:nvSpPr>
          <p:cNvPr id="24" name="Google Shape;24;p4"/>
          <p:cNvSpPr/>
          <p:nvPr/>
        </p:nvSpPr>
        <p:spPr>
          <a:xfrm>
            <a:off x="100" y="-5800"/>
            <a:ext cx="9144000" cy="5149500"/>
          </a:xfrm>
          <a:prstGeom prst="rect">
            <a:avLst/>
          </a:prstGeom>
          <a:solidFill>
            <a:srgbClr val="325680">
              <a:alpha val="86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4"/>
          <p:cNvSpPr/>
          <p:nvPr/>
        </p:nvSpPr>
        <p:spPr>
          <a:xfrm>
            <a:off x="0" y="-5925"/>
            <a:ext cx="9144000" cy="5149500"/>
          </a:xfrm>
          <a:prstGeom prst="frame">
            <a:avLst>
              <a:gd fmla="val 5041" name="adj1"/>
            </a:avLst>
          </a:prstGeom>
          <a:solidFill>
            <a:srgbClr val="FFA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4"/>
          <p:cNvSpPr/>
          <p:nvPr/>
        </p:nvSpPr>
        <p:spPr>
          <a:xfrm>
            <a:off x="4303650" y="0"/>
            <a:ext cx="536700" cy="886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nvSpPr>
        <p:spPr>
          <a:xfrm>
            <a:off x="3593400" y="208667"/>
            <a:ext cx="1957200" cy="65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6000">
                <a:solidFill>
                  <a:srgbClr val="294667"/>
                </a:solidFill>
              </a:rPr>
              <a:t>“</a:t>
            </a:r>
            <a:endParaRPr b="1" sz="6000">
              <a:solidFill>
                <a:srgbClr val="294667"/>
              </a:solidFill>
            </a:endParaRPr>
          </a:p>
        </p:txBody>
      </p:sp>
      <p:sp>
        <p:nvSpPr>
          <p:cNvPr id="28" name="Google Shape;28;p4"/>
          <p:cNvSpPr/>
          <p:nvPr/>
        </p:nvSpPr>
        <p:spPr>
          <a:xfrm>
            <a:off x="4303650" y="4607000"/>
            <a:ext cx="536700" cy="536700"/>
          </a:xfrm>
          <a:prstGeom prst="rect">
            <a:avLst/>
          </a:prstGeom>
          <a:solidFill>
            <a:srgbClr val="2946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4"/>
          <p:cNvSpPr txBox="1"/>
          <p:nvPr>
            <p:ph idx="1" type="body"/>
          </p:nvPr>
        </p:nvSpPr>
        <p:spPr>
          <a:xfrm>
            <a:off x="1616475" y="1393325"/>
            <a:ext cx="5911200" cy="3003600"/>
          </a:xfrm>
          <a:prstGeom prst="rect">
            <a:avLst/>
          </a:prstGeom>
        </p:spPr>
        <p:txBody>
          <a:bodyPr anchorCtr="0" anchor="t" bIns="91425" lIns="91425" spcFirstLastPara="1" rIns="91425" wrap="square" tIns="91425">
            <a:noAutofit/>
          </a:bodyPr>
          <a:lstStyle>
            <a:lvl1pPr indent="-419100" lvl="0" marL="457200" rtl="0" algn="ctr">
              <a:spcBef>
                <a:spcPts val="600"/>
              </a:spcBef>
              <a:spcAft>
                <a:spcPts val="0"/>
              </a:spcAft>
              <a:buClr>
                <a:srgbClr val="FFFFFF"/>
              </a:buClr>
              <a:buSzPts val="3000"/>
              <a:buChar char="▫"/>
              <a:defRPr b="1" sz="3000">
                <a:solidFill>
                  <a:srgbClr val="FFFFFF"/>
                </a:solidFill>
              </a:defRPr>
            </a:lvl1pPr>
            <a:lvl2pPr indent="-419100" lvl="1" marL="914400" rtl="0" algn="ctr">
              <a:spcBef>
                <a:spcPts val="0"/>
              </a:spcBef>
              <a:spcAft>
                <a:spcPts val="0"/>
              </a:spcAft>
              <a:buClr>
                <a:srgbClr val="FFFFFF"/>
              </a:buClr>
              <a:buSzPts val="3000"/>
              <a:buChar char="▪"/>
              <a:defRPr b="1" sz="3000">
                <a:solidFill>
                  <a:srgbClr val="FFFFFF"/>
                </a:solidFill>
              </a:defRPr>
            </a:lvl2pPr>
            <a:lvl3pPr indent="-419100" lvl="2" marL="1371600" rtl="0" algn="ctr">
              <a:spcBef>
                <a:spcPts val="0"/>
              </a:spcBef>
              <a:spcAft>
                <a:spcPts val="0"/>
              </a:spcAft>
              <a:buClr>
                <a:srgbClr val="FFFFFF"/>
              </a:buClr>
              <a:buSzPts val="3000"/>
              <a:buChar char="▫"/>
              <a:defRPr b="1" sz="3000">
                <a:solidFill>
                  <a:srgbClr val="FFFFFF"/>
                </a:solidFill>
              </a:defRPr>
            </a:lvl3pPr>
            <a:lvl4pPr indent="-419100" lvl="3" marL="1828800" rtl="0" algn="ctr">
              <a:spcBef>
                <a:spcPts val="0"/>
              </a:spcBef>
              <a:spcAft>
                <a:spcPts val="0"/>
              </a:spcAft>
              <a:buClr>
                <a:srgbClr val="FFFFFF"/>
              </a:buClr>
              <a:buSzPts val="3000"/>
              <a:buChar char="▪"/>
              <a:defRPr b="1" sz="3000">
                <a:solidFill>
                  <a:srgbClr val="FFFFFF"/>
                </a:solidFill>
              </a:defRPr>
            </a:lvl4pPr>
            <a:lvl5pPr indent="-419100" lvl="4" marL="2286000" rtl="0" algn="ctr">
              <a:spcBef>
                <a:spcPts val="0"/>
              </a:spcBef>
              <a:spcAft>
                <a:spcPts val="0"/>
              </a:spcAft>
              <a:buClr>
                <a:srgbClr val="FFFFFF"/>
              </a:buClr>
              <a:buSzPts val="3000"/>
              <a:buChar char="▫"/>
              <a:defRPr b="1" sz="3000">
                <a:solidFill>
                  <a:srgbClr val="FFFFFF"/>
                </a:solidFill>
              </a:defRPr>
            </a:lvl5pPr>
            <a:lvl6pPr indent="-419100" lvl="5" marL="2743200" rtl="0" algn="ctr">
              <a:spcBef>
                <a:spcPts val="0"/>
              </a:spcBef>
              <a:spcAft>
                <a:spcPts val="0"/>
              </a:spcAft>
              <a:buClr>
                <a:srgbClr val="FFFFFF"/>
              </a:buClr>
              <a:buSzPts val="3000"/>
              <a:buChar char="▪"/>
              <a:defRPr b="1" sz="3000">
                <a:solidFill>
                  <a:srgbClr val="FFFFFF"/>
                </a:solidFill>
              </a:defRPr>
            </a:lvl6pPr>
            <a:lvl7pPr indent="-419100" lvl="6" marL="3200400" rtl="0" algn="ctr">
              <a:spcBef>
                <a:spcPts val="0"/>
              </a:spcBef>
              <a:spcAft>
                <a:spcPts val="0"/>
              </a:spcAft>
              <a:buClr>
                <a:srgbClr val="FFFFFF"/>
              </a:buClr>
              <a:buSzPts val="3000"/>
              <a:buChar char="▫"/>
              <a:defRPr b="1" sz="3000">
                <a:solidFill>
                  <a:srgbClr val="FFFFFF"/>
                </a:solidFill>
              </a:defRPr>
            </a:lvl7pPr>
            <a:lvl8pPr indent="-419100" lvl="7" marL="3657600" rtl="0" algn="ctr">
              <a:spcBef>
                <a:spcPts val="0"/>
              </a:spcBef>
              <a:spcAft>
                <a:spcPts val="0"/>
              </a:spcAft>
              <a:buClr>
                <a:srgbClr val="FFFFFF"/>
              </a:buClr>
              <a:buSzPts val="3000"/>
              <a:buChar char="▪"/>
              <a:defRPr b="1" sz="3000">
                <a:solidFill>
                  <a:srgbClr val="FFFFFF"/>
                </a:solidFill>
              </a:defRPr>
            </a:lvl8pPr>
            <a:lvl9pPr indent="-419100" lvl="8" marL="4114800" algn="ctr">
              <a:spcBef>
                <a:spcPts val="0"/>
              </a:spcBef>
              <a:spcAft>
                <a:spcPts val="0"/>
              </a:spcAft>
              <a:buClr>
                <a:srgbClr val="FFFFFF"/>
              </a:buClr>
              <a:buSzPts val="3000"/>
              <a:buChar char="▫"/>
              <a:defRPr b="1" sz="3000">
                <a:solidFill>
                  <a:srgbClr val="FFFFFF"/>
                </a:solidFill>
              </a:defRPr>
            </a:lvl9pPr>
          </a:lstStyle>
          <a:p/>
        </p:txBody>
      </p:sp>
      <p:sp>
        <p:nvSpPr>
          <p:cNvPr id="30" name="Google Shape;30;p4"/>
          <p:cNvSpPr txBox="1"/>
          <p:nvPr>
            <p:ph idx="12" type="sldNum"/>
          </p:nvPr>
        </p:nvSpPr>
        <p:spPr>
          <a:xfrm>
            <a:off x="265275" y="4607475"/>
            <a:ext cx="8616900" cy="536700"/>
          </a:xfrm>
          <a:prstGeom prst="rect">
            <a:avLst/>
          </a:prstGeom>
        </p:spPr>
        <p:txBody>
          <a:bodyPr anchorCtr="0" anchor="ctr" bIns="91425" lIns="91425" spcFirstLastPara="1" rIns="91425" wrap="square" tIns="91425">
            <a:noAutofit/>
          </a:bodyPr>
          <a:lstStyle>
            <a:lvl1pPr lvl="0" algn="ctr">
              <a:buNone/>
              <a:defRPr>
                <a:solidFill>
                  <a:srgbClr val="FFFFFF"/>
                </a:solidFill>
              </a:defRPr>
            </a:lvl1pPr>
            <a:lvl2pPr lvl="1" algn="ctr">
              <a:buNone/>
              <a:defRPr>
                <a:solidFill>
                  <a:srgbClr val="FFFFFF"/>
                </a:solidFill>
              </a:defRPr>
            </a:lvl2pPr>
            <a:lvl3pPr lvl="2" algn="ctr">
              <a:buNone/>
              <a:defRPr>
                <a:solidFill>
                  <a:srgbClr val="FFFFFF"/>
                </a:solidFill>
              </a:defRPr>
            </a:lvl3pPr>
            <a:lvl4pPr lvl="3" algn="ctr">
              <a:buNone/>
              <a:defRPr>
                <a:solidFill>
                  <a:srgbClr val="FFFFFF"/>
                </a:solidFill>
              </a:defRPr>
            </a:lvl4pPr>
            <a:lvl5pPr lvl="4" algn="ctr">
              <a:buNone/>
              <a:defRPr>
                <a:solidFill>
                  <a:srgbClr val="FFFFFF"/>
                </a:solidFill>
              </a:defRPr>
            </a:lvl5pPr>
            <a:lvl6pPr lvl="5" algn="ctr">
              <a:buNone/>
              <a:defRPr>
                <a:solidFill>
                  <a:srgbClr val="FFFFFF"/>
                </a:solidFill>
              </a:defRPr>
            </a:lvl6pPr>
            <a:lvl7pPr lvl="6" algn="ctr">
              <a:buNone/>
              <a:defRPr>
                <a:solidFill>
                  <a:srgbClr val="FFFFFF"/>
                </a:solidFill>
              </a:defRPr>
            </a:lvl7pPr>
            <a:lvl8pPr lvl="7" algn="ctr">
              <a:buNone/>
              <a:defRPr>
                <a:solidFill>
                  <a:srgbClr val="FFFFFF"/>
                </a:solidFill>
              </a:defRPr>
            </a:lvl8pPr>
            <a:lvl9pPr lvl="8" algn="ctr">
              <a:buNone/>
              <a:defRPr>
                <a:solidFill>
                  <a:srgbClr val="FFFFFF"/>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alf - Text right" type="tx">
  <p:cSld name="TITLE_AND_BODY">
    <p:spTree>
      <p:nvGrpSpPr>
        <p:cNvPr id="31" name="Shape 31"/>
        <p:cNvGrpSpPr/>
        <p:nvPr/>
      </p:nvGrpSpPr>
      <p:grpSpPr>
        <a:xfrm>
          <a:off x="0" y="0"/>
          <a:ext cx="0" cy="0"/>
          <a:chOff x="0" y="0"/>
          <a:chExt cx="0" cy="0"/>
        </a:xfrm>
      </p:grpSpPr>
      <p:sp>
        <p:nvSpPr>
          <p:cNvPr id="32" name="Google Shape;32;p5"/>
          <p:cNvSpPr/>
          <p:nvPr/>
        </p:nvSpPr>
        <p:spPr>
          <a:xfrm>
            <a:off x="0" y="0"/>
            <a:ext cx="4572000" cy="5143500"/>
          </a:xfrm>
          <a:prstGeom prst="rect">
            <a:avLst/>
          </a:prstGeom>
          <a:solidFill>
            <a:srgbClr val="FFA800">
              <a:alpha val="8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5"/>
          <p:cNvSpPr/>
          <p:nvPr/>
        </p:nvSpPr>
        <p:spPr>
          <a:xfrm>
            <a:off x="4572000" y="0"/>
            <a:ext cx="4572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5"/>
          <p:cNvSpPr txBox="1"/>
          <p:nvPr>
            <p:ph type="title"/>
          </p:nvPr>
        </p:nvSpPr>
        <p:spPr>
          <a:xfrm>
            <a:off x="4994225" y="693650"/>
            <a:ext cx="3692400" cy="768900"/>
          </a:xfrm>
          <a:prstGeom prst="rect">
            <a:avLst/>
          </a:prstGeom>
        </p:spPr>
        <p:txBody>
          <a:bodyPr anchorCtr="0" anchor="b"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5"/>
          <p:cNvSpPr txBox="1"/>
          <p:nvPr>
            <p:ph idx="1" type="body"/>
          </p:nvPr>
        </p:nvSpPr>
        <p:spPr>
          <a:xfrm>
            <a:off x="4994225" y="1585101"/>
            <a:ext cx="3692400" cy="3340800"/>
          </a:xfrm>
          <a:prstGeom prst="rect">
            <a:avLst/>
          </a:prstGeom>
        </p:spPr>
        <p:txBody>
          <a:bodyPr anchorCtr="0" anchor="t" bIns="91425" lIns="91425" spcFirstLastPara="1" rIns="91425" wrap="square" tIns="91425">
            <a:noAutofit/>
          </a:bodyPr>
          <a:lstStyle>
            <a:lvl1pPr indent="-342900" lvl="0" marL="457200">
              <a:spcBef>
                <a:spcPts val="600"/>
              </a:spcBef>
              <a:spcAft>
                <a:spcPts val="0"/>
              </a:spcAft>
              <a:buClr>
                <a:srgbClr val="FFC200"/>
              </a:buClr>
              <a:buSzPts val="1800"/>
              <a:buChar char="▫"/>
              <a:defRPr/>
            </a:lvl1pPr>
            <a:lvl2pPr indent="-342900" lvl="1" marL="914400">
              <a:spcBef>
                <a:spcPts val="0"/>
              </a:spcBef>
              <a:spcAft>
                <a:spcPts val="0"/>
              </a:spcAft>
              <a:buClr>
                <a:srgbClr val="FFC200"/>
              </a:buClr>
              <a:buSzPts val="1800"/>
              <a:buChar char="▪"/>
              <a:defRPr/>
            </a:lvl2pPr>
            <a:lvl3pPr indent="-342900" lvl="2" marL="1371600">
              <a:spcBef>
                <a:spcPts val="0"/>
              </a:spcBef>
              <a:spcAft>
                <a:spcPts val="0"/>
              </a:spcAft>
              <a:buSzPts val="18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cxnSp>
        <p:nvCxnSpPr>
          <p:cNvPr id="36" name="Google Shape;36;p5"/>
          <p:cNvCxnSpPr/>
          <p:nvPr/>
        </p:nvCxnSpPr>
        <p:spPr>
          <a:xfrm>
            <a:off x="5102787" y="1519975"/>
            <a:ext cx="452400" cy="0"/>
          </a:xfrm>
          <a:prstGeom prst="straightConnector1">
            <a:avLst/>
          </a:prstGeom>
          <a:noFill/>
          <a:ln cap="flat" cmpd="sng" w="28575">
            <a:solidFill>
              <a:srgbClr val="294667"/>
            </a:solidFill>
            <a:prstDash val="solid"/>
            <a:round/>
            <a:headEnd len="med" w="med" type="none"/>
            <a:tailEnd len="med" w="med" type="none"/>
          </a:ln>
        </p:spPr>
      </p:cxnSp>
      <p:sp>
        <p:nvSpPr>
          <p:cNvPr id="37" name="Google Shape;37;p5"/>
          <p:cNvSpPr/>
          <p:nvPr/>
        </p:nvSpPr>
        <p:spPr>
          <a:xfrm>
            <a:off x="0" y="0"/>
            <a:ext cx="536700" cy="536700"/>
          </a:xfrm>
          <a:prstGeom prst="rect">
            <a:avLst/>
          </a:prstGeom>
          <a:solidFill>
            <a:srgbClr val="2946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5"/>
          <p:cNvSpPr txBox="1"/>
          <p:nvPr>
            <p:ph idx="12" type="sldNum"/>
          </p:nvPr>
        </p:nvSpPr>
        <p:spPr>
          <a:xfrm>
            <a:off x="-6000" y="0"/>
            <a:ext cx="548700" cy="536700"/>
          </a:xfrm>
          <a:prstGeom prst="rect">
            <a:avLst/>
          </a:prstGeom>
          <a:ln>
            <a:noFill/>
          </a:ln>
        </p:spPr>
        <p:txBody>
          <a:bodyPr anchorCtr="0" anchor="ctr" bIns="91425" lIns="91425" spcFirstLastPara="1" rIns="91425" wrap="square" tIns="91425">
            <a:noAutofit/>
          </a:bodyPr>
          <a:lstStyle>
            <a:lvl1pPr lvl="0" algn="ctr">
              <a:buNone/>
              <a:defRPr>
                <a:solidFill>
                  <a:srgbClr val="FFFFFF"/>
                </a:solidFill>
              </a:defRPr>
            </a:lvl1pPr>
            <a:lvl2pPr lvl="1" algn="ctr">
              <a:buNone/>
              <a:defRPr>
                <a:solidFill>
                  <a:srgbClr val="FFFFFF"/>
                </a:solidFill>
              </a:defRPr>
            </a:lvl2pPr>
            <a:lvl3pPr lvl="2" algn="ctr">
              <a:buNone/>
              <a:defRPr>
                <a:solidFill>
                  <a:srgbClr val="FFFFFF"/>
                </a:solidFill>
              </a:defRPr>
            </a:lvl3pPr>
            <a:lvl4pPr lvl="3" algn="ctr">
              <a:buNone/>
              <a:defRPr>
                <a:solidFill>
                  <a:srgbClr val="FFFFFF"/>
                </a:solidFill>
              </a:defRPr>
            </a:lvl4pPr>
            <a:lvl5pPr lvl="4" algn="ctr">
              <a:buNone/>
              <a:defRPr>
                <a:solidFill>
                  <a:srgbClr val="FFFFFF"/>
                </a:solidFill>
              </a:defRPr>
            </a:lvl5pPr>
            <a:lvl6pPr lvl="5" algn="ctr">
              <a:buNone/>
              <a:defRPr>
                <a:solidFill>
                  <a:srgbClr val="FFFFFF"/>
                </a:solidFill>
              </a:defRPr>
            </a:lvl6pPr>
            <a:lvl7pPr lvl="6" algn="ctr">
              <a:buNone/>
              <a:defRPr>
                <a:solidFill>
                  <a:srgbClr val="FFFFFF"/>
                </a:solidFill>
              </a:defRPr>
            </a:lvl7pPr>
            <a:lvl8pPr lvl="7" algn="ctr">
              <a:buNone/>
              <a:defRPr>
                <a:solidFill>
                  <a:srgbClr val="FFFFFF"/>
                </a:solidFill>
              </a:defRPr>
            </a:lvl8pPr>
            <a:lvl9pPr lvl="8" algn="ctr">
              <a:buNone/>
              <a:defRPr>
                <a:solidFill>
                  <a:srgbClr val="FFFFFF"/>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alf - Text left">
  <p:cSld name="TITLE_AND_BODY_1">
    <p:spTree>
      <p:nvGrpSpPr>
        <p:cNvPr id="39" name="Shape 39"/>
        <p:cNvGrpSpPr/>
        <p:nvPr/>
      </p:nvGrpSpPr>
      <p:grpSpPr>
        <a:xfrm>
          <a:off x="0" y="0"/>
          <a:ext cx="0" cy="0"/>
          <a:chOff x="0" y="0"/>
          <a:chExt cx="0" cy="0"/>
        </a:xfrm>
      </p:grpSpPr>
      <p:sp>
        <p:nvSpPr>
          <p:cNvPr id="40" name="Google Shape;40;p6"/>
          <p:cNvSpPr/>
          <p:nvPr/>
        </p:nvSpPr>
        <p:spPr>
          <a:xfrm>
            <a:off x="0" y="0"/>
            <a:ext cx="4572000" cy="5143500"/>
          </a:xfrm>
          <a:prstGeom prst="rect">
            <a:avLst/>
          </a:prstGeom>
          <a:solidFill>
            <a:srgbClr val="FFA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6"/>
          <p:cNvSpPr/>
          <p:nvPr/>
        </p:nvSpPr>
        <p:spPr>
          <a:xfrm>
            <a:off x="4572000" y="0"/>
            <a:ext cx="4572000" cy="5143500"/>
          </a:xfrm>
          <a:prstGeom prst="rect">
            <a:avLst/>
          </a:prstGeom>
          <a:solidFill>
            <a:srgbClr val="325680">
              <a:alpha val="86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6"/>
          <p:cNvSpPr txBox="1"/>
          <p:nvPr>
            <p:ph type="title"/>
          </p:nvPr>
        </p:nvSpPr>
        <p:spPr>
          <a:xfrm>
            <a:off x="433768" y="693650"/>
            <a:ext cx="3692400" cy="768900"/>
          </a:xfrm>
          <a:prstGeom prst="rect">
            <a:avLst/>
          </a:prstGeom>
        </p:spPr>
        <p:txBody>
          <a:bodyPr anchorCtr="0" anchor="b" bIns="91425" lIns="91425" spcFirstLastPara="1" rIns="91425" wrap="square" tIns="91425">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3" name="Google Shape;43;p6"/>
          <p:cNvSpPr txBox="1"/>
          <p:nvPr>
            <p:ph idx="1" type="body"/>
          </p:nvPr>
        </p:nvSpPr>
        <p:spPr>
          <a:xfrm>
            <a:off x="433768" y="1585101"/>
            <a:ext cx="3692400" cy="33408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Clr>
                <a:srgbClr val="FFFFFF"/>
              </a:buClr>
              <a:buSzPts val="1800"/>
              <a:buChar char="▫"/>
              <a:defRPr>
                <a:solidFill>
                  <a:srgbClr val="FFFFFF"/>
                </a:solidFill>
              </a:defRPr>
            </a:lvl1pPr>
            <a:lvl2pPr indent="-342900" lvl="1" marL="914400" rtl="0">
              <a:spcBef>
                <a:spcPts val="0"/>
              </a:spcBef>
              <a:spcAft>
                <a:spcPts val="0"/>
              </a:spcAft>
              <a:buClr>
                <a:srgbClr val="FFFFFF"/>
              </a:buClr>
              <a:buSzPts val="1800"/>
              <a:buChar char="▪"/>
              <a:defRPr>
                <a:solidFill>
                  <a:srgbClr val="FFFFFF"/>
                </a:solidFill>
              </a:defRPr>
            </a:lvl2pPr>
            <a:lvl3pPr indent="-342900" lvl="2" marL="1371600" rtl="0">
              <a:spcBef>
                <a:spcPts val="0"/>
              </a:spcBef>
              <a:spcAft>
                <a:spcPts val="0"/>
              </a:spcAft>
              <a:buClr>
                <a:srgbClr val="FFFFFF"/>
              </a:buClr>
              <a:buSzPts val="1800"/>
              <a:buChar char="▫"/>
              <a:defRPr>
                <a:solidFill>
                  <a:srgbClr val="FFFFFF"/>
                </a:solidFill>
              </a:defRPr>
            </a:lvl3pPr>
            <a:lvl4pPr indent="-342900" lvl="3" marL="1828800" rtl="0">
              <a:spcBef>
                <a:spcPts val="0"/>
              </a:spcBef>
              <a:spcAft>
                <a:spcPts val="0"/>
              </a:spcAft>
              <a:buClr>
                <a:srgbClr val="FFFFFF"/>
              </a:buClr>
              <a:buSzPts val="1800"/>
              <a:buChar char="▪"/>
              <a:defRPr>
                <a:solidFill>
                  <a:srgbClr val="FFFFFF"/>
                </a:solidFill>
              </a:defRPr>
            </a:lvl4pPr>
            <a:lvl5pPr indent="-342900" lvl="4" marL="2286000" rtl="0">
              <a:spcBef>
                <a:spcPts val="0"/>
              </a:spcBef>
              <a:spcAft>
                <a:spcPts val="0"/>
              </a:spcAft>
              <a:buClr>
                <a:srgbClr val="FFFFFF"/>
              </a:buClr>
              <a:buSzPts val="1800"/>
              <a:buChar char="▫"/>
              <a:defRPr>
                <a:solidFill>
                  <a:srgbClr val="FFFFFF"/>
                </a:solidFill>
              </a:defRPr>
            </a:lvl5pPr>
            <a:lvl6pPr indent="-342900" lvl="5" marL="2743200" rtl="0">
              <a:spcBef>
                <a:spcPts val="0"/>
              </a:spcBef>
              <a:spcAft>
                <a:spcPts val="0"/>
              </a:spcAft>
              <a:buClr>
                <a:srgbClr val="FFFFFF"/>
              </a:buClr>
              <a:buSzPts val="1800"/>
              <a:buChar char="▪"/>
              <a:defRPr>
                <a:solidFill>
                  <a:srgbClr val="FFFFFF"/>
                </a:solidFill>
              </a:defRPr>
            </a:lvl6pPr>
            <a:lvl7pPr indent="-342900" lvl="6" marL="3200400" rtl="0">
              <a:spcBef>
                <a:spcPts val="0"/>
              </a:spcBef>
              <a:spcAft>
                <a:spcPts val="0"/>
              </a:spcAft>
              <a:buClr>
                <a:srgbClr val="FFFFFF"/>
              </a:buClr>
              <a:buSzPts val="1800"/>
              <a:buChar char="▫"/>
              <a:defRPr>
                <a:solidFill>
                  <a:srgbClr val="FFFFFF"/>
                </a:solidFill>
              </a:defRPr>
            </a:lvl7pPr>
            <a:lvl8pPr indent="-342900" lvl="7" marL="3657600" rtl="0">
              <a:spcBef>
                <a:spcPts val="0"/>
              </a:spcBef>
              <a:spcAft>
                <a:spcPts val="0"/>
              </a:spcAft>
              <a:buClr>
                <a:srgbClr val="FFFFFF"/>
              </a:buClr>
              <a:buSzPts val="1800"/>
              <a:buChar char="▪"/>
              <a:defRPr>
                <a:solidFill>
                  <a:srgbClr val="FFFFFF"/>
                </a:solidFill>
              </a:defRPr>
            </a:lvl8pPr>
            <a:lvl9pPr indent="-342900" lvl="8" marL="4114800" rtl="0">
              <a:spcBef>
                <a:spcPts val="0"/>
              </a:spcBef>
              <a:spcAft>
                <a:spcPts val="0"/>
              </a:spcAft>
              <a:buClr>
                <a:srgbClr val="FFFFFF"/>
              </a:buClr>
              <a:buSzPts val="1800"/>
              <a:buChar char="▫"/>
              <a:defRPr>
                <a:solidFill>
                  <a:srgbClr val="FFFFFF"/>
                </a:solidFill>
              </a:defRPr>
            </a:lvl9pPr>
          </a:lstStyle>
          <a:p/>
        </p:txBody>
      </p:sp>
      <p:cxnSp>
        <p:nvCxnSpPr>
          <p:cNvPr id="44" name="Google Shape;44;p6"/>
          <p:cNvCxnSpPr/>
          <p:nvPr/>
        </p:nvCxnSpPr>
        <p:spPr>
          <a:xfrm>
            <a:off x="542330" y="1519975"/>
            <a:ext cx="452400" cy="0"/>
          </a:xfrm>
          <a:prstGeom prst="straightConnector1">
            <a:avLst/>
          </a:prstGeom>
          <a:noFill/>
          <a:ln cap="flat" cmpd="sng" w="28575">
            <a:solidFill>
              <a:srgbClr val="294667"/>
            </a:solidFill>
            <a:prstDash val="solid"/>
            <a:round/>
            <a:headEnd len="med" w="med" type="none"/>
            <a:tailEnd len="med" w="med" type="none"/>
          </a:ln>
        </p:spPr>
      </p:cxnSp>
      <p:sp>
        <p:nvSpPr>
          <p:cNvPr id="45" name="Google Shape;45;p6"/>
          <p:cNvSpPr/>
          <p:nvPr/>
        </p:nvSpPr>
        <p:spPr>
          <a:xfrm>
            <a:off x="0" y="0"/>
            <a:ext cx="536700" cy="536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6"/>
          <p:cNvSpPr txBox="1"/>
          <p:nvPr>
            <p:ph idx="12" type="sldNum"/>
          </p:nvPr>
        </p:nvSpPr>
        <p:spPr>
          <a:xfrm>
            <a:off x="-6000" y="0"/>
            <a:ext cx="548700" cy="536700"/>
          </a:xfrm>
          <a:prstGeom prst="rect">
            <a:avLst/>
          </a:prstGeom>
          <a:noFill/>
          <a:ln>
            <a:noFill/>
          </a:ln>
        </p:spPr>
        <p:txBody>
          <a:bodyPr anchorCtr="0" anchor="ctr" bIns="91425" lIns="91425" spcFirstLastPara="1" rIns="91425" wrap="square" tIns="91425">
            <a:noAutofit/>
          </a:bodyPr>
          <a:lstStyle>
            <a:lvl1pPr lvl="0" rtl="0" algn="ctr">
              <a:buNone/>
              <a:defRPr>
                <a:solidFill>
                  <a:srgbClr val="294667"/>
                </a:solidFill>
              </a:defRPr>
            </a:lvl1pPr>
            <a:lvl2pPr lvl="1" rtl="0" algn="ctr">
              <a:buNone/>
              <a:defRPr>
                <a:solidFill>
                  <a:srgbClr val="294667"/>
                </a:solidFill>
              </a:defRPr>
            </a:lvl2pPr>
            <a:lvl3pPr lvl="2" rtl="0" algn="ctr">
              <a:buNone/>
              <a:defRPr>
                <a:solidFill>
                  <a:srgbClr val="294667"/>
                </a:solidFill>
              </a:defRPr>
            </a:lvl3pPr>
            <a:lvl4pPr lvl="3" rtl="0" algn="ctr">
              <a:buNone/>
              <a:defRPr>
                <a:solidFill>
                  <a:srgbClr val="294667"/>
                </a:solidFill>
              </a:defRPr>
            </a:lvl4pPr>
            <a:lvl5pPr lvl="4" rtl="0" algn="ctr">
              <a:buNone/>
              <a:defRPr>
                <a:solidFill>
                  <a:srgbClr val="294667"/>
                </a:solidFill>
              </a:defRPr>
            </a:lvl5pPr>
            <a:lvl6pPr lvl="5" rtl="0" algn="ctr">
              <a:buNone/>
              <a:defRPr>
                <a:solidFill>
                  <a:srgbClr val="294667"/>
                </a:solidFill>
              </a:defRPr>
            </a:lvl6pPr>
            <a:lvl7pPr lvl="6" rtl="0" algn="ctr">
              <a:buNone/>
              <a:defRPr>
                <a:solidFill>
                  <a:srgbClr val="294667"/>
                </a:solidFill>
              </a:defRPr>
            </a:lvl7pPr>
            <a:lvl8pPr lvl="7" rtl="0" algn="ctr">
              <a:buNone/>
              <a:defRPr>
                <a:solidFill>
                  <a:srgbClr val="294667"/>
                </a:solidFill>
              </a:defRPr>
            </a:lvl8pPr>
            <a:lvl9pPr lvl="8" rtl="0" algn="ctr">
              <a:buNone/>
              <a:defRPr>
                <a:solidFill>
                  <a:srgbClr val="294667"/>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hird - 2 columns right" type="twoColTx">
  <p:cSld name="TITLE_AND_TWO_COLUMNS">
    <p:spTree>
      <p:nvGrpSpPr>
        <p:cNvPr id="47" name="Shape 47"/>
        <p:cNvGrpSpPr/>
        <p:nvPr/>
      </p:nvGrpSpPr>
      <p:grpSpPr>
        <a:xfrm>
          <a:off x="0" y="0"/>
          <a:ext cx="0" cy="0"/>
          <a:chOff x="0" y="0"/>
          <a:chExt cx="0" cy="0"/>
        </a:xfrm>
      </p:grpSpPr>
      <p:sp>
        <p:nvSpPr>
          <p:cNvPr id="48" name="Google Shape;48;p7"/>
          <p:cNvSpPr/>
          <p:nvPr/>
        </p:nvSpPr>
        <p:spPr>
          <a:xfrm>
            <a:off x="0" y="0"/>
            <a:ext cx="3044100" cy="5143500"/>
          </a:xfrm>
          <a:prstGeom prst="rect">
            <a:avLst/>
          </a:prstGeom>
          <a:solidFill>
            <a:srgbClr val="FFA800">
              <a:alpha val="8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7"/>
          <p:cNvSpPr/>
          <p:nvPr/>
        </p:nvSpPr>
        <p:spPr>
          <a:xfrm>
            <a:off x="3043975" y="0"/>
            <a:ext cx="60999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7"/>
          <p:cNvSpPr/>
          <p:nvPr/>
        </p:nvSpPr>
        <p:spPr>
          <a:xfrm>
            <a:off x="0" y="0"/>
            <a:ext cx="536700" cy="536700"/>
          </a:xfrm>
          <a:prstGeom prst="rect">
            <a:avLst/>
          </a:prstGeom>
          <a:solidFill>
            <a:srgbClr val="2946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txBox="1"/>
          <p:nvPr>
            <p:ph type="title"/>
          </p:nvPr>
        </p:nvSpPr>
        <p:spPr>
          <a:xfrm>
            <a:off x="3468200" y="796375"/>
            <a:ext cx="5218800" cy="669300"/>
          </a:xfrm>
          <a:prstGeom prst="rect">
            <a:avLst/>
          </a:prstGeom>
        </p:spPr>
        <p:txBody>
          <a:bodyPr anchorCtr="0" anchor="b"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p7"/>
          <p:cNvSpPr txBox="1"/>
          <p:nvPr>
            <p:ph idx="1" type="body"/>
          </p:nvPr>
        </p:nvSpPr>
        <p:spPr>
          <a:xfrm>
            <a:off x="3467825" y="1614875"/>
            <a:ext cx="2532900" cy="3158700"/>
          </a:xfrm>
          <a:prstGeom prst="rect">
            <a:avLst/>
          </a:prstGeom>
        </p:spPr>
        <p:txBody>
          <a:bodyPr anchorCtr="0" anchor="t" bIns="91425" lIns="91425" spcFirstLastPara="1" rIns="91425" wrap="square" tIns="91425">
            <a:noAutofit/>
          </a:bodyPr>
          <a:lstStyle>
            <a:lvl1pPr indent="-317500" lvl="0" marL="457200">
              <a:spcBef>
                <a:spcPts val="600"/>
              </a:spcBef>
              <a:spcAft>
                <a:spcPts val="0"/>
              </a:spcAft>
              <a:buSzPts val="1400"/>
              <a:buChar char="▫"/>
              <a:defRPr sz="1400"/>
            </a:lvl1pPr>
            <a:lvl2pPr indent="-317500" lvl="1" marL="914400">
              <a:spcBef>
                <a:spcPts val="0"/>
              </a:spcBef>
              <a:spcAft>
                <a:spcPts val="0"/>
              </a:spcAft>
              <a:buSzPts val="1400"/>
              <a:buChar char="▪"/>
              <a:defRPr sz="1400"/>
            </a:lvl2pPr>
            <a:lvl3pPr indent="-317500" lvl="2" marL="1371600">
              <a:spcBef>
                <a:spcPts val="0"/>
              </a:spcBef>
              <a:spcAft>
                <a:spcPts val="0"/>
              </a:spcAft>
              <a:buSzPts val="1400"/>
              <a:buChar char="▫"/>
              <a:defRPr sz="1400"/>
            </a:lvl3pPr>
            <a:lvl4pPr indent="-317500" lvl="3" marL="1828800">
              <a:spcBef>
                <a:spcPts val="0"/>
              </a:spcBef>
              <a:spcAft>
                <a:spcPts val="0"/>
              </a:spcAft>
              <a:buSzPts val="1400"/>
              <a:buChar char="▪"/>
              <a:defRPr sz="1400"/>
            </a:lvl4pPr>
            <a:lvl5pPr indent="-317500" lvl="4" marL="2286000">
              <a:spcBef>
                <a:spcPts val="0"/>
              </a:spcBef>
              <a:spcAft>
                <a:spcPts val="0"/>
              </a:spcAft>
              <a:buSzPts val="1400"/>
              <a:buChar char="▫"/>
              <a:defRPr sz="1400"/>
            </a:lvl5pPr>
            <a:lvl6pPr indent="-317500" lvl="5" marL="2743200">
              <a:spcBef>
                <a:spcPts val="0"/>
              </a:spcBef>
              <a:spcAft>
                <a:spcPts val="0"/>
              </a:spcAft>
              <a:buSzPts val="1400"/>
              <a:buChar char="▪"/>
              <a:defRPr sz="1400"/>
            </a:lvl6pPr>
            <a:lvl7pPr indent="-317500" lvl="6" marL="3200400">
              <a:spcBef>
                <a:spcPts val="0"/>
              </a:spcBef>
              <a:spcAft>
                <a:spcPts val="0"/>
              </a:spcAft>
              <a:buSzPts val="1400"/>
              <a:buChar char="▫"/>
              <a:defRPr sz="1400"/>
            </a:lvl7pPr>
            <a:lvl8pPr indent="-317500" lvl="7" marL="3657600">
              <a:spcBef>
                <a:spcPts val="0"/>
              </a:spcBef>
              <a:spcAft>
                <a:spcPts val="0"/>
              </a:spcAft>
              <a:buSzPts val="1400"/>
              <a:buChar char="▪"/>
              <a:defRPr sz="1400"/>
            </a:lvl8pPr>
            <a:lvl9pPr indent="-317500" lvl="8" marL="4114800">
              <a:spcBef>
                <a:spcPts val="0"/>
              </a:spcBef>
              <a:spcAft>
                <a:spcPts val="0"/>
              </a:spcAft>
              <a:buSzPts val="1400"/>
              <a:buChar char="▫"/>
              <a:defRPr sz="1400"/>
            </a:lvl9pPr>
          </a:lstStyle>
          <a:p/>
        </p:txBody>
      </p:sp>
      <p:sp>
        <p:nvSpPr>
          <p:cNvPr id="53" name="Google Shape;53;p7"/>
          <p:cNvSpPr txBox="1"/>
          <p:nvPr>
            <p:ph idx="2" type="body"/>
          </p:nvPr>
        </p:nvSpPr>
        <p:spPr>
          <a:xfrm>
            <a:off x="6153578" y="1614875"/>
            <a:ext cx="2532900" cy="3158700"/>
          </a:xfrm>
          <a:prstGeom prst="rect">
            <a:avLst/>
          </a:prstGeom>
        </p:spPr>
        <p:txBody>
          <a:bodyPr anchorCtr="0" anchor="t" bIns="91425" lIns="91425" spcFirstLastPara="1" rIns="91425" wrap="square" tIns="91425">
            <a:noAutofit/>
          </a:bodyPr>
          <a:lstStyle>
            <a:lvl1pPr indent="-317500" lvl="0" marL="457200">
              <a:spcBef>
                <a:spcPts val="600"/>
              </a:spcBef>
              <a:spcAft>
                <a:spcPts val="0"/>
              </a:spcAft>
              <a:buSzPts val="1400"/>
              <a:buChar char="▫"/>
              <a:defRPr sz="1400"/>
            </a:lvl1pPr>
            <a:lvl2pPr indent="-317500" lvl="1" marL="914400">
              <a:spcBef>
                <a:spcPts val="0"/>
              </a:spcBef>
              <a:spcAft>
                <a:spcPts val="0"/>
              </a:spcAft>
              <a:buSzPts val="1400"/>
              <a:buChar char="▪"/>
              <a:defRPr sz="1400"/>
            </a:lvl2pPr>
            <a:lvl3pPr indent="-317500" lvl="2" marL="1371600">
              <a:spcBef>
                <a:spcPts val="0"/>
              </a:spcBef>
              <a:spcAft>
                <a:spcPts val="0"/>
              </a:spcAft>
              <a:buSzPts val="1400"/>
              <a:buChar char="▫"/>
              <a:defRPr sz="1400"/>
            </a:lvl3pPr>
            <a:lvl4pPr indent="-317500" lvl="3" marL="1828800">
              <a:spcBef>
                <a:spcPts val="0"/>
              </a:spcBef>
              <a:spcAft>
                <a:spcPts val="0"/>
              </a:spcAft>
              <a:buSzPts val="1400"/>
              <a:buChar char="▪"/>
              <a:defRPr sz="1400"/>
            </a:lvl4pPr>
            <a:lvl5pPr indent="-317500" lvl="4" marL="2286000">
              <a:spcBef>
                <a:spcPts val="0"/>
              </a:spcBef>
              <a:spcAft>
                <a:spcPts val="0"/>
              </a:spcAft>
              <a:buSzPts val="1400"/>
              <a:buChar char="▫"/>
              <a:defRPr sz="1400"/>
            </a:lvl5pPr>
            <a:lvl6pPr indent="-317500" lvl="5" marL="2743200">
              <a:spcBef>
                <a:spcPts val="0"/>
              </a:spcBef>
              <a:spcAft>
                <a:spcPts val="0"/>
              </a:spcAft>
              <a:buSzPts val="1400"/>
              <a:buChar char="▪"/>
              <a:defRPr sz="1400"/>
            </a:lvl6pPr>
            <a:lvl7pPr indent="-317500" lvl="6" marL="3200400">
              <a:spcBef>
                <a:spcPts val="0"/>
              </a:spcBef>
              <a:spcAft>
                <a:spcPts val="0"/>
              </a:spcAft>
              <a:buSzPts val="1400"/>
              <a:buChar char="▫"/>
              <a:defRPr sz="1400"/>
            </a:lvl7pPr>
            <a:lvl8pPr indent="-317500" lvl="7" marL="3657600">
              <a:spcBef>
                <a:spcPts val="0"/>
              </a:spcBef>
              <a:spcAft>
                <a:spcPts val="0"/>
              </a:spcAft>
              <a:buSzPts val="1400"/>
              <a:buChar char="▪"/>
              <a:defRPr sz="1400"/>
            </a:lvl8pPr>
            <a:lvl9pPr indent="-317500" lvl="8" marL="4114800">
              <a:spcBef>
                <a:spcPts val="0"/>
              </a:spcBef>
              <a:spcAft>
                <a:spcPts val="0"/>
              </a:spcAft>
              <a:buSzPts val="1400"/>
              <a:buChar char="▫"/>
              <a:defRPr sz="1400"/>
            </a:lvl9pPr>
          </a:lstStyle>
          <a:p/>
        </p:txBody>
      </p:sp>
      <p:sp>
        <p:nvSpPr>
          <p:cNvPr id="54" name="Google Shape;54;p7"/>
          <p:cNvSpPr txBox="1"/>
          <p:nvPr>
            <p:ph idx="12" type="sldNum"/>
          </p:nvPr>
        </p:nvSpPr>
        <p:spPr>
          <a:xfrm>
            <a:off x="-6000" y="0"/>
            <a:ext cx="548700" cy="536700"/>
          </a:xfrm>
          <a:prstGeom prst="rect">
            <a:avLst/>
          </a:prstGeom>
        </p:spPr>
        <p:txBody>
          <a:bodyPr anchorCtr="0" anchor="ctr" bIns="91425" lIns="91425" spcFirstLastPara="1" rIns="91425" wrap="square" tIns="91425">
            <a:noAutofit/>
          </a:bodyPr>
          <a:lstStyle>
            <a:lvl1pPr lvl="0" algn="ctr">
              <a:buNone/>
              <a:defRPr>
                <a:solidFill>
                  <a:srgbClr val="FFFFFF"/>
                </a:solidFill>
              </a:defRPr>
            </a:lvl1pPr>
            <a:lvl2pPr lvl="1" algn="ctr">
              <a:buNone/>
              <a:defRPr>
                <a:solidFill>
                  <a:srgbClr val="FFFFFF"/>
                </a:solidFill>
              </a:defRPr>
            </a:lvl2pPr>
            <a:lvl3pPr lvl="2" algn="ctr">
              <a:buNone/>
              <a:defRPr>
                <a:solidFill>
                  <a:srgbClr val="FFFFFF"/>
                </a:solidFill>
              </a:defRPr>
            </a:lvl3pPr>
            <a:lvl4pPr lvl="3" algn="ctr">
              <a:buNone/>
              <a:defRPr>
                <a:solidFill>
                  <a:srgbClr val="FFFFFF"/>
                </a:solidFill>
              </a:defRPr>
            </a:lvl4pPr>
            <a:lvl5pPr lvl="4" algn="ctr">
              <a:buNone/>
              <a:defRPr>
                <a:solidFill>
                  <a:srgbClr val="FFFFFF"/>
                </a:solidFill>
              </a:defRPr>
            </a:lvl5pPr>
            <a:lvl6pPr lvl="5" algn="ctr">
              <a:buNone/>
              <a:defRPr>
                <a:solidFill>
                  <a:srgbClr val="FFFFFF"/>
                </a:solidFill>
              </a:defRPr>
            </a:lvl6pPr>
            <a:lvl7pPr lvl="6" algn="ctr">
              <a:buNone/>
              <a:defRPr>
                <a:solidFill>
                  <a:srgbClr val="FFFFFF"/>
                </a:solidFill>
              </a:defRPr>
            </a:lvl7pPr>
            <a:lvl8pPr lvl="7" algn="ctr">
              <a:buNone/>
              <a:defRPr>
                <a:solidFill>
                  <a:srgbClr val="FFFFFF"/>
                </a:solidFill>
              </a:defRPr>
            </a:lvl8pPr>
            <a:lvl9pPr lvl="8" algn="ctr">
              <a:buNone/>
              <a:defRPr>
                <a:solidFill>
                  <a:srgbClr val="FFFFFF"/>
                </a:solidFill>
              </a:defRPr>
            </a:lvl9pPr>
          </a:lstStyle>
          <a:p>
            <a:pPr indent="0" lvl="0" marL="0" rtl="0" algn="ctr">
              <a:spcBef>
                <a:spcPts val="0"/>
              </a:spcBef>
              <a:spcAft>
                <a:spcPts val="0"/>
              </a:spcAft>
              <a:buNone/>
            </a:pPr>
            <a:fld id="{00000000-1234-1234-1234-123412341234}" type="slidenum">
              <a:rPr lang="en"/>
              <a:t>‹#›</a:t>
            </a:fld>
            <a:endParaRPr/>
          </a:p>
        </p:txBody>
      </p:sp>
      <p:cxnSp>
        <p:nvCxnSpPr>
          <p:cNvPr id="55" name="Google Shape;55;p7"/>
          <p:cNvCxnSpPr/>
          <p:nvPr/>
        </p:nvCxnSpPr>
        <p:spPr>
          <a:xfrm>
            <a:off x="3578787" y="1519975"/>
            <a:ext cx="452400" cy="0"/>
          </a:xfrm>
          <a:prstGeom prst="straightConnector1">
            <a:avLst/>
          </a:prstGeom>
          <a:noFill/>
          <a:ln cap="flat" cmpd="sng" w="28575">
            <a:solidFill>
              <a:srgbClr val="294667"/>
            </a:solidFill>
            <a:prstDash val="solid"/>
            <a:round/>
            <a:headEnd len="med" w="med" type="none"/>
            <a:tailEnd len="med" w="med"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hird - 2 columns left">
  <p:cSld name="TITLE_AND_TWO_COLUMNS_2">
    <p:spTree>
      <p:nvGrpSpPr>
        <p:cNvPr id="56" name="Shape 56"/>
        <p:cNvGrpSpPr/>
        <p:nvPr/>
      </p:nvGrpSpPr>
      <p:grpSpPr>
        <a:xfrm>
          <a:off x="0" y="0"/>
          <a:ext cx="0" cy="0"/>
          <a:chOff x="0" y="0"/>
          <a:chExt cx="0" cy="0"/>
        </a:xfrm>
      </p:grpSpPr>
      <p:sp>
        <p:nvSpPr>
          <p:cNvPr id="57" name="Google Shape;57;p8"/>
          <p:cNvSpPr/>
          <p:nvPr/>
        </p:nvSpPr>
        <p:spPr>
          <a:xfrm flipH="1">
            <a:off x="6099775" y="0"/>
            <a:ext cx="3044100" cy="5143500"/>
          </a:xfrm>
          <a:prstGeom prst="rect">
            <a:avLst/>
          </a:prstGeom>
          <a:solidFill>
            <a:srgbClr val="325680">
              <a:alpha val="86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flipH="1">
            <a:off x="0" y="0"/>
            <a:ext cx="6099900" cy="5143500"/>
          </a:xfrm>
          <a:prstGeom prst="rect">
            <a:avLst/>
          </a:prstGeom>
          <a:solidFill>
            <a:srgbClr val="FFA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8"/>
          <p:cNvSpPr/>
          <p:nvPr/>
        </p:nvSpPr>
        <p:spPr>
          <a:xfrm>
            <a:off x="0" y="0"/>
            <a:ext cx="536700" cy="536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8"/>
          <p:cNvSpPr txBox="1"/>
          <p:nvPr>
            <p:ph type="title"/>
          </p:nvPr>
        </p:nvSpPr>
        <p:spPr>
          <a:xfrm>
            <a:off x="434706" y="796375"/>
            <a:ext cx="5218800" cy="669300"/>
          </a:xfrm>
          <a:prstGeom prst="rect">
            <a:avLst/>
          </a:prstGeom>
        </p:spPr>
        <p:txBody>
          <a:bodyPr anchorCtr="0" anchor="b" bIns="91425" lIns="91425" spcFirstLastPara="1" rIns="91425" wrap="square" tIns="91425">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1" name="Google Shape;61;p8"/>
          <p:cNvSpPr txBox="1"/>
          <p:nvPr>
            <p:ph idx="1" type="body"/>
          </p:nvPr>
        </p:nvSpPr>
        <p:spPr>
          <a:xfrm>
            <a:off x="434331" y="1614875"/>
            <a:ext cx="2532900" cy="3158700"/>
          </a:xfrm>
          <a:prstGeom prst="rect">
            <a:avLst/>
          </a:prstGeom>
        </p:spPr>
        <p:txBody>
          <a:bodyPr anchorCtr="0" anchor="t" bIns="91425" lIns="91425" spcFirstLastPara="1" rIns="91425" wrap="square" tIns="91425">
            <a:noAutofit/>
          </a:bodyPr>
          <a:lstStyle>
            <a:lvl1pPr indent="-317500" lvl="0" marL="457200" rtl="0">
              <a:spcBef>
                <a:spcPts val="600"/>
              </a:spcBef>
              <a:spcAft>
                <a:spcPts val="0"/>
              </a:spcAft>
              <a:buClr>
                <a:srgbClr val="FFFFFF"/>
              </a:buClr>
              <a:buSzPts val="1400"/>
              <a:buChar char="▫"/>
              <a:defRPr sz="1400">
                <a:solidFill>
                  <a:srgbClr val="FFFFFF"/>
                </a:solidFill>
              </a:defRPr>
            </a:lvl1pPr>
            <a:lvl2pPr indent="-317500" lvl="1" marL="914400" rtl="0">
              <a:spcBef>
                <a:spcPts val="0"/>
              </a:spcBef>
              <a:spcAft>
                <a:spcPts val="0"/>
              </a:spcAft>
              <a:buClr>
                <a:srgbClr val="FFFFFF"/>
              </a:buClr>
              <a:buSzPts val="1400"/>
              <a:buChar char="▪"/>
              <a:defRPr sz="1400">
                <a:solidFill>
                  <a:srgbClr val="FFFFFF"/>
                </a:solidFill>
              </a:defRPr>
            </a:lvl2pPr>
            <a:lvl3pPr indent="-317500" lvl="2" marL="1371600" rtl="0">
              <a:spcBef>
                <a:spcPts val="0"/>
              </a:spcBef>
              <a:spcAft>
                <a:spcPts val="0"/>
              </a:spcAft>
              <a:buClr>
                <a:srgbClr val="FFFFFF"/>
              </a:buClr>
              <a:buSzPts val="1400"/>
              <a:buChar char="▫"/>
              <a:defRPr sz="1400">
                <a:solidFill>
                  <a:srgbClr val="FFFFFF"/>
                </a:solidFill>
              </a:defRPr>
            </a:lvl3pPr>
            <a:lvl4pPr indent="-317500" lvl="3" marL="1828800" rtl="0">
              <a:spcBef>
                <a:spcPts val="0"/>
              </a:spcBef>
              <a:spcAft>
                <a:spcPts val="0"/>
              </a:spcAft>
              <a:buClr>
                <a:srgbClr val="FFFFFF"/>
              </a:buClr>
              <a:buSzPts val="1400"/>
              <a:buChar char="▪"/>
              <a:defRPr sz="1400">
                <a:solidFill>
                  <a:srgbClr val="FFFFFF"/>
                </a:solidFill>
              </a:defRPr>
            </a:lvl4pPr>
            <a:lvl5pPr indent="-317500" lvl="4" marL="2286000" rtl="0">
              <a:spcBef>
                <a:spcPts val="0"/>
              </a:spcBef>
              <a:spcAft>
                <a:spcPts val="0"/>
              </a:spcAft>
              <a:buClr>
                <a:srgbClr val="FFFFFF"/>
              </a:buClr>
              <a:buSzPts val="1400"/>
              <a:buChar char="▫"/>
              <a:defRPr sz="1400">
                <a:solidFill>
                  <a:srgbClr val="FFFFFF"/>
                </a:solidFill>
              </a:defRPr>
            </a:lvl5pPr>
            <a:lvl6pPr indent="-317500" lvl="5" marL="2743200" rtl="0">
              <a:spcBef>
                <a:spcPts val="0"/>
              </a:spcBef>
              <a:spcAft>
                <a:spcPts val="0"/>
              </a:spcAft>
              <a:buClr>
                <a:srgbClr val="FFFFFF"/>
              </a:buClr>
              <a:buSzPts val="1400"/>
              <a:buChar char="▪"/>
              <a:defRPr sz="1400">
                <a:solidFill>
                  <a:srgbClr val="FFFFFF"/>
                </a:solidFill>
              </a:defRPr>
            </a:lvl6pPr>
            <a:lvl7pPr indent="-317500" lvl="6" marL="3200400" rtl="0">
              <a:spcBef>
                <a:spcPts val="0"/>
              </a:spcBef>
              <a:spcAft>
                <a:spcPts val="0"/>
              </a:spcAft>
              <a:buClr>
                <a:srgbClr val="FFFFFF"/>
              </a:buClr>
              <a:buSzPts val="1400"/>
              <a:buChar char="▫"/>
              <a:defRPr sz="1400">
                <a:solidFill>
                  <a:srgbClr val="FFFFFF"/>
                </a:solidFill>
              </a:defRPr>
            </a:lvl7pPr>
            <a:lvl8pPr indent="-317500" lvl="7" marL="3657600" rtl="0">
              <a:spcBef>
                <a:spcPts val="0"/>
              </a:spcBef>
              <a:spcAft>
                <a:spcPts val="0"/>
              </a:spcAft>
              <a:buClr>
                <a:srgbClr val="FFFFFF"/>
              </a:buClr>
              <a:buSzPts val="1400"/>
              <a:buChar char="▪"/>
              <a:defRPr sz="1400">
                <a:solidFill>
                  <a:srgbClr val="FFFFFF"/>
                </a:solidFill>
              </a:defRPr>
            </a:lvl8pPr>
            <a:lvl9pPr indent="-317500" lvl="8" marL="4114800" rtl="0">
              <a:spcBef>
                <a:spcPts val="0"/>
              </a:spcBef>
              <a:spcAft>
                <a:spcPts val="0"/>
              </a:spcAft>
              <a:buClr>
                <a:srgbClr val="FFFFFF"/>
              </a:buClr>
              <a:buSzPts val="1400"/>
              <a:buChar char="▫"/>
              <a:defRPr sz="1400">
                <a:solidFill>
                  <a:srgbClr val="FFFFFF"/>
                </a:solidFill>
              </a:defRPr>
            </a:lvl9pPr>
          </a:lstStyle>
          <a:p/>
        </p:txBody>
      </p:sp>
      <p:sp>
        <p:nvSpPr>
          <p:cNvPr id="62" name="Google Shape;62;p8"/>
          <p:cNvSpPr txBox="1"/>
          <p:nvPr>
            <p:ph idx="2" type="body"/>
          </p:nvPr>
        </p:nvSpPr>
        <p:spPr>
          <a:xfrm>
            <a:off x="3120084" y="1614875"/>
            <a:ext cx="2532900" cy="3158700"/>
          </a:xfrm>
          <a:prstGeom prst="rect">
            <a:avLst/>
          </a:prstGeom>
        </p:spPr>
        <p:txBody>
          <a:bodyPr anchorCtr="0" anchor="t" bIns="91425" lIns="91425" spcFirstLastPara="1" rIns="91425" wrap="square" tIns="91425">
            <a:noAutofit/>
          </a:bodyPr>
          <a:lstStyle>
            <a:lvl1pPr indent="-317500" lvl="0" marL="457200" rtl="0">
              <a:spcBef>
                <a:spcPts val="600"/>
              </a:spcBef>
              <a:spcAft>
                <a:spcPts val="0"/>
              </a:spcAft>
              <a:buClr>
                <a:srgbClr val="FFFFFF"/>
              </a:buClr>
              <a:buSzPts val="1400"/>
              <a:buChar char="▫"/>
              <a:defRPr sz="1400">
                <a:solidFill>
                  <a:srgbClr val="FFFFFF"/>
                </a:solidFill>
              </a:defRPr>
            </a:lvl1pPr>
            <a:lvl2pPr indent="-317500" lvl="1" marL="914400" rtl="0">
              <a:spcBef>
                <a:spcPts val="0"/>
              </a:spcBef>
              <a:spcAft>
                <a:spcPts val="0"/>
              </a:spcAft>
              <a:buClr>
                <a:srgbClr val="FFFFFF"/>
              </a:buClr>
              <a:buSzPts val="1400"/>
              <a:buChar char="▪"/>
              <a:defRPr sz="1400">
                <a:solidFill>
                  <a:srgbClr val="FFFFFF"/>
                </a:solidFill>
              </a:defRPr>
            </a:lvl2pPr>
            <a:lvl3pPr indent="-317500" lvl="2" marL="1371600" rtl="0">
              <a:spcBef>
                <a:spcPts val="0"/>
              </a:spcBef>
              <a:spcAft>
                <a:spcPts val="0"/>
              </a:spcAft>
              <a:buClr>
                <a:srgbClr val="FFFFFF"/>
              </a:buClr>
              <a:buSzPts val="1400"/>
              <a:buChar char="▫"/>
              <a:defRPr sz="1400">
                <a:solidFill>
                  <a:srgbClr val="FFFFFF"/>
                </a:solidFill>
              </a:defRPr>
            </a:lvl3pPr>
            <a:lvl4pPr indent="-317500" lvl="3" marL="1828800" rtl="0">
              <a:spcBef>
                <a:spcPts val="0"/>
              </a:spcBef>
              <a:spcAft>
                <a:spcPts val="0"/>
              </a:spcAft>
              <a:buClr>
                <a:srgbClr val="FFFFFF"/>
              </a:buClr>
              <a:buSzPts val="1400"/>
              <a:buChar char="▪"/>
              <a:defRPr sz="1400">
                <a:solidFill>
                  <a:srgbClr val="FFFFFF"/>
                </a:solidFill>
              </a:defRPr>
            </a:lvl4pPr>
            <a:lvl5pPr indent="-317500" lvl="4" marL="2286000" rtl="0">
              <a:spcBef>
                <a:spcPts val="0"/>
              </a:spcBef>
              <a:spcAft>
                <a:spcPts val="0"/>
              </a:spcAft>
              <a:buClr>
                <a:srgbClr val="FFFFFF"/>
              </a:buClr>
              <a:buSzPts val="1400"/>
              <a:buChar char="▫"/>
              <a:defRPr sz="1400">
                <a:solidFill>
                  <a:srgbClr val="FFFFFF"/>
                </a:solidFill>
              </a:defRPr>
            </a:lvl5pPr>
            <a:lvl6pPr indent="-317500" lvl="5" marL="2743200" rtl="0">
              <a:spcBef>
                <a:spcPts val="0"/>
              </a:spcBef>
              <a:spcAft>
                <a:spcPts val="0"/>
              </a:spcAft>
              <a:buClr>
                <a:srgbClr val="FFFFFF"/>
              </a:buClr>
              <a:buSzPts val="1400"/>
              <a:buChar char="▪"/>
              <a:defRPr sz="1400">
                <a:solidFill>
                  <a:srgbClr val="FFFFFF"/>
                </a:solidFill>
              </a:defRPr>
            </a:lvl6pPr>
            <a:lvl7pPr indent="-317500" lvl="6" marL="3200400" rtl="0">
              <a:spcBef>
                <a:spcPts val="0"/>
              </a:spcBef>
              <a:spcAft>
                <a:spcPts val="0"/>
              </a:spcAft>
              <a:buClr>
                <a:srgbClr val="FFFFFF"/>
              </a:buClr>
              <a:buSzPts val="1400"/>
              <a:buChar char="▫"/>
              <a:defRPr sz="1400">
                <a:solidFill>
                  <a:srgbClr val="FFFFFF"/>
                </a:solidFill>
              </a:defRPr>
            </a:lvl7pPr>
            <a:lvl8pPr indent="-317500" lvl="7" marL="3657600" rtl="0">
              <a:spcBef>
                <a:spcPts val="0"/>
              </a:spcBef>
              <a:spcAft>
                <a:spcPts val="0"/>
              </a:spcAft>
              <a:buClr>
                <a:srgbClr val="FFFFFF"/>
              </a:buClr>
              <a:buSzPts val="1400"/>
              <a:buChar char="▪"/>
              <a:defRPr sz="1400">
                <a:solidFill>
                  <a:srgbClr val="FFFFFF"/>
                </a:solidFill>
              </a:defRPr>
            </a:lvl8pPr>
            <a:lvl9pPr indent="-317500" lvl="8" marL="4114800" rtl="0">
              <a:spcBef>
                <a:spcPts val="0"/>
              </a:spcBef>
              <a:spcAft>
                <a:spcPts val="0"/>
              </a:spcAft>
              <a:buClr>
                <a:srgbClr val="FFFFFF"/>
              </a:buClr>
              <a:buSzPts val="1400"/>
              <a:buChar char="▫"/>
              <a:defRPr sz="1400">
                <a:solidFill>
                  <a:srgbClr val="FFFFFF"/>
                </a:solidFill>
              </a:defRPr>
            </a:lvl9pPr>
          </a:lstStyle>
          <a:p/>
        </p:txBody>
      </p:sp>
      <p:sp>
        <p:nvSpPr>
          <p:cNvPr id="63" name="Google Shape;63;p8"/>
          <p:cNvSpPr txBox="1"/>
          <p:nvPr>
            <p:ph idx="12" type="sldNum"/>
          </p:nvPr>
        </p:nvSpPr>
        <p:spPr>
          <a:xfrm>
            <a:off x="-6000" y="0"/>
            <a:ext cx="548700" cy="536700"/>
          </a:xfrm>
          <a:prstGeom prst="rect">
            <a:avLst/>
          </a:prstGeom>
        </p:spPr>
        <p:txBody>
          <a:bodyPr anchorCtr="0" anchor="ctr" bIns="91425" lIns="91425" spcFirstLastPara="1" rIns="91425" wrap="square" tIns="91425">
            <a:noAutofit/>
          </a:bodyPr>
          <a:lstStyle>
            <a:lvl1pPr lvl="0" rtl="0" algn="ctr">
              <a:buNone/>
              <a:defRPr>
                <a:solidFill>
                  <a:srgbClr val="294667"/>
                </a:solidFill>
              </a:defRPr>
            </a:lvl1pPr>
            <a:lvl2pPr lvl="1" rtl="0" algn="ctr">
              <a:buNone/>
              <a:defRPr>
                <a:solidFill>
                  <a:srgbClr val="294667"/>
                </a:solidFill>
              </a:defRPr>
            </a:lvl2pPr>
            <a:lvl3pPr lvl="2" rtl="0" algn="ctr">
              <a:buNone/>
              <a:defRPr>
                <a:solidFill>
                  <a:srgbClr val="294667"/>
                </a:solidFill>
              </a:defRPr>
            </a:lvl3pPr>
            <a:lvl4pPr lvl="3" rtl="0" algn="ctr">
              <a:buNone/>
              <a:defRPr>
                <a:solidFill>
                  <a:srgbClr val="294667"/>
                </a:solidFill>
              </a:defRPr>
            </a:lvl4pPr>
            <a:lvl5pPr lvl="4" rtl="0" algn="ctr">
              <a:buNone/>
              <a:defRPr>
                <a:solidFill>
                  <a:srgbClr val="294667"/>
                </a:solidFill>
              </a:defRPr>
            </a:lvl5pPr>
            <a:lvl6pPr lvl="5" rtl="0" algn="ctr">
              <a:buNone/>
              <a:defRPr>
                <a:solidFill>
                  <a:srgbClr val="294667"/>
                </a:solidFill>
              </a:defRPr>
            </a:lvl6pPr>
            <a:lvl7pPr lvl="6" rtl="0" algn="ctr">
              <a:buNone/>
              <a:defRPr>
                <a:solidFill>
                  <a:srgbClr val="294667"/>
                </a:solidFill>
              </a:defRPr>
            </a:lvl7pPr>
            <a:lvl8pPr lvl="7" rtl="0" algn="ctr">
              <a:buNone/>
              <a:defRPr>
                <a:solidFill>
                  <a:srgbClr val="294667"/>
                </a:solidFill>
              </a:defRPr>
            </a:lvl8pPr>
            <a:lvl9pPr lvl="8" rtl="0" algn="ctr">
              <a:buNone/>
              <a:defRPr>
                <a:solidFill>
                  <a:srgbClr val="294667"/>
                </a:solidFill>
              </a:defRPr>
            </a:lvl9pPr>
          </a:lstStyle>
          <a:p>
            <a:pPr indent="0" lvl="0" marL="0" rtl="0" algn="ctr">
              <a:spcBef>
                <a:spcPts val="0"/>
              </a:spcBef>
              <a:spcAft>
                <a:spcPts val="0"/>
              </a:spcAft>
              <a:buNone/>
            </a:pPr>
            <a:fld id="{00000000-1234-1234-1234-123412341234}" type="slidenum">
              <a:rPr lang="en"/>
              <a:t>‹#›</a:t>
            </a:fld>
            <a:endParaRPr/>
          </a:p>
        </p:txBody>
      </p:sp>
      <p:cxnSp>
        <p:nvCxnSpPr>
          <p:cNvPr id="64" name="Google Shape;64;p8"/>
          <p:cNvCxnSpPr/>
          <p:nvPr/>
        </p:nvCxnSpPr>
        <p:spPr>
          <a:xfrm>
            <a:off x="545293" y="1519975"/>
            <a:ext cx="452400" cy="0"/>
          </a:xfrm>
          <a:prstGeom prst="straightConnector1">
            <a:avLst/>
          </a:prstGeom>
          <a:noFill/>
          <a:ln cap="flat" cmpd="sng" w="28575">
            <a:solidFill>
              <a:srgbClr val="294667"/>
            </a:solidFill>
            <a:prstDash val="solid"/>
            <a:round/>
            <a:headEnd len="med" w="med" type="none"/>
            <a:tailEnd len="med" w="med" type="none"/>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white)" type="titleOnly">
  <p:cSld name="TITLE_ONLY">
    <p:spTree>
      <p:nvGrpSpPr>
        <p:cNvPr id="65" name="Shape 65"/>
        <p:cNvGrpSpPr/>
        <p:nvPr/>
      </p:nvGrpSpPr>
      <p:grpSpPr>
        <a:xfrm>
          <a:off x="0" y="0"/>
          <a:ext cx="0" cy="0"/>
          <a:chOff x="0" y="0"/>
          <a:chExt cx="0" cy="0"/>
        </a:xfrm>
      </p:grpSpPr>
      <p:sp>
        <p:nvSpPr>
          <p:cNvPr id="66" name="Google Shape;66;p9"/>
          <p:cNvSpPr/>
          <p:nvPr/>
        </p:nvSpPr>
        <p:spPr>
          <a:xfrm>
            <a:off x="0" y="0"/>
            <a:ext cx="3044100" cy="5143500"/>
          </a:xfrm>
          <a:prstGeom prst="rect">
            <a:avLst/>
          </a:prstGeom>
          <a:solidFill>
            <a:srgbClr val="FFA800">
              <a:alpha val="8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9"/>
          <p:cNvSpPr/>
          <p:nvPr/>
        </p:nvSpPr>
        <p:spPr>
          <a:xfrm>
            <a:off x="3043975" y="0"/>
            <a:ext cx="60999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8" name="Google Shape;68;p9"/>
          <p:cNvCxnSpPr/>
          <p:nvPr/>
        </p:nvCxnSpPr>
        <p:spPr>
          <a:xfrm>
            <a:off x="534892" y="1796050"/>
            <a:ext cx="452400" cy="0"/>
          </a:xfrm>
          <a:prstGeom prst="straightConnector1">
            <a:avLst/>
          </a:prstGeom>
          <a:noFill/>
          <a:ln cap="flat" cmpd="sng" w="28575">
            <a:solidFill>
              <a:srgbClr val="294667"/>
            </a:solidFill>
            <a:prstDash val="solid"/>
            <a:round/>
            <a:headEnd len="med" w="med" type="none"/>
            <a:tailEnd len="med" w="med" type="none"/>
          </a:ln>
        </p:spPr>
      </p:cxnSp>
      <p:sp>
        <p:nvSpPr>
          <p:cNvPr id="69" name="Google Shape;69;p9"/>
          <p:cNvSpPr/>
          <p:nvPr/>
        </p:nvSpPr>
        <p:spPr>
          <a:xfrm>
            <a:off x="0" y="0"/>
            <a:ext cx="536700" cy="536700"/>
          </a:xfrm>
          <a:prstGeom prst="rect">
            <a:avLst/>
          </a:prstGeom>
          <a:solidFill>
            <a:srgbClr val="2946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9"/>
          <p:cNvSpPr txBox="1"/>
          <p:nvPr>
            <p:ph type="title"/>
          </p:nvPr>
        </p:nvSpPr>
        <p:spPr>
          <a:xfrm>
            <a:off x="442405" y="1045150"/>
            <a:ext cx="2147400" cy="674700"/>
          </a:xfrm>
          <a:prstGeom prst="rect">
            <a:avLst/>
          </a:prstGeom>
        </p:spPr>
        <p:txBody>
          <a:bodyPr anchorCtr="0" anchor="b"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p9"/>
          <p:cNvSpPr txBox="1"/>
          <p:nvPr>
            <p:ph idx="12" type="sldNum"/>
          </p:nvPr>
        </p:nvSpPr>
        <p:spPr>
          <a:xfrm>
            <a:off x="-6000" y="0"/>
            <a:ext cx="548700" cy="536700"/>
          </a:xfrm>
          <a:prstGeom prst="rect">
            <a:avLst/>
          </a:prstGeom>
        </p:spPr>
        <p:txBody>
          <a:bodyPr anchorCtr="0" anchor="ctr" bIns="91425" lIns="91425" spcFirstLastPara="1" rIns="91425" wrap="square" tIns="91425">
            <a:noAutofit/>
          </a:bodyPr>
          <a:lstStyle>
            <a:lvl1pPr lvl="0" algn="ctr">
              <a:buNone/>
              <a:defRPr>
                <a:solidFill>
                  <a:srgbClr val="FFFFFF"/>
                </a:solidFill>
              </a:defRPr>
            </a:lvl1pPr>
            <a:lvl2pPr lvl="1" algn="ctr">
              <a:buNone/>
              <a:defRPr>
                <a:solidFill>
                  <a:srgbClr val="FFFFFF"/>
                </a:solidFill>
              </a:defRPr>
            </a:lvl2pPr>
            <a:lvl3pPr lvl="2" algn="ctr">
              <a:buNone/>
              <a:defRPr>
                <a:solidFill>
                  <a:srgbClr val="FFFFFF"/>
                </a:solidFill>
              </a:defRPr>
            </a:lvl3pPr>
            <a:lvl4pPr lvl="3" algn="ctr">
              <a:buNone/>
              <a:defRPr>
                <a:solidFill>
                  <a:srgbClr val="FFFFFF"/>
                </a:solidFill>
              </a:defRPr>
            </a:lvl4pPr>
            <a:lvl5pPr lvl="4" algn="ctr">
              <a:buNone/>
              <a:defRPr>
                <a:solidFill>
                  <a:srgbClr val="FFFFFF"/>
                </a:solidFill>
              </a:defRPr>
            </a:lvl5pPr>
            <a:lvl6pPr lvl="5" algn="ctr">
              <a:buNone/>
              <a:defRPr>
                <a:solidFill>
                  <a:srgbClr val="FFFFFF"/>
                </a:solidFill>
              </a:defRPr>
            </a:lvl6pPr>
            <a:lvl7pPr lvl="6" algn="ctr">
              <a:buNone/>
              <a:defRPr>
                <a:solidFill>
                  <a:srgbClr val="FFFFFF"/>
                </a:solidFill>
              </a:defRPr>
            </a:lvl7pPr>
            <a:lvl8pPr lvl="7" algn="ctr">
              <a:buNone/>
              <a:defRPr>
                <a:solidFill>
                  <a:srgbClr val="FFFFFF"/>
                </a:solidFill>
              </a:defRPr>
            </a:lvl8pPr>
            <a:lvl9pPr lvl="8" algn="ctr">
              <a:buNone/>
              <a:defRPr>
                <a:solidFill>
                  <a:srgbClr val="FFFFFF"/>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1">
  <p:cSld name="TITLE_ONLY_1">
    <p:spTree>
      <p:nvGrpSpPr>
        <p:cNvPr id="72" name="Shape 72"/>
        <p:cNvGrpSpPr/>
        <p:nvPr/>
      </p:nvGrpSpPr>
      <p:grpSpPr>
        <a:xfrm>
          <a:off x="0" y="0"/>
          <a:ext cx="0" cy="0"/>
          <a:chOff x="0" y="0"/>
          <a:chExt cx="0" cy="0"/>
        </a:xfrm>
      </p:grpSpPr>
      <p:sp>
        <p:nvSpPr>
          <p:cNvPr id="73" name="Google Shape;73;p10"/>
          <p:cNvSpPr/>
          <p:nvPr/>
        </p:nvSpPr>
        <p:spPr>
          <a:xfrm>
            <a:off x="0" y="0"/>
            <a:ext cx="30441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0"/>
          <p:cNvSpPr/>
          <p:nvPr/>
        </p:nvSpPr>
        <p:spPr>
          <a:xfrm>
            <a:off x="3043975" y="0"/>
            <a:ext cx="6099900" cy="5143500"/>
          </a:xfrm>
          <a:prstGeom prst="rect">
            <a:avLst/>
          </a:prstGeom>
          <a:solidFill>
            <a:srgbClr val="325680">
              <a:alpha val="86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5" name="Google Shape;75;p10"/>
          <p:cNvCxnSpPr/>
          <p:nvPr/>
        </p:nvCxnSpPr>
        <p:spPr>
          <a:xfrm>
            <a:off x="534892" y="1796050"/>
            <a:ext cx="452400" cy="0"/>
          </a:xfrm>
          <a:prstGeom prst="straightConnector1">
            <a:avLst/>
          </a:prstGeom>
          <a:noFill/>
          <a:ln cap="flat" cmpd="sng" w="28575">
            <a:solidFill>
              <a:srgbClr val="FFA800"/>
            </a:solidFill>
            <a:prstDash val="solid"/>
            <a:round/>
            <a:headEnd len="med" w="med" type="none"/>
            <a:tailEnd len="med" w="med" type="none"/>
          </a:ln>
        </p:spPr>
      </p:cxnSp>
      <p:sp>
        <p:nvSpPr>
          <p:cNvPr id="76" name="Google Shape;76;p10"/>
          <p:cNvSpPr/>
          <p:nvPr/>
        </p:nvSpPr>
        <p:spPr>
          <a:xfrm>
            <a:off x="0" y="0"/>
            <a:ext cx="536700" cy="536700"/>
          </a:xfrm>
          <a:prstGeom prst="rect">
            <a:avLst/>
          </a:prstGeom>
          <a:solidFill>
            <a:srgbClr val="FFA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0"/>
          <p:cNvSpPr txBox="1"/>
          <p:nvPr>
            <p:ph type="title"/>
          </p:nvPr>
        </p:nvSpPr>
        <p:spPr>
          <a:xfrm>
            <a:off x="442405" y="1045150"/>
            <a:ext cx="2147400" cy="674700"/>
          </a:xfrm>
          <a:prstGeom prst="rect">
            <a:avLst/>
          </a:prstGeom>
        </p:spPr>
        <p:txBody>
          <a:bodyPr anchorCtr="0" anchor="b" bIns="91425" lIns="91425" spcFirstLastPara="1" rIns="91425" wrap="square" tIns="91425">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8" name="Google Shape;78;p10"/>
          <p:cNvSpPr txBox="1"/>
          <p:nvPr>
            <p:ph idx="12" type="sldNum"/>
          </p:nvPr>
        </p:nvSpPr>
        <p:spPr>
          <a:xfrm>
            <a:off x="-6000" y="0"/>
            <a:ext cx="548700" cy="536700"/>
          </a:xfrm>
          <a:prstGeom prst="rect">
            <a:avLst/>
          </a:prstGeom>
        </p:spPr>
        <p:txBody>
          <a:bodyPr anchorCtr="0" anchor="ctr" bIns="91425" lIns="91425" spcFirstLastPara="1" rIns="91425" wrap="square" tIns="91425">
            <a:noAutofit/>
          </a:bodyPr>
          <a:lstStyle>
            <a:lvl1pPr lvl="0" rtl="0" algn="ctr">
              <a:buNone/>
              <a:defRPr>
                <a:solidFill>
                  <a:srgbClr val="FFFFFF"/>
                </a:solidFill>
              </a:defRPr>
            </a:lvl1pPr>
            <a:lvl2pPr lvl="1" rtl="0" algn="ctr">
              <a:buNone/>
              <a:defRPr>
                <a:solidFill>
                  <a:srgbClr val="FFFFFF"/>
                </a:solidFill>
              </a:defRPr>
            </a:lvl2pPr>
            <a:lvl3pPr lvl="2" rtl="0" algn="ctr">
              <a:buNone/>
              <a:defRPr>
                <a:solidFill>
                  <a:srgbClr val="FFFFFF"/>
                </a:solidFill>
              </a:defRPr>
            </a:lvl3pPr>
            <a:lvl4pPr lvl="3" rtl="0" algn="ctr">
              <a:buNone/>
              <a:defRPr>
                <a:solidFill>
                  <a:srgbClr val="FFFFFF"/>
                </a:solidFill>
              </a:defRPr>
            </a:lvl4pPr>
            <a:lvl5pPr lvl="4" rtl="0" algn="ctr">
              <a:buNone/>
              <a:defRPr>
                <a:solidFill>
                  <a:srgbClr val="FFFFFF"/>
                </a:solidFill>
              </a:defRPr>
            </a:lvl5pPr>
            <a:lvl6pPr lvl="5" rtl="0" algn="ctr">
              <a:buNone/>
              <a:defRPr>
                <a:solidFill>
                  <a:srgbClr val="FFFFFF"/>
                </a:solidFill>
              </a:defRPr>
            </a:lvl6pPr>
            <a:lvl7pPr lvl="6" rtl="0" algn="ctr">
              <a:buNone/>
              <a:defRPr>
                <a:solidFill>
                  <a:srgbClr val="FFFFFF"/>
                </a:solidFill>
              </a:defRPr>
            </a:lvl7pPr>
            <a:lvl8pPr lvl="7" rtl="0" algn="ctr">
              <a:buNone/>
              <a:defRPr>
                <a:solidFill>
                  <a:srgbClr val="FFFFFF"/>
                </a:solidFill>
              </a:defRPr>
            </a:lvl8pPr>
            <a:lvl9pPr lvl="8" rtl="0" algn="ctr">
              <a:buNone/>
              <a:defRPr>
                <a:solidFill>
                  <a:srgbClr val="FFFFFF"/>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rgbClr val="294667"/>
              </a:buClr>
              <a:buSzPts val="1400"/>
              <a:buFont typeface="Merriweather"/>
              <a:buNone/>
              <a:defRPr b="1">
                <a:solidFill>
                  <a:srgbClr val="294667"/>
                </a:solidFill>
                <a:latin typeface="Merriweather"/>
                <a:ea typeface="Merriweather"/>
                <a:cs typeface="Merriweather"/>
                <a:sym typeface="Merriweather"/>
              </a:defRPr>
            </a:lvl1pPr>
            <a:lvl2pPr lvl="1">
              <a:spcBef>
                <a:spcPts val="0"/>
              </a:spcBef>
              <a:spcAft>
                <a:spcPts val="0"/>
              </a:spcAft>
              <a:buClr>
                <a:srgbClr val="294667"/>
              </a:buClr>
              <a:buSzPts val="1400"/>
              <a:buFont typeface="Merriweather"/>
              <a:buNone/>
              <a:defRPr b="1">
                <a:solidFill>
                  <a:srgbClr val="294667"/>
                </a:solidFill>
                <a:latin typeface="Merriweather"/>
                <a:ea typeface="Merriweather"/>
                <a:cs typeface="Merriweather"/>
                <a:sym typeface="Merriweather"/>
              </a:defRPr>
            </a:lvl2pPr>
            <a:lvl3pPr lvl="2">
              <a:spcBef>
                <a:spcPts val="0"/>
              </a:spcBef>
              <a:spcAft>
                <a:spcPts val="0"/>
              </a:spcAft>
              <a:buClr>
                <a:srgbClr val="294667"/>
              </a:buClr>
              <a:buSzPts val="1400"/>
              <a:buFont typeface="Merriweather"/>
              <a:buNone/>
              <a:defRPr b="1">
                <a:solidFill>
                  <a:srgbClr val="294667"/>
                </a:solidFill>
                <a:latin typeface="Merriweather"/>
                <a:ea typeface="Merriweather"/>
                <a:cs typeface="Merriweather"/>
                <a:sym typeface="Merriweather"/>
              </a:defRPr>
            </a:lvl3pPr>
            <a:lvl4pPr lvl="3">
              <a:spcBef>
                <a:spcPts val="0"/>
              </a:spcBef>
              <a:spcAft>
                <a:spcPts val="0"/>
              </a:spcAft>
              <a:buClr>
                <a:srgbClr val="294667"/>
              </a:buClr>
              <a:buSzPts val="1400"/>
              <a:buFont typeface="Merriweather"/>
              <a:buNone/>
              <a:defRPr b="1">
                <a:solidFill>
                  <a:srgbClr val="294667"/>
                </a:solidFill>
                <a:latin typeface="Merriweather"/>
                <a:ea typeface="Merriweather"/>
                <a:cs typeface="Merriweather"/>
                <a:sym typeface="Merriweather"/>
              </a:defRPr>
            </a:lvl4pPr>
            <a:lvl5pPr lvl="4">
              <a:spcBef>
                <a:spcPts val="0"/>
              </a:spcBef>
              <a:spcAft>
                <a:spcPts val="0"/>
              </a:spcAft>
              <a:buClr>
                <a:srgbClr val="294667"/>
              </a:buClr>
              <a:buSzPts val="1400"/>
              <a:buFont typeface="Merriweather"/>
              <a:buNone/>
              <a:defRPr b="1">
                <a:solidFill>
                  <a:srgbClr val="294667"/>
                </a:solidFill>
                <a:latin typeface="Merriweather"/>
                <a:ea typeface="Merriweather"/>
                <a:cs typeface="Merriweather"/>
                <a:sym typeface="Merriweather"/>
              </a:defRPr>
            </a:lvl5pPr>
            <a:lvl6pPr lvl="5">
              <a:spcBef>
                <a:spcPts val="0"/>
              </a:spcBef>
              <a:spcAft>
                <a:spcPts val="0"/>
              </a:spcAft>
              <a:buClr>
                <a:srgbClr val="294667"/>
              </a:buClr>
              <a:buSzPts val="1400"/>
              <a:buFont typeface="Merriweather"/>
              <a:buNone/>
              <a:defRPr b="1">
                <a:solidFill>
                  <a:srgbClr val="294667"/>
                </a:solidFill>
                <a:latin typeface="Merriweather"/>
                <a:ea typeface="Merriweather"/>
                <a:cs typeface="Merriweather"/>
                <a:sym typeface="Merriweather"/>
              </a:defRPr>
            </a:lvl6pPr>
            <a:lvl7pPr lvl="6">
              <a:spcBef>
                <a:spcPts val="0"/>
              </a:spcBef>
              <a:spcAft>
                <a:spcPts val="0"/>
              </a:spcAft>
              <a:buClr>
                <a:srgbClr val="294667"/>
              </a:buClr>
              <a:buSzPts val="1400"/>
              <a:buFont typeface="Merriweather"/>
              <a:buNone/>
              <a:defRPr b="1">
                <a:solidFill>
                  <a:srgbClr val="294667"/>
                </a:solidFill>
                <a:latin typeface="Merriweather"/>
                <a:ea typeface="Merriweather"/>
                <a:cs typeface="Merriweather"/>
                <a:sym typeface="Merriweather"/>
              </a:defRPr>
            </a:lvl7pPr>
            <a:lvl8pPr lvl="7">
              <a:spcBef>
                <a:spcPts val="0"/>
              </a:spcBef>
              <a:spcAft>
                <a:spcPts val="0"/>
              </a:spcAft>
              <a:buClr>
                <a:srgbClr val="294667"/>
              </a:buClr>
              <a:buSzPts val="1400"/>
              <a:buFont typeface="Merriweather"/>
              <a:buNone/>
              <a:defRPr b="1">
                <a:solidFill>
                  <a:srgbClr val="294667"/>
                </a:solidFill>
                <a:latin typeface="Merriweather"/>
                <a:ea typeface="Merriweather"/>
                <a:cs typeface="Merriweather"/>
                <a:sym typeface="Merriweather"/>
              </a:defRPr>
            </a:lvl8pPr>
            <a:lvl9pPr lvl="8">
              <a:spcBef>
                <a:spcPts val="0"/>
              </a:spcBef>
              <a:spcAft>
                <a:spcPts val="0"/>
              </a:spcAft>
              <a:buClr>
                <a:srgbClr val="294667"/>
              </a:buClr>
              <a:buSzPts val="1400"/>
              <a:buFont typeface="Merriweather"/>
              <a:buNone/>
              <a:defRPr b="1">
                <a:solidFill>
                  <a:srgbClr val="294667"/>
                </a:solidFill>
                <a:latin typeface="Merriweather"/>
                <a:ea typeface="Merriweather"/>
                <a:cs typeface="Merriweather"/>
                <a:sym typeface="Merriweather"/>
              </a:defRPr>
            </a:lvl9pPr>
          </a:lstStyle>
          <a:p/>
        </p:txBody>
      </p:sp>
      <p:sp>
        <p:nvSpPr>
          <p:cNvPr id="7" name="Google Shape;7;p1"/>
          <p:cNvSpPr txBox="1"/>
          <p:nvPr>
            <p:ph idx="1" type="body"/>
          </p:nvPr>
        </p:nvSpPr>
        <p:spPr>
          <a:xfrm>
            <a:off x="457200" y="1200150"/>
            <a:ext cx="8229600" cy="3725700"/>
          </a:xfrm>
          <a:prstGeom prst="rect">
            <a:avLst/>
          </a:prstGeom>
          <a:noFill/>
          <a:ln>
            <a:noFill/>
          </a:ln>
        </p:spPr>
        <p:txBody>
          <a:bodyPr anchorCtr="0" anchor="t" bIns="91425" lIns="91425" spcFirstLastPara="1" rIns="91425" wrap="square" tIns="91425">
            <a:noAutofit/>
          </a:bodyPr>
          <a:lstStyle>
            <a:lvl1pPr indent="-342900" lvl="0" marL="457200">
              <a:spcBef>
                <a:spcPts val="600"/>
              </a:spcBef>
              <a:spcAft>
                <a:spcPts val="0"/>
              </a:spcAft>
              <a:buClr>
                <a:srgbClr val="FFA800"/>
              </a:buClr>
              <a:buSzPts val="1800"/>
              <a:buFont typeface="Open Sans"/>
              <a:buChar char="▫"/>
              <a:defRPr sz="1800">
                <a:solidFill>
                  <a:srgbClr val="021028"/>
                </a:solidFill>
                <a:latin typeface="Open Sans"/>
                <a:ea typeface="Open Sans"/>
                <a:cs typeface="Open Sans"/>
                <a:sym typeface="Open Sans"/>
              </a:defRPr>
            </a:lvl1pPr>
            <a:lvl2pPr indent="-342900" lvl="1" marL="914400">
              <a:spcBef>
                <a:spcPts val="0"/>
              </a:spcBef>
              <a:spcAft>
                <a:spcPts val="0"/>
              </a:spcAft>
              <a:buClr>
                <a:srgbClr val="FFA800"/>
              </a:buClr>
              <a:buSzPts val="1800"/>
              <a:buFont typeface="Open Sans"/>
              <a:buChar char="▪"/>
              <a:defRPr sz="1800">
                <a:solidFill>
                  <a:srgbClr val="021028"/>
                </a:solidFill>
                <a:latin typeface="Open Sans"/>
                <a:ea typeface="Open Sans"/>
                <a:cs typeface="Open Sans"/>
                <a:sym typeface="Open Sans"/>
              </a:defRPr>
            </a:lvl2pPr>
            <a:lvl3pPr indent="-342900" lvl="2" marL="1371600">
              <a:spcBef>
                <a:spcPts val="0"/>
              </a:spcBef>
              <a:spcAft>
                <a:spcPts val="0"/>
              </a:spcAft>
              <a:buClr>
                <a:srgbClr val="FFA800"/>
              </a:buClr>
              <a:buSzPts val="1800"/>
              <a:buFont typeface="Open Sans"/>
              <a:buChar char="▫"/>
              <a:defRPr sz="1800">
                <a:solidFill>
                  <a:srgbClr val="021028"/>
                </a:solidFill>
                <a:latin typeface="Open Sans"/>
                <a:ea typeface="Open Sans"/>
                <a:cs typeface="Open Sans"/>
                <a:sym typeface="Open Sans"/>
              </a:defRPr>
            </a:lvl3pPr>
            <a:lvl4pPr indent="-342900" lvl="3" marL="1828800">
              <a:spcBef>
                <a:spcPts val="0"/>
              </a:spcBef>
              <a:spcAft>
                <a:spcPts val="0"/>
              </a:spcAft>
              <a:buClr>
                <a:srgbClr val="FFA800"/>
              </a:buClr>
              <a:buSzPts val="1800"/>
              <a:buFont typeface="Open Sans"/>
              <a:buChar char="▪"/>
              <a:defRPr sz="1800">
                <a:solidFill>
                  <a:srgbClr val="021028"/>
                </a:solidFill>
                <a:latin typeface="Open Sans"/>
                <a:ea typeface="Open Sans"/>
                <a:cs typeface="Open Sans"/>
                <a:sym typeface="Open Sans"/>
              </a:defRPr>
            </a:lvl4pPr>
            <a:lvl5pPr indent="-342900" lvl="4" marL="2286000">
              <a:spcBef>
                <a:spcPts val="0"/>
              </a:spcBef>
              <a:spcAft>
                <a:spcPts val="0"/>
              </a:spcAft>
              <a:buClr>
                <a:srgbClr val="FFA800"/>
              </a:buClr>
              <a:buSzPts val="1800"/>
              <a:buFont typeface="Open Sans"/>
              <a:buChar char="▫"/>
              <a:defRPr sz="1800">
                <a:solidFill>
                  <a:srgbClr val="021028"/>
                </a:solidFill>
                <a:latin typeface="Open Sans"/>
                <a:ea typeface="Open Sans"/>
                <a:cs typeface="Open Sans"/>
                <a:sym typeface="Open Sans"/>
              </a:defRPr>
            </a:lvl5pPr>
            <a:lvl6pPr indent="-342900" lvl="5" marL="2743200">
              <a:spcBef>
                <a:spcPts val="0"/>
              </a:spcBef>
              <a:spcAft>
                <a:spcPts val="0"/>
              </a:spcAft>
              <a:buClr>
                <a:srgbClr val="FFA800"/>
              </a:buClr>
              <a:buSzPts val="1800"/>
              <a:buFont typeface="Open Sans"/>
              <a:buChar char="▪"/>
              <a:defRPr sz="1800">
                <a:solidFill>
                  <a:srgbClr val="021028"/>
                </a:solidFill>
                <a:latin typeface="Open Sans"/>
                <a:ea typeface="Open Sans"/>
                <a:cs typeface="Open Sans"/>
                <a:sym typeface="Open Sans"/>
              </a:defRPr>
            </a:lvl6pPr>
            <a:lvl7pPr indent="-342900" lvl="6" marL="3200400">
              <a:spcBef>
                <a:spcPts val="0"/>
              </a:spcBef>
              <a:spcAft>
                <a:spcPts val="0"/>
              </a:spcAft>
              <a:buClr>
                <a:srgbClr val="FFA800"/>
              </a:buClr>
              <a:buSzPts val="1800"/>
              <a:buFont typeface="Open Sans"/>
              <a:buChar char="▫"/>
              <a:defRPr sz="1800">
                <a:solidFill>
                  <a:srgbClr val="021028"/>
                </a:solidFill>
                <a:latin typeface="Open Sans"/>
                <a:ea typeface="Open Sans"/>
                <a:cs typeface="Open Sans"/>
                <a:sym typeface="Open Sans"/>
              </a:defRPr>
            </a:lvl7pPr>
            <a:lvl8pPr indent="-342900" lvl="7" marL="3657600">
              <a:spcBef>
                <a:spcPts val="0"/>
              </a:spcBef>
              <a:spcAft>
                <a:spcPts val="0"/>
              </a:spcAft>
              <a:buClr>
                <a:srgbClr val="FFA800"/>
              </a:buClr>
              <a:buSzPts val="1800"/>
              <a:buFont typeface="Open Sans"/>
              <a:buChar char="▪"/>
              <a:defRPr sz="1800">
                <a:solidFill>
                  <a:srgbClr val="021028"/>
                </a:solidFill>
                <a:latin typeface="Open Sans"/>
                <a:ea typeface="Open Sans"/>
                <a:cs typeface="Open Sans"/>
                <a:sym typeface="Open Sans"/>
              </a:defRPr>
            </a:lvl8pPr>
            <a:lvl9pPr indent="-342900" lvl="8" marL="4114800">
              <a:spcBef>
                <a:spcPts val="0"/>
              </a:spcBef>
              <a:spcAft>
                <a:spcPts val="0"/>
              </a:spcAft>
              <a:buClr>
                <a:srgbClr val="FFA800"/>
              </a:buClr>
              <a:buSzPts val="1800"/>
              <a:buFont typeface="Open Sans"/>
              <a:buChar char="▫"/>
              <a:defRPr sz="1800">
                <a:solidFill>
                  <a:srgbClr val="021028"/>
                </a:solidFill>
                <a:latin typeface="Open Sans"/>
                <a:ea typeface="Open Sans"/>
                <a:cs typeface="Open Sans"/>
                <a:sym typeface="Open Sans"/>
              </a:defRPr>
            </a:lvl9pPr>
          </a:lstStyle>
          <a:p/>
        </p:txBody>
      </p:sp>
      <p:sp>
        <p:nvSpPr>
          <p:cNvPr id="8" name="Google Shape;8;p1"/>
          <p:cNvSpPr txBox="1"/>
          <p:nvPr>
            <p:ph idx="12" type="sldNum"/>
          </p:nvPr>
        </p:nvSpPr>
        <p:spPr>
          <a:xfrm>
            <a:off x="8556784" y="4749851"/>
            <a:ext cx="548700" cy="393600"/>
          </a:xfrm>
          <a:prstGeom prst="rect">
            <a:avLst/>
          </a:prstGeom>
          <a:noFill/>
          <a:ln>
            <a:noFill/>
          </a:ln>
        </p:spPr>
        <p:txBody>
          <a:bodyPr anchorCtr="0" anchor="ctr" bIns="91425" lIns="91425" spcFirstLastPara="1" rIns="91425" wrap="square" tIns="91425">
            <a:noAutofit/>
          </a:bodyPr>
          <a:lstStyle>
            <a:lvl1pPr lvl="0" algn="r">
              <a:buNone/>
              <a:defRPr b="1" sz="1300">
                <a:solidFill>
                  <a:srgbClr val="021028"/>
                </a:solidFill>
                <a:latin typeface="Open Sans"/>
                <a:ea typeface="Open Sans"/>
                <a:cs typeface="Open Sans"/>
                <a:sym typeface="Open Sans"/>
              </a:defRPr>
            </a:lvl1pPr>
            <a:lvl2pPr lvl="1" algn="r">
              <a:buNone/>
              <a:defRPr b="1" sz="1300">
                <a:solidFill>
                  <a:srgbClr val="021028"/>
                </a:solidFill>
                <a:latin typeface="Open Sans"/>
                <a:ea typeface="Open Sans"/>
                <a:cs typeface="Open Sans"/>
                <a:sym typeface="Open Sans"/>
              </a:defRPr>
            </a:lvl2pPr>
            <a:lvl3pPr lvl="2" algn="r">
              <a:buNone/>
              <a:defRPr b="1" sz="1300">
                <a:solidFill>
                  <a:srgbClr val="021028"/>
                </a:solidFill>
                <a:latin typeface="Open Sans"/>
                <a:ea typeface="Open Sans"/>
                <a:cs typeface="Open Sans"/>
                <a:sym typeface="Open Sans"/>
              </a:defRPr>
            </a:lvl3pPr>
            <a:lvl4pPr lvl="3" algn="r">
              <a:buNone/>
              <a:defRPr b="1" sz="1300">
                <a:solidFill>
                  <a:srgbClr val="021028"/>
                </a:solidFill>
                <a:latin typeface="Open Sans"/>
                <a:ea typeface="Open Sans"/>
                <a:cs typeface="Open Sans"/>
                <a:sym typeface="Open Sans"/>
              </a:defRPr>
            </a:lvl4pPr>
            <a:lvl5pPr lvl="4" algn="r">
              <a:buNone/>
              <a:defRPr b="1" sz="1300">
                <a:solidFill>
                  <a:srgbClr val="021028"/>
                </a:solidFill>
                <a:latin typeface="Open Sans"/>
                <a:ea typeface="Open Sans"/>
                <a:cs typeface="Open Sans"/>
                <a:sym typeface="Open Sans"/>
              </a:defRPr>
            </a:lvl5pPr>
            <a:lvl6pPr lvl="5" algn="r">
              <a:buNone/>
              <a:defRPr b="1" sz="1300">
                <a:solidFill>
                  <a:srgbClr val="021028"/>
                </a:solidFill>
                <a:latin typeface="Open Sans"/>
                <a:ea typeface="Open Sans"/>
                <a:cs typeface="Open Sans"/>
                <a:sym typeface="Open Sans"/>
              </a:defRPr>
            </a:lvl6pPr>
            <a:lvl7pPr lvl="6" algn="r">
              <a:buNone/>
              <a:defRPr b="1" sz="1300">
                <a:solidFill>
                  <a:srgbClr val="021028"/>
                </a:solidFill>
                <a:latin typeface="Open Sans"/>
                <a:ea typeface="Open Sans"/>
                <a:cs typeface="Open Sans"/>
                <a:sym typeface="Open Sans"/>
              </a:defRPr>
            </a:lvl7pPr>
            <a:lvl8pPr lvl="7" algn="r">
              <a:buNone/>
              <a:defRPr b="1" sz="1300">
                <a:solidFill>
                  <a:srgbClr val="021028"/>
                </a:solidFill>
                <a:latin typeface="Open Sans"/>
                <a:ea typeface="Open Sans"/>
                <a:cs typeface="Open Sans"/>
                <a:sym typeface="Open Sans"/>
              </a:defRPr>
            </a:lvl8pPr>
            <a:lvl9pPr lvl="8" algn="r">
              <a:buNone/>
              <a:defRPr b="1" sz="1300">
                <a:solidFill>
                  <a:srgbClr val="021028"/>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6.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10.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7.jpg"/><Relationship Id="rId4" Type="http://schemas.openxmlformats.org/officeDocument/2006/relationships/hyperlink" Target="https://jquery.com/download/" TargetMode="External"/><Relationship Id="rId5" Type="http://schemas.openxmlformats.org/officeDocument/2006/relationships/hyperlink" Target="https://developers.google.com/speed/libraries/"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9.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1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7.jpg"/><Relationship Id="rId4" Type="http://schemas.openxmlformats.org/officeDocument/2006/relationships/hyperlink" Target="https://api.jquery.com/"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image" Target="../media/image12.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 Id="rId3" Type="http://schemas.openxmlformats.org/officeDocument/2006/relationships/image" Target="../media/image1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2.jpg"/><Relationship Id="rId4" Type="http://schemas.openxmlformats.org/officeDocument/2006/relationships/hyperlink" Target="https://teamtreehouse.com/library/jquery-basics-2"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 Id="rId3" Type="http://schemas.openxmlformats.org/officeDocument/2006/relationships/image" Target="../media/image1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6.jpg"/><Relationship Id="rId4" Type="http://schemas.openxmlformats.org/officeDocument/2006/relationships/hyperlink" Target="https://developer.mozilla.org/en-US/docs/Web/JavaScript/Reference/Global_Objects/Array#Accessor_methods"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02" name="Shape 102"/>
        <p:cNvGrpSpPr/>
        <p:nvPr/>
      </p:nvGrpSpPr>
      <p:grpSpPr>
        <a:xfrm>
          <a:off x="0" y="0"/>
          <a:ext cx="0" cy="0"/>
          <a:chOff x="0" y="0"/>
          <a:chExt cx="0" cy="0"/>
        </a:xfrm>
      </p:grpSpPr>
      <p:sp>
        <p:nvSpPr>
          <p:cNvPr id="103" name="Google Shape;103;p15"/>
          <p:cNvSpPr txBox="1"/>
          <p:nvPr>
            <p:ph type="ctrTitle"/>
          </p:nvPr>
        </p:nvSpPr>
        <p:spPr>
          <a:xfrm>
            <a:off x="3679325" y="2851038"/>
            <a:ext cx="4903800" cy="1159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JavaScript 105</a:t>
            </a:r>
            <a:endParaRPr/>
          </a:p>
          <a:p>
            <a:pPr indent="0" lvl="0" marL="0" rtl="0" algn="l">
              <a:spcBef>
                <a:spcPts val="0"/>
              </a:spcBef>
              <a:spcAft>
                <a:spcPts val="0"/>
              </a:spcAft>
              <a:buNone/>
            </a:pPr>
            <a:r>
              <a:rPr lang="en" sz="1800"/>
              <a:t>Array Properties and Methods</a:t>
            </a:r>
            <a:br>
              <a:rPr lang="en" sz="1800"/>
            </a:br>
            <a:r>
              <a:rPr lang="en" sz="1800"/>
              <a:t>jQuery</a:t>
            </a:r>
            <a:endParaRPr sz="1800"/>
          </a:p>
        </p:txBody>
      </p:sp>
      <p:grpSp>
        <p:nvGrpSpPr>
          <p:cNvPr id="104" name="Google Shape;104;p15"/>
          <p:cNvGrpSpPr/>
          <p:nvPr/>
        </p:nvGrpSpPr>
        <p:grpSpPr>
          <a:xfrm>
            <a:off x="1948869" y="2976126"/>
            <a:ext cx="927254" cy="961971"/>
            <a:chOff x="2583100" y="2973775"/>
            <a:chExt cx="461550" cy="437200"/>
          </a:xfrm>
        </p:grpSpPr>
        <p:sp>
          <p:nvSpPr>
            <p:cNvPr id="105" name="Google Shape;105;p15"/>
            <p:cNvSpPr/>
            <p:nvPr/>
          </p:nvSpPr>
          <p:spPr>
            <a:xfrm>
              <a:off x="2701225" y="3315975"/>
              <a:ext cx="225300" cy="95000"/>
            </a:xfrm>
            <a:custGeom>
              <a:rect b="b" l="l" r="r" t="t"/>
              <a:pathLst>
                <a:path extrusionOk="0" fill="none" h="3800" w="9012">
                  <a:moveTo>
                    <a:pt x="2947" y="0"/>
                  </a:moveTo>
                  <a:lnTo>
                    <a:pt x="2947" y="2947"/>
                  </a:lnTo>
                  <a:lnTo>
                    <a:pt x="853" y="2947"/>
                  </a:lnTo>
                  <a:lnTo>
                    <a:pt x="853" y="2947"/>
                  </a:lnTo>
                  <a:lnTo>
                    <a:pt x="682" y="2947"/>
                  </a:lnTo>
                  <a:lnTo>
                    <a:pt x="512" y="2996"/>
                  </a:lnTo>
                  <a:lnTo>
                    <a:pt x="365" y="3093"/>
                  </a:lnTo>
                  <a:lnTo>
                    <a:pt x="244" y="3191"/>
                  </a:lnTo>
                  <a:lnTo>
                    <a:pt x="146" y="3313"/>
                  </a:lnTo>
                  <a:lnTo>
                    <a:pt x="49" y="3459"/>
                  </a:lnTo>
                  <a:lnTo>
                    <a:pt x="0" y="3629"/>
                  </a:lnTo>
                  <a:lnTo>
                    <a:pt x="0" y="3800"/>
                  </a:lnTo>
                  <a:lnTo>
                    <a:pt x="9011" y="3800"/>
                  </a:lnTo>
                  <a:lnTo>
                    <a:pt x="9011" y="3800"/>
                  </a:lnTo>
                  <a:lnTo>
                    <a:pt x="9011" y="3629"/>
                  </a:lnTo>
                  <a:lnTo>
                    <a:pt x="8963" y="3459"/>
                  </a:lnTo>
                  <a:lnTo>
                    <a:pt x="8865" y="3313"/>
                  </a:lnTo>
                  <a:lnTo>
                    <a:pt x="8768" y="3191"/>
                  </a:lnTo>
                  <a:lnTo>
                    <a:pt x="8646" y="3093"/>
                  </a:lnTo>
                  <a:lnTo>
                    <a:pt x="8500" y="2996"/>
                  </a:lnTo>
                  <a:lnTo>
                    <a:pt x="8330" y="2947"/>
                  </a:lnTo>
                  <a:lnTo>
                    <a:pt x="8159" y="2947"/>
                  </a:lnTo>
                  <a:lnTo>
                    <a:pt x="6065" y="2947"/>
                  </a:lnTo>
                  <a:lnTo>
                    <a:pt x="6065" y="0"/>
                  </a:lnTo>
                </a:path>
              </a:pathLst>
            </a:custGeom>
            <a:solidFill>
              <a:srgbClr val="D89F39"/>
            </a:solidFill>
            <a:ln cap="rnd" cmpd="sng" w="19050">
              <a:solidFill>
                <a:srgbClr val="D89F3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5"/>
            <p:cNvSpPr/>
            <p:nvPr/>
          </p:nvSpPr>
          <p:spPr>
            <a:xfrm>
              <a:off x="2583100" y="2973775"/>
              <a:ext cx="461550" cy="336125"/>
            </a:xfrm>
            <a:custGeom>
              <a:rect b="b" l="l" r="r" t="t"/>
              <a:pathLst>
                <a:path extrusionOk="0" fill="none" h="13445" w="18462">
                  <a:moveTo>
                    <a:pt x="17974" y="1"/>
                  </a:moveTo>
                  <a:lnTo>
                    <a:pt x="487" y="1"/>
                  </a:lnTo>
                  <a:lnTo>
                    <a:pt x="487" y="1"/>
                  </a:lnTo>
                  <a:lnTo>
                    <a:pt x="390" y="1"/>
                  </a:lnTo>
                  <a:lnTo>
                    <a:pt x="317" y="50"/>
                  </a:lnTo>
                  <a:lnTo>
                    <a:pt x="220" y="74"/>
                  </a:lnTo>
                  <a:lnTo>
                    <a:pt x="146" y="147"/>
                  </a:lnTo>
                  <a:lnTo>
                    <a:pt x="98" y="220"/>
                  </a:lnTo>
                  <a:lnTo>
                    <a:pt x="49" y="293"/>
                  </a:lnTo>
                  <a:lnTo>
                    <a:pt x="25" y="390"/>
                  </a:lnTo>
                  <a:lnTo>
                    <a:pt x="0" y="488"/>
                  </a:lnTo>
                  <a:lnTo>
                    <a:pt x="0" y="12958"/>
                  </a:lnTo>
                  <a:lnTo>
                    <a:pt x="0" y="12958"/>
                  </a:lnTo>
                  <a:lnTo>
                    <a:pt x="25" y="13055"/>
                  </a:lnTo>
                  <a:lnTo>
                    <a:pt x="49" y="13152"/>
                  </a:lnTo>
                  <a:lnTo>
                    <a:pt x="98" y="13226"/>
                  </a:lnTo>
                  <a:lnTo>
                    <a:pt x="146" y="13299"/>
                  </a:lnTo>
                  <a:lnTo>
                    <a:pt x="220" y="13372"/>
                  </a:lnTo>
                  <a:lnTo>
                    <a:pt x="317" y="13396"/>
                  </a:lnTo>
                  <a:lnTo>
                    <a:pt x="390" y="13445"/>
                  </a:lnTo>
                  <a:lnTo>
                    <a:pt x="487" y="13445"/>
                  </a:lnTo>
                  <a:lnTo>
                    <a:pt x="17974" y="13445"/>
                  </a:lnTo>
                  <a:lnTo>
                    <a:pt x="17974" y="13445"/>
                  </a:lnTo>
                  <a:lnTo>
                    <a:pt x="18072" y="13445"/>
                  </a:lnTo>
                  <a:lnTo>
                    <a:pt x="18145" y="13396"/>
                  </a:lnTo>
                  <a:lnTo>
                    <a:pt x="18242" y="13372"/>
                  </a:lnTo>
                  <a:lnTo>
                    <a:pt x="18315" y="13299"/>
                  </a:lnTo>
                  <a:lnTo>
                    <a:pt x="18364" y="13226"/>
                  </a:lnTo>
                  <a:lnTo>
                    <a:pt x="18413" y="13152"/>
                  </a:lnTo>
                  <a:lnTo>
                    <a:pt x="18437" y="13055"/>
                  </a:lnTo>
                  <a:lnTo>
                    <a:pt x="18461" y="12958"/>
                  </a:lnTo>
                  <a:lnTo>
                    <a:pt x="18461" y="488"/>
                  </a:lnTo>
                  <a:lnTo>
                    <a:pt x="18461" y="488"/>
                  </a:lnTo>
                  <a:lnTo>
                    <a:pt x="18437" y="390"/>
                  </a:lnTo>
                  <a:lnTo>
                    <a:pt x="18413" y="293"/>
                  </a:lnTo>
                  <a:lnTo>
                    <a:pt x="18364" y="220"/>
                  </a:lnTo>
                  <a:lnTo>
                    <a:pt x="18315" y="147"/>
                  </a:lnTo>
                  <a:lnTo>
                    <a:pt x="18242" y="74"/>
                  </a:lnTo>
                  <a:lnTo>
                    <a:pt x="18145" y="50"/>
                  </a:lnTo>
                  <a:lnTo>
                    <a:pt x="18072" y="1"/>
                  </a:lnTo>
                  <a:lnTo>
                    <a:pt x="17974" y="1"/>
                  </a:lnTo>
                  <a:lnTo>
                    <a:pt x="17974" y="1"/>
                  </a:lnTo>
                  <a:close/>
                  <a:moveTo>
                    <a:pt x="17000" y="11983"/>
                  </a:moveTo>
                  <a:lnTo>
                    <a:pt x="1462" y="11983"/>
                  </a:lnTo>
                  <a:lnTo>
                    <a:pt x="1462" y="1462"/>
                  </a:lnTo>
                  <a:lnTo>
                    <a:pt x="17000" y="1462"/>
                  </a:lnTo>
                  <a:lnTo>
                    <a:pt x="17000" y="11983"/>
                  </a:lnTo>
                  <a:close/>
                </a:path>
              </a:pathLst>
            </a:custGeom>
            <a:solidFill>
              <a:srgbClr val="D89F39"/>
            </a:solidFill>
            <a:ln cap="rnd" cmpd="sng" w="19050">
              <a:solidFill>
                <a:srgbClr val="D89F3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66" name="Shape 166"/>
        <p:cNvGrpSpPr/>
        <p:nvPr/>
      </p:nvGrpSpPr>
      <p:grpSpPr>
        <a:xfrm>
          <a:off x="0" y="0"/>
          <a:ext cx="0" cy="0"/>
          <a:chOff x="0" y="0"/>
          <a:chExt cx="0" cy="0"/>
        </a:xfrm>
      </p:grpSpPr>
      <p:sp>
        <p:nvSpPr>
          <p:cNvPr id="167" name="Google Shape;167;p24"/>
          <p:cNvSpPr txBox="1"/>
          <p:nvPr>
            <p:ph idx="1" type="body"/>
          </p:nvPr>
        </p:nvSpPr>
        <p:spPr>
          <a:xfrm>
            <a:off x="3467825" y="1614875"/>
            <a:ext cx="5642100" cy="851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100"/>
              <a:t>The </a:t>
            </a:r>
            <a:r>
              <a:rPr b="1" lang="en" sz="1100"/>
              <a:t>pop</a:t>
            </a:r>
            <a:r>
              <a:rPr b="1" lang="en" sz="1100"/>
              <a:t>()</a:t>
            </a:r>
            <a:r>
              <a:rPr lang="en" sz="1100"/>
              <a:t> method removes the last element from the array and returns it:</a:t>
            </a:r>
            <a:endParaRPr sz="1100"/>
          </a:p>
          <a:p>
            <a:pPr indent="0" lvl="0" marL="0" rtl="0" algn="l">
              <a:spcBef>
                <a:spcPts val="600"/>
              </a:spcBef>
              <a:spcAft>
                <a:spcPts val="0"/>
              </a:spcAft>
              <a:buNone/>
            </a:pPr>
            <a:r>
              <a:t/>
            </a:r>
            <a:endParaRPr sz="1100"/>
          </a:p>
          <a:p>
            <a:pPr indent="0" lvl="0" marL="0" rtl="0" algn="l">
              <a:lnSpc>
                <a:spcPct val="150000"/>
              </a:lnSpc>
              <a:spcBef>
                <a:spcPts val="0"/>
              </a:spcBef>
              <a:spcAft>
                <a:spcPts val="0"/>
              </a:spcAft>
              <a:buNone/>
            </a:pPr>
            <a:r>
              <a:rPr b="1" lang="en" sz="1300">
                <a:solidFill>
                  <a:srgbClr val="0100B6"/>
                </a:solidFill>
                <a:highlight>
                  <a:schemeClr val="lt1"/>
                </a:highlight>
                <a:latin typeface="Courier New"/>
                <a:ea typeface="Courier New"/>
                <a:cs typeface="Courier New"/>
                <a:sym typeface="Courier New"/>
              </a:rPr>
              <a:t>var</a:t>
            </a:r>
            <a:r>
              <a:rPr b="1" lang="en" sz="1300">
                <a:solidFill>
                  <a:schemeClr val="dk1"/>
                </a:solidFill>
                <a:highlight>
                  <a:schemeClr val="lt1"/>
                </a:highlight>
                <a:latin typeface="Courier New"/>
                <a:ea typeface="Courier New"/>
                <a:cs typeface="Courier New"/>
                <a:sym typeface="Courier New"/>
              </a:rPr>
              <a:t> characters </a:t>
            </a:r>
            <a:r>
              <a:rPr b="1" lang="en" sz="1300">
                <a:solidFill>
                  <a:srgbClr val="0100B6"/>
                </a:solidFill>
                <a:highlight>
                  <a:schemeClr val="lt1"/>
                </a:highlight>
                <a:latin typeface="Courier New"/>
                <a:ea typeface="Courier New"/>
                <a:cs typeface="Courier New"/>
                <a:sym typeface="Courier New"/>
              </a:rPr>
              <a:t>=</a:t>
            </a:r>
            <a:r>
              <a:rPr b="1" lang="en" sz="1300">
                <a:solidFill>
                  <a:schemeClr val="dk1"/>
                </a:solidFill>
                <a:highlight>
                  <a:schemeClr val="lt1"/>
                </a:highlight>
                <a:latin typeface="Courier New"/>
                <a:ea typeface="Courier New"/>
                <a:cs typeface="Courier New"/>
                <a:sym typeface="Courier New"/>
              </a:rPr>
              <a:t> [</a:t>
            </a:r>
            <a:r>
              <a:rPr b="1" lang="en" sz="1300">
                <a:solidFill>
                  <a:srgbClr val="D80800"/>
                </a:solidFill>
                <a:highlight>
                  <a:schemeClr val="lt1"/>
                </a:highlight>
                <a:latin typeface="Courier New"/>
                <a:ea typeface="Courier New"/>
                <a:cs typeface="Courier New"/>
                <a:sym typeface="Courier New"/>
              </a:rPr>
              <a:t>'Fry'</a:t>
            </a:r>
            <a:r>
              <a:rPr b="1" lang="en" sz="1300">
                <a:solidFill>
                  <a:schemeClr val="dk1"/>
                </a:solidFill>
                <a:highlight>
                  <a:schemeClr val="lt1"/>
                </a:highlight>
                <a:latin typeface="Courier New"/>
                <a:ea typeface="Courier New"/>
                <a:cs typeface="Courier New"/>
                <a:sym typeface="Courier New"/>
              </a:rPr>
              <a:t>, </a:t>
            </a:r>
            <a:r>
              <a:rPr b="1" lang="en" sz="1300">
                <a:solidFill>
                  <a:srgbClr val="D80800"/>
                </a:solidFill>
                <a:highlight>
                  <a:schemeClr val="lt1"/>
                </a:highlight>
                <a:latin typeface="Courier New"/>
                <a:ea typeface="Courier New"/>
                <a:cs typeface="Courier New"/>
                <a:sym typeface="Courier New"/>
              </a:rPr>
              <a:t>'Leela'</a:t>
            </a:r>
            <a:r>
              <a:rPr b="1" lang="en" sz="1300">
                <a:solidFill>
                  <a:schemeClr val="dk1"/>
                </a:solidFill>
                <a:highlight>
                  <a:schemeClr val="lt1"/>
                </a:highlight>
                <a:latin typeface="Courier New"/>
                <a:ea typeface="Courier New"/>
                <a:cs typeface="Courier New"/>
                <a:sym typeface="Courier New"/>
              </a:rPr>
              <a:t>, </a:t>
            </a:r>
            <a:r>
              <a:rPr b="1" lang="en" sz="1300">
                <a:solidFill>
                  <a:srgbClr val="D80800"/>
                </a:solidFill>
                <a:highlight>
                  <a:schemeClr val="lt1"/>
                </a:highlight>
                <a:latin typeface="Courier New"/>
                <a:ea typeface="Courier New"/>
                <a:cs typeface="Courier New"/>
                <a:sym typeface="Courier New"/>
              </a:rPr>
              <a:t>'Bender'</a:t>
            </a:r>
            <a:r>
              <a:rPr b="1" lang="en" sz="1300">
                <a:solidFill>
                  <a:schemeClr val="dk1"/>
                </a:solidFill>
                <a:highlight>
                  <a:schemeClr val="lt1"/>
                </a:highlight>
                <a:latin typeface="Courier New"/>
                <a:ea typeface="Courier New"/>
                <a:cs typeface="Courier New"/>
                <a:sym typeface="Courier New"/>
              </a:rPr>
              <a:t>, </a:t>
            </a:r>
            <a:r>
              <a:rPr b="1" lang="en" sz="1300">
                <a:solidFill>
                  <a:srgbClr val="D80800"/>
                </a:solidFill>
                <a:highlight>
                  <a:schemeClr val="lt1"/>
                </a:highlight>
                <a:latin typeface="Courier New"/>
                <a:ea typeface="Courier New"/>
                <a:cs typeface="Courier New"/>
                <a:sym typeface="Courier New"/>
              </a:rPr>
              <a:t>'Professor'</a:t>
            </a:r>
            <a:r>
              <a:rPr b="1" lang="en" sz="1300">
                <a:solidFill>
                  <a:schemeClr val="dk1"/>
                </a:solidFill>
                <a:highlight>
                  <a:schemeClr val="lt1"/>
                </a:highlight>
                <a:latin typeface="Courier New"/>
                <a:ea typeface="Courier New"/>
                <a:cs typeface="Courier New"/>
                <a:sym typeface="Courier New"/>
              </a:rPr>
              <a:t>];</a:t>
            </a:r>
            <a:br>
              <a:rPr b="1" lang="en" sz="1300">
                <a:solidFill>
                  <a:schemeClr val="dk1"/>
                </a:solidFill>
                <a:highlight>
                  <a:schemeClr val="lt1"/>
                </a:highlight>
                <a:latin typeface="Courier New"/>
                <a:ea typeface="Courier New"/>
                <a:cs typeface="Courier New"/>
                <a:sym typeface="Courier New"/>
              </a:rPr>
            </a:br>
            <a:br>
              <a:rPr b="1" lang="en" sz="1300">
                <a:solidFill>
                  <a:schemeClr val="dk1"/>
                </a:solidFill>
                <a:highlight>
                  <a:schemeClr val="lt1"/>
                </a:highlight>
                <a:latin typeface="Courier New"/>
                <a:ea typeface="Courier New"/>
                <a:cs typeface="Courier New"/>
                <a:sym typeface="Courier New"/>
              </a:rPr>
            </a:br>
            <a:r>
              <a:rPr b="1" lang="en" sz="1300">
                <a:solidFill>
                  <a:schemeClr val="dk1"/>
                </a:solidFill>
                <a:highlight>
                  <a:schemeClr val="lt1"/>
                </a:highlight>
                <a:latin typeface="Courier New"/>
                <a:ea typeface="Courier New"/>
                <a:cs typeface="Courier New"/>
                <a:sym typeface="Courier New"/>
              </a:rPr>
              <a:t>console.</a:t>
            </a:r>
            <a:r>
              <a:rPr b="1" lang="en" sz="1300">
                <a:solidFill>
                  <a:srgbClr val="3C4C72"/>
                </a:solidFill>
                <a:highlight>
                  <a:schemeClr val="lt1"/>
                </a:highlight>
                <a:latin typeface="Courier New"/>
                <a:ea typeface="Courier New"/>
                <a:cs typeface="Courier New"/>
                <a:sym typeface="Courier New"/>
              </a:rPr>
              <a:t>log</a:t>
            </a:r>
            <a:r>
              <a:rPr b="1" lang="en" sz="1300">
                <a:solidFill>
                  <a:schemeClr val="dk1"/>
                </a:solidFill>
                <a:highlight>
                  <a:schemeClr val="lt1"/>
                </a:highlight>
                <a:latin typeface="Courier New"/>
                <a:ea typeface="Courier New"/>
                <a:cs typeface="Courier New"/>
                <a:sym typeface="Courier New"/>
              </a:rPr>
              <a:t>( characters );</a:t>
            </a:r>
            <a:br>
              <a:rPr b="1" lang="en" sz="1300">
                <a:solidFill>
                  <a:schemeClr val="dk1"/>
                </a:solidFill>
                <a:highlight>
                  <a:schemeClr val="lt1"/>
                </a:highlight>
                <a:latin typeface="Courier New"/>
                <a:ea typeface="Courier New"/>
                <a:cs typeface="Courier New"/>
                <a:sym typeface="Courier New"/>
              </a:rPr>
            </a:br>
            <a:r>
              <a:rPr b="1" lang="en" sz="1300">
                <a:solidFill>
                  <a:schemeClr val="dk1"/>
                </a:solidFill>
                <a:highlight>
                  <a:schemeClr val="lt1"/>
                </a:highlight>
                <a:latin typeface="Courier New"/>
                <a:ea typeface="Courier New"/>
                <a:cs typeface="Courier New"/>
                <a:sym typeface="Courier New"/>
              </a:rPr>
              <a:t>	</a:t>
            </a:r>
            <a:r>
              <a:rPr b="1" lang="en" sz="1300">
                <a:solidFill>
                  <a:srgbClr val="00B418"/>
                </a:solidFill>
                <a:highlight>
                  <a:schemeClr val="lt1"/>
                </a:highlight>
                <a:latin typeface="Courier New"/>
                <a:ea typeface="Courier New"/>
                <a:cs typeface="Courier New"/>
                <a:sym typeface="Courier New"/>
              </a:rPr>
              <a:t>// Fry, Leela, Bender</a:t>
            </a:r>
            <a:r>
              <a:rPr b="1" lang="en" sz="1300">
                <a:solidFill>
                  <a:srgbClr val="00B418"/>
                </a:solidFill>
                <a:highlight>
                  <a:schemeClr val="lt1"/>
                </a:highlight>
                <a:latin typeface="Courier New"/>
                <a:ea typeface="Courier New"/>
                <a:cs typeface="Courier New"/>
                <a:sym typeface="Courier New"/>
              </a:rPr>
              <a:t>, Professor</a:t>
            </a:r>
            <a:br>
              <a:rPr b="1" lang="en" sz="1300">
                <a:solidFill>
                  <a:schemeClr val="dk1"/>
                </a:solidFill>
                <a:highlight>
                  <a:schemeClr val="lt1"/>
                </a:highlight>
                <a:latin typeface="Courier New"/>
                <a:ea typeface="Courier New"/>
                <a:cs typeface="Courier New"/>
                <a:sym typeface="Courier New"/>
              </a:rPr>
            </a:br>
            <a:br>
              <a:rPr b="1" lang="en" sz="1300">
                <a:solidFill>
                  <a:schemeClr val="dk1"/>
                </a:solidFill>
                <a:highlight>
                  <a:schemeClr val="lt1"/>
                </a:highlight>
                <a:latin typeface="Courier New"/>
                <a:ea typeface="Courier New"/>
                <a:cs typeface="Courier New"/>
                <a:sym typeface="Courier New"/>
              </a:rPr>
            </a:br>
            <a:r>
              <a:rPr b="1" lang="en" sz="1300">
                <a:solidFill>
                  <a:schemeClr val="dk1"/>
                </a:solidFill>
                <a:highlight>
                  <a:schemeClr val="lt1"/>
                </a:highlight>
                <a:latin typeface="Courier New"/>
                <a:ea typeface="Courier New"/>
                <a:cs typeface="Courier New"/>
                <a:sym typeface="Courier New"/>
              </a:rPr>
              <a:t>var the_last_one = characters.</a:t>
            </a:r>
            <a:r>
              <a:rPr b="1" lang="en" sz="1300">
                <a:solidFill>
                  <a:srgbClr val="3C4C72"/>
                </a:solidFill>
                <a:highlight>
                  <a:schemeClr val="lt1"/>
                </a:highlight>
                <a:latin typeface="Courier New"/>
                <a:ea typeface="Courier New"/>
                <a:cs typeface="Courier New"/>
                <a:sym typeface="Courier New"/>
              </a:rPr>
              <a:t>pop</a:t>
            </a:r>
            <a:r>
              <a:rPr b="1" lang="en" sz="1300">
                <a:solidFill>
                  <a:srgbClr val="3C4C72"/>
                </a:solidFill>
                <a:highlight>
                  <a:schemeClr val="lt1"/>
                </a:highlight>
                <a:latin typeface="Courier New"/>
                <a:ea typeface="Courier New"/>
                <a:cs typeface="Courier New"/>
                <a:sym typeface="Courier New"/>
              </a:rPr>
              <a:t>();</a:t>
            </a:r>
            <a:endParaRPr b="1" sz="1300">
              <a:solidFill>
                <a:schemeClr val="dk1"/>
              </a:solidFill>
              <a:highlight>
                <a:schemeClr val="lt1"/>
              </a:highlight>
              <a:latin typeface="Courier New"/>
              <a:ea typeface="Courier New"/>
              <a:cs typeface="Courier New"/>
              <a:sym typeface="Courier New"/>
            </a:endParaRPr>
          </a:p>
          <a:p>
            <a:pPr indent="0" lvl="0" marL="0" rtl="0" algn="l">
              <a:lnSpc>
                <a:spcPct val="150000"/>
              </a:lnSpc>
              <a:spcBef>
                <a:spcPts val="0"/>
              </a:spcBef>
              <a:spcAft>
                <a:spcPts val="0"/>
              </a:spcAft>
              <a:buNone/>
            </a:pPr>
            <a:r>
              <a:rPr b="1" lang="en" sz="1300">
                <a:solidFill>
                  <a:schemeClr val="dk1"/>
                </a:solidFill>
                <a:highlight>
                  <a:schemeClr val="lt1"/>
                </a:highlight>
                <a:latin typeface="Courier New"/>
                <a:ea typeface="Courier New"/>
                <a:cs typeface="Courier New"/>
                <a:sym typeface="Courier New"/>
              </a:rPr>
              <a:t>console.</a:t>
            </a:r>
            <a:r>
              <a:rPr b="1" lang="en" sz="1300">
                <a:solidFill>
                  <a:srgbClr val="3C4C72"/>
                </a:solidFill>
                <a:highlight>
                  <a:schemeClr val="lt1"/>
                </a:highlight>
                <a:latin typeface="Courier New"/>
                <a:ea typeface="Courier New"/>
                <a:cs typeface="Courier New"/>
                <a:sym typeface="Courier New"/>
              </a:rPr>
              <a:t>log</a:t>
            </a:r>
            <a:r>
              <a:rPr b="1" lang="en" sz="1300">
                <a:solidFill>
                  <a:schemeClr val="dk1"/>
                </a:solidFill>
                <a:highlight>
                  <a:schemeClr val="lt1"/>
                </a:highlight>
                <a:latin typeface="Courier New"/>
                <a:ea typeface="Courier New"/>
                <a:cs typeface="Courier New"/>
                <a:sym typeface="Courier New"/>
              </a:rPr>
              <a:t>( characters ); </a:t>
            </a:r>
            <a:r>
              <a:rPr b="1" lang="en" sz="1300">
                <a:solidFill>
                  <a:srgbClr val="00B418"/>
                </a:solidFill>
                <a:highlight>
                  <a:schemeClr val="lt1"/>
                </a:highlight>
                <a:latin typeface="Courier New"/>
                <a:ea typeface="Courier New"/>
                <a:cs typeface="Courier New"/>
                <a:sym typeface="Courier New"/>
              </a:rPr>
              <a:t>// Fry, Leela, Bender</a:t>
            </a:r>
            <a:endParaRPr b="1" sz="1300">
              <a:solidFill>
                <a:srgbClr val="00B418"/>
              </a:solidFill>
              <a:highlight>
                <a:schemeClr val="lt1"/>
              </a:highlight>
              <a:latin typeface="Courier New"/>
              <a:ea typeface="Courier New"/>
              <a:cs typeface="Courier New"/>
              <a:sym typeface="Courier New"/>
            </a:endParaRPr>
          </a:p>
          <a:p>
            <a:pPr indent="0" lvl="0" marL="0" rtl="0" algn="l">
              <a:lnSpc>
                <a:spcPct val="150000"/>
              </a:lnSpc>
              <a:spcBef>
                <a:spcPts val="0"/>
              </a:spcBef>
              <a:spcAft>
                <a:spcPts val="0"/>
              </a:spcAft>
              <a:buNone/>
            </a:pPr>
            <a:r>
              <a:rPr b="1" lang="en" sz="1300">
                <a:solidFill>
                  <a:schemeClr val="dk1"/>
                </a:solidFill>
                <a:highlight>
                  <a:schemeClr val="lt1"/>
                </a:highlight>
                <a:latin typeface="Courier New"/>
                <a:ea typeface="Courier New"/>
                <a:cs typeface="Courier New"/>
                <a:sym typeface="Courier New"/>
              </a:rPr>
              <a:t>console.</a:t>
            </a:r>
            <a:r>
              <a:rPr b="1" lang="en" sz="1300">
                <a:solidFill>
                  <a:srgbClr val="3C4C72"/>
                </a:solidFill>
                <a:highlight>
                  <a:schemeClr val="lt1"/>
                </a:highlight>
                <a:latin typeface="Courier New"/>
                <a:ea typeface="Courier New"/>
                <a:cs typeface="Courier New"/>
                <a:sym typeface="Courier New"/>
              </a:rPr>
              <a:t>log</a:t>
            </a:r>
            <a:r>
              <a:rPr b="1" lang="en" sz="1300">
                <a:solidFill>
                  <a:schemeClr val="dk1"/>
                </a:solidFill>
                <a:highlight>
                  <a:schemeClr val="lt1"/>
                </a:highlight>
                <a:latin typeface="Courier New"/>
                <a:ea typeface="Courier New"/>
                <a:cs typeface="Courier New"/>
                <a:sym typeface="Courier New"/>
              </a:rPr>
              <a:t>( the_last_one ); </a:t>
            </a:r>
            <a:r>
              <a:rPr b="1" lang="en" sz="1300">
                <a:solidFill>
                  <a:srgbClr val="00B418"/>
                </a:solidFill>
                <a:highlight>
                  <a:schemeClr val="lt1"/>
                </a:highlight>
                <a:latin typeface="Courier New"/>
                <a:ea typeface="Courier New"/>
                <a:cs typeface="Courier New"/>
                <a:sym typeface="Courier New"/>
              </a:rPr>
              <a:t>// Professor</a:t>
            </a:r>
            <a:endParaRPr b="1" sz="1300">
              <a:solidFill>
                <a:srgbClr val="00B418"/>
              </a:solidFill>
              <a:highlight>
                <a:schemeClr val="lt1"/>
              </a:highlight>
              <a:latin typeface="Courier New"/>
              <a:ea typeface="Courier New"/>
              <a:cs typeface="Courier New"/>
              <a:sym typeface="Courier New"/>
            </a:endParaRPr>
          </a:p>
          <a:p>
            <a:pPr indent="0" lvl="0" marL="0" rtl="0" algn="l">
              <a:lnSpc>
                <a:spcPct val="150000"/>
              </a:lnSpc>
              <a:spcBef>
                <a:spcPts val="0"/>
              </a:spcBef>
              <a:spcAft>
                <a:spcPts val="0"/>
              </a:spcAft>
              <a:buNone/>
            </a:pPr>
            <a:br>
              <a:rPr b="1" lang="en" sz="1000">
                <a:solidFill>
                  <a:schemeClr val="dk1"/>
                </a:solidFill>
                <a:highlight>
                  <a:schemeClr val="lt1"/>
                </a:highlight>
                <a:latin typeface="Courier New"/>
                <a:ea typeface="Courier New"/>
                <a:cs typeface="Courier New"/>
                <a:sym typeface="Courier New"/>
              </a:rPr>
            </a:br>
            <a:endParaRPr sz="1000">
              <a:latin typeface="Courier New"/>
              <a:ea typeface="Courier New"/>
              <a:cs typeface="Courier New"/>
              <a:sym typeface="Courier New"/>
            </a:endParaRPr>
          </a:p>
        </p:txBody>
      </p:sp>
      <p:sp>
        <p:nvSpPr>
          <p:cNvPr id="168" name="Google Shape;168;p24"/>
          <p:cNvSpPr txBox="1"/>
          <p:nvPr>
            <p:ph type="title"/>
          </p:nvPr>
        </p:nvSpPr>
        <p:spPr>
          <a:xfrm>
            <a:off x="3468200" y="796375"/>
            <a:ext cx="5218800" cy="669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pop() Method</a:t>
            </a:r>
            <a:endParaRPr/>
          </a:p>
        </p:txBody>
      </p:sp>
      <p:sp>
        <p:nvSpPr>
          <p:cNvPr id="169" name="Google Shape;169;p24"/>
          <p:cNvSpPr txBox="1"/>
          <p:nvPr>
            <p:ph idx="12" type="sldNum"/>
          </p:nvPr>
        </p:nvSpPr>
        <p:spPr>
          <a:xfrm>
            <a:off x="-6000" y="0"/>
            <a:ext cx="548700" cy="53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73" name="Shape 173"/>
        <p:cNvGrpSpPr/>
        <p:nvPr/>
      </p:nvGrpSpPr>
      <p:grpSpPr>
        <a:xfrm>
          <a:off x="0" y="0"/>
          <a:ext cx="0" cy="0"/>
          <a:chOff x="0" y="0"/>
          <a:chExt cx="0" cy="0"/>
        </a:xfrm>
      </p:grpSpPr>
      <p:sp>
        <p:nvSpPr>
          <p:cNvPr id="174" name="Google Shape;174;p25"/>
          <p:cNvSpPr txBox="1"/>
          <p:nvPr>
            <p:ph idx="1" type="body"/>
          </p:nvPr>
        </p:nvSpPr>
        <p:spPr>
          <a:xfrm>
            <a:off x="3467825" y="1614875"/>
            <a:ext cx="5520000" cy="1211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a:t>The </a:t>
            </a:r>
            <a:r>
              <a:rPr b="1" lang="en"/>
              <a:t>uns</a:t>
            </a:r>
            <a:r>
              <a:rPr b="1" lang="en"/>
              <a:t>hift()</a:t>
            </a:r>
            <a:r>
              <a:rPr lang="en"/>
              <a:t> and </a:t>
            </a:r>
            <a:r>
              <a:rPr b="1" lang="en"/>
              <a:t>shift()</a:t>
            </a:r>
            <a:r>
              <a:rPr lang="en"/>
              <a:t> methods are just like </a:t>
            </a:r>
            <a:r>
              <a:rPr b="1" lang="en"/>
              <a:t>push</a:t>
            </a:r>
            <a:r>
              <a:rPr b="1" lang="en"/>
              <a:t>()</a:t>
            </a:r>
            <a:r>
              <a:rPr lang="en"/>
              <a:t> and </a:t>
            </a:r>
            <a:r>
              <a:rPr b="1" lang="en"/>
              <a:t>pop</a:t>
            </a:r>
            <a:r>
              <a:rPr b="1" lang="en"/>
              <a:t>()</a:t>
            </a:r>
            <a:r>
              <a:rPr lang="en"/>
              <a:t>, except they add/remove from the </a:t>
            </a:r>
            <a:r>
              <a:rPr b="1" lang="en"/>
              <a:t>beginning</a:t>
            </a:r>
            <a:r>
              <a:rPr lang="en"/>
              <a:t> of the array:</a:t>
            </a:r>
            <a:endParaRPr/>
          </a:p>
          <a:p>
            <a:pPr indent="0" lvl="0" marL="0" rtl="0" algn="l">
              <a:spcBef>
                <a:spcPts val="600"/>
              </a:spcBef>
              <a:spcAft>
                <a:spcPts val="0"/>
              </a:spcAft>
              <a:buClr>
                <a:schemeClr val="dk1"/>
              </a:buClr>
              <a:buSzPts val="1100"/>
              <a:buFont typeface="Arial"/>
              <a:buNone/>
            </a:pPr>
            <a:r>
              <a:t/>
            </a:r>
            <a:endParaRPr/>
          </a:p>
          <a:p>
            <a:pPr indent="0" lvl="0" marL="0" rtl="0" algn="l">
              <a:lnSpc>
                <a:spcPct val="150000"/>
              </a:lnSpc>
              <a:spcBef>
                <a:spcPts val="0"/>
              </a:spcBef>
              <a:spcAft>
                <a:spcPts val="0"/>
              </a:spcAft>
              <a:buClr>
                <a:schemeClr val="dk1"/>
              </a:buClr>
              <a:buSzPts val="1100"/>
              <a:buFont typeface="Arial"/>
              <a:buNone/>
            </a:pPr>
            <a:r>
              <a:rPr b="1" lang="en" sz="1300">
                <a:solidFill>
                  <a:srgbClr val="0100B6"/>
                </a:solidFill>
                <a:highlight>
                  <a:schemeClr val="lt1"/>
                </a:highlight>
                <a:latin typeface="Courier New"/>
                <a:ea typeface="Courier New"/>
                <a:cs typeface="Courier New"/>
                <a:sym typeface="Courier New"/>
              </a:rPr>
              <a:t>var</a:t>
            </a:r>
            <a:r>
              <a:rPr b="1" lang="en" sz="1300">
                <a:solidFill>
                  <a:schemeClr val="dk1"/>
                </a:solidFill>
                <a:highlight>
                  <a:schemeClr val="lt1"/>
                </a:highlight>
                <a:latin typeface="Courier New"/>
                <a:ea typeface="Courier New"/>
                <a:cs typeface="Courier New"/>
                <a:sym typeface="Courier New"/>
              </a:rPr>
              <a:t> characters </a:t>
            </a:r>
            <a:r>
              <a:rPr b="1" lang="en" sz="1300">
                <a:solidFill>
                  <a:srgbClr val="0100B6"/>
                </a:solidFill>
                <a:highlight>
                  <a:schemeClr val="lt1"/>
                </a:highlight>
                <a:latin typeface="Courier New"/>
                <a:ea typeface="Courier New"/>
                <a:cs typeface="Courier New"/>
                <a:sym typeface="Courier New"/>
              </a:rPr>
              <a:t>=</a:t>
            </a:r>
            <a:r>
              <a:rPr b="1" lang="en" sz="1300">
                <a:solidFill>
                  <a:schemeClr val="dk1"/>
                </a:solidFill>
                <a:highlight>
                  <a:schemeClr val="lt1"/>
                </a:highlight>
                <a:latin typeface="Courier New"/>
                <a:ea typeface="Courier New"/>
                <a:cs typeface="Courier New"/>
                <a:sym typeface="Courier New"/>
              </a:rPr>
              <a:t> [</a:t>
            </a:r>
            <a:r>
              <a:rPr b="1" lang="en" sz="1300">
                <a:solidFill>
                  <a:srgbClr val="D80800"/>
                </a:solidFill>
                <a:highlight>
                  <a:schemeClr val="lt1"/>
                </a:highlight>
                <a:latin typeface="Courier New"/>
                <a:ea typeface="Courier New"/>
                <a:cs typeface="Courier New"/>
                <a:sym typeface="Courier New"/>
              </a:rPr>
              <a:t>'Fry'</a:t>
            </a:r>
            <a:r>
              <a:rPr b="1" lang="en" sz="1300">
                <a:solidFill>
                  <a:schemeClr val="dk1"/>
                </a:solidFill>
                <a:highlight>
                  <a:schemeClr val="lt1"/>
                </a:highlight>
                <a:latin typeface="Courier New"/>
                <a:ea typeface="Courier New"/>
                <a:cs typeface="Courier New"/>
                <a:sym typeface="Courier New"/>
              </a:rPr>
              <a:t>, </a:t>
            </a:r>
            <a:r>
              <a:rPr b="1" lang="en" sz="1300">
                <a:solidFill>
                  <a:srgbClr val="D80800"/>
                </a:solidFill>
                <a:highlight>
                  <a:schemeClr val="lt1"/>
                </a:highlight>
                <a:latin typeface="Courier New"/>
                <a:ea typeface="Courier New"/>
                <a:cs typeface="Courier New"/>
                <a:sym typeface="Courier New"/>
              </a:rPr>
              <a:t>'Bender'</a:t>
            </a:r>
            <a:r>
              <a:rPr b="1" lang="en" sz="1300">
                <a:solidFill>
                  <a:schemeClr val="dk1"/>
                </a:solidFill>
                <a:highlight>
                  <a:schemeClr val="lt1"/>
                </a:highlight>
                <a:latin typeface="Courier New"/>
                <a:ea typeface="Courier New"/>
                <a:cs typeface="Courier New"/>
                <a:sym typeface="Courier New"/>
              </a:rPr>
              <a:t>, </a:t>
            </a:r>
            <a:r>
              <a:rPr b="1" lang="en" sz="1300">
                <a:solidFill>
                  <a:srgbClr val="D80800"/>
                </a:solidFill>
                <a:highlight>
                  <a:schemeClr val="lt1"/>
                </a:highlight>
                <a:latin typeface="Courier New"/>
                <a:ea typeface="Courier New"/>
                <a:cs typeface="Courier New"/>
                <a:sym typeface="Courier New"/>
              </a:rPr>
              <a:t>'Leela'</a:t>
            </a:r>
            <a:r>
              <a:rPr b="1" lang="en" sz="1300">
                <a:solidFill>
                  <a:schemeClr val="dk1"/>
                </a:solidFill>
                <a:highlight>
                  <a:schemeClr val="lt1"/>
                </a:highlight>
                <a:latin typeface="Courier New"/>
                <a:ea typeface="Courier New"/>
                <a:cs typeface="Courier New"/>
                <a:sym typeface="Courier New"/>
              </a:rPr>
              <a:t>];</a:t>
            </a:r>
            <a:br>
              <a:rPr b="1" lang="en" sz="1300">
                <a:solidFill>
                  <a:schemeClr val="dk1"/>
                </a:solidFill>
                <a:highlight>
                  <a:schemeClr val="lt1"/>
                </a:highlight>
                <a:latin typeface="Courier New"/>
                <a:ea typeface="Courier New"/>
                <a:cs typeface="Courier New"/>
                <a:sym typeface="Courier New"/>
              </a:rPr>
            </a:br>
            <a:r>
              <a:rPr b="1" lang="en" sz="1300">
                <a:solidFill>
                  <a:schemeClr val="dk1"/>
                </a:solidFill>
                <a:highlight>
                  <a:schemeClr val="lt1"/>
                </a:highlight>
                <a:latin typeface="Courier New"/>
                <a:ea typeface="Courier New"/>
                <a:cs typeface="Courier New"/>
                <a:sym typeface="Courier New"/>
              </a:rPr>
              <a:t>characters.</a:t>
            </a:r>
            <a:r>
              <a:rPr b="1" lang="en" sz="1300">
                <a:solidFill>
                  <a:srgbClr val="3C4C72"/>
                </a:solidFill>
                <a:highlight>
                  <a:schemeClr val="lt1"/>
                </a:highlight>
                <a:latin typeface="Courier New"/>
                <a:ea typeface="Courier New"/>
                <a:cs typeface="Courier New"/>
                <a:sym typeface="Courier New"/>
              </a:rPr>
              <a:t>unshift</a:t>
            </a:r>
            <a:r>
              <a:rPr b="1" lang="en" sz="1300">
                <a:solidFill>
                  <a:schemeClr val="dk1"/>
                </a:solidFill>
                <a:highlight>
                  <a:schemeClr val="lt1"/>
                </a:highlight>
                <a:latin typeface="Courier New"/>
                <a:ea typeface="Courier New"/>
                <a:cs typeface="Courier New"/>
                <a:sym typeface="Courier New"/>
              </a:rPr>
              <a:t>( </a:t>
            </a:r>
            <a:r>
              <a:rPr b="1" lang="en" sz="1300">
                <a:solidFill>
                  <a:srgbClr val="D80800"/>
                </a:solidFill>
                <a:highlight>
                  <a:schemeClr val="lt1"/>
                </a:highlight>
                <a:latin typeface="Courier New"/>
                <a:ea typeface="Courier New"/>
                <a:cs typeface="Courier New"/>
                <a:sym typeface="Courier New"/>
              </a:rPr>
              <a:t>'Professor'</a:t>
            </a:r>
            <a:r>
              <a:rPr b="1" lang="en" sz="1300">
                <a:solidFill>
                  <a:schemeClr val="dk1"/>
                </a:solidFill>
                <a:highlight>
                  <a:schemeClr val="lt1"/>
                </a:highlight>
                <a:latin typeface="Courier New"/>
                <a:ea typeface="Courier New"/>
                <a:cs typeface="Courier New"/>
                <a:sym typeface="Courier New"/>
              </a:rPr>
              <a:t>, </a:t>
            </a:r>
            <a:r>
              <a:rPr b="1" lang="en" sz="1300">
                <a:solidFill>
                  <a:srgbClr val="D80800"/>
                </a:solidFill>
                <a:highlight>
                  <a:schemeClr val="lt1"/>
                </a:highlight>
                <a:latin typeface="Courier New"/>
                <a:ea typeface="Courier New"/>
                <a:cs typeface="Courier New"/>
                <a:sym typeface="Courier New"/>
              </a:rPr>
              <a:t>'Amy' </a:t>
            </a:r>
            <a:r>
              <a:rPr b="1" lang="en" sz="1300">
                <a:solidFill>
                  <a:schemeClr val="dk1"/>
                </a:solidFill>
                <a:highlight>
                  <a:schemeClr val="lt1"/>
                </a:highlight>
                <a:latin typeface="Courier New"/>
                <a:ea typeface="Courier New"/>
                <a:cs typeface="Courier New"/>
                <a:sym typeface="Courier New"/>
              </a:rPr>
              <a:t>);</a:t>
            </a:r>
            <a:br>
              <a:rPr b="1" lang="en" sz="1300">
                <a:solidFill>
                  <a:schemeClr val="dk1"/>
                </a:solidFill>
                <a:highlight>
                  <a:schemeClr val="lt1"/>
                </a:highlight>
                <a:latin typeface="Courier New"/>
                <a:ea typeface="Courier New"/>
                <a:cs typeface="Courier New"/>
                <a:sym typeface="Courier New"/>
              </a:rPr>
            </a:br>
            <a:r>
              <a:rPr b="1" lang="en" sz="1300">
                <a:solidFill>
                  <a:schemeClr val="dk1"/>
                </a:solidFill>
                <a:highlight>
                  <a:schemeClr val="lt1"/>
                </a:highlight>
                <a:latin typeface="Courier New"/>
                <a:ea typeface="Courier New"/>
                <a:cs typeface="Courier New"/>
                <a:sym typeface="Courier New"/>
              </a:rPr>
              <a:t>console.</a:t>
            </a:r>
            <a:r>
              <a:rPr b="1" lang="en" sz="1300">
                <a:solidFill>
                  <a:srgbClr val="3C4C72"/>
                </a:solidFill>
                <a:highlight>
                  <a:schemeClr val="lt1"/>
                </a:highlight>
                <a:latin typeface="Courier New"/>
                <a:ea typeface="Courier New"/>
                <a:cs typeface="Courier New"/>
                <a:sym typeface="Courier New"/>
              </a:rPr>
              <a:t>log</a:t>
            </a:r>
            <a:r>
              <a:rPr b="1" lang="en" sz="1300">
                <a:solidFill>
                  <a:schemeClr val="dk1"/>
                </a:solidFill>
                <a:highlight>
                  <a:schemeClr val="lt1"/>
                </a:highlight>
                <a:latin typeface="Courier New"/>
                <a:ea typeface="Courier New"/>
                <a:cs typeface="Courier New"/>
                <a:sym typeface="Courier New"/>
              </a:rPr>
              <a:t>( characters );</a:t>
            </a:r>
            <a:br>
              <a:rPr b="1" lang="en" sz="1300">
                <a:solidFill>
                  <a:schemeClr val="dk1"/>
                </a:solidFill>
                <a:highlight>
                  <a:schemeClr val="lt1"/>
                </a:highlight>
                <a:latin typeface="Courier New"/>
                <a:ea typeface="Courier New"/>
                <a:cs typeface="Courier New"/>
                <a:sym typeface="Courier New"/>
              </a:rPr>
            </a:br>
            <a:r>
              <a:rPr b="1" lang="en" sz="1300">
                <a:solidFill>
                  <a:schemeClr val="dk1"/>
                </a:solidFill>
                <a:highlight>
                  <a:schemeClr val="lt1"/>
                </a:highlight>
                <a:latin typeface="Courier New"/>
                <a:ea typeface="Courier New"/>
                <a:cs typeface="Courier New"/>
                <a:sym typeface="Courier New"/>
              </a:rPr>
              <a:t>	</a:t>
            </a:r>
            <a:r>
              <a:rPr b="1" lang="en" sz="1300">
                <a:solidFill>
                  <a:srgbClr val="00B418"/>
                </a:solidFill>
                <a:highlight>
                  <a:schemeClr val="lt1"/>
                </a:highlight>
                <a:latin typeface="Courier New"/>
                <a:ea typeface="Courier New"/>
                <a:cs typeface="Courier New"/>
                <a:sym typeface="Courier New"/>
              </a:rPr>
              <a:t>// ["Professor", "Amy", "Fry", "Bender", "Leela"]</a:t>
            </a:r>
            <a:endParaRPr b="1" sz="1300">
              <a:solidFill>
                <a:schemeClr val="dk1"/>
              </a:solidFill>
              <a:highlight>
                <a:schemeClr val="lt1"/>
              </a:highlight>
              <a:latin typeface="Courier New"/>
              <a:ea typeface="Courier New"/>
              <a:cs typeface="Courier New"/>
              <a:sym typeface="Courier New"/>
            </a:endParaRPr>
          </a:p>
          <a:p>
            <a:pPr indent="0" lvl="0" marL="0" rtl="0" algn="l">
              <a:lnSpc>
                <a:spcPct val="150000"/>
              </a:lnSpc>
              <a:spcBef>
                <a:spcPts val="0"/>
              </a:spcBef>
              <a:spcAft>
                <a:spcPts val="0"/>
              </a:spcAft>
              <a:buNone/>
            </a:pPr>
            <a:r>
              <a:rPr b="1" lang="en" sz="1300">
                <a:solidFill>
                  <a:schemeClr val="dk1"/>
                </a:solidFill>
                <a:highlight>
                  <a:schemeClr val="lt1"/>
                </a:highlight>
                <a:latin typeface="Courier New"/>
                <a:ea typeface="Courier New"/>
                <a:cs typeface="Courier New"/>
                <a:sym typeface="Courier New"/>
              </a:rPr>
              <a:t>console.log( characters.</a:t>
            </a:r>
            <a:r>
              <a:rPr b="1" lang="en" sz="1300">
                <a:solidFill>
                  <a:srgbClr val="3C4C72"/>
                </a:solidFill>
                <a:highlight>
                  <a:schemeClr val="lt1"/>
                </a:highlight>
                <a:latin typeface="Courier New"/>
                <a:ea typeface="Courier New"/>
                <a:cs typeface="Courier New"/>
                <a:sym typeface="Courier New"/>
              </a:rPr>
              <a:t>shift</a:t>
            </a:r>
            <a:r>
              <a:rPr b="1" lang="en" sz="1300">
                <a:solidFill>
                  <a:schemeClr val="dk1"/>
                </a:solidFill>
                <a:highlight>
                  <a:schemeClr val="lt1"/>
                </a:highlight>
                <a:latin typeface="Courier New"/>
                <a:ea typeface="Courier New"/>
                <a:cs typeface="Courier New"/>
                <a:sym typeface="Courier New"/>
              </a:rPr>
              <a:t>() );</a:t>
            </a:r>
            <a:br>
              <a:rPr b="1" lang="en" sz="1300">
                <a:solidFill>
                  <a:schemeClr val="dk1"/>
                </a:solidFill>
                <a:highlight>
                  <a:schemeClr val="lt1"/>
                </a:highlight>
                <a:latin typeface="Courier New"/>
                <a:ea typeface="Courier New"/>
                <a:cs typeface="Courier New"/>
                <a:sym typeface="Courier New"/>
              </a:rPr>
            </a:br>
            <a:r>
              <a:rPr b="1" lang="en" sz="1300">
                <a:solidFill>
                  <a:schemeClr val="dk1"/>
                </a:solidFill>
                <a:highlight>
                  <a:schemeClr val="lt1"/>
                </a:highlight>
                <a:latin typeface="Courier New"/>
                <a:ea typeface="Courier New"/>
                <a:cs typeface="Courier New"/>
                <a:sym typeface="Courier New"/>
              </a:rPr>
              <a:t>	</a:t>
            </a:r>
            <a:r>
              <a:rPr b="1" lang="en" sz="1300">
                <a:solidFill>
                  <a:srgbClr val="00B418"/>
                </a:solidFill>
                <a:highlight>
                  <a:schemeClr val="lt1"/>
                </a:highlight>
                <a:latin typeface="Courier New"/>
                <a:ea typeface="Courier New"/>
                <a:cs typeface="Courier New"/>
                <a:sym typeface="Courier New"/>
              </a:rPr>
              <a:t>// 'Professor'</a:t>
            </a:r>
            <a:br>
              <a:rPr b="1" lang="en" sz="1300">
                <a:solidFill>
                  <a:schemeClr val="dk1"/>
                </a:solidFill>
                <a:highlight>
                  <a:schemeClr val="lt1"/>
                </a:highlight>
                <a:latin typeface="Courier New"/>
                <a:ea typeface="Courier New"/>
                <a:cs typeface="Courier New"/>
                <a:sym typeface="Courier New"/>
              </a:rPr>
            </a:br>
            <a:r>
              <a:rPr b="1" lang="en" sz="1300">
                <a:solidFill>
                  <a:schemeClr val="dk1"/>
                </a:solidFill>
                <a:highlight>
                  <a:schemeClr val="lt1"/>
                </a:highlight>
                <a:latin typeface="Courier New"/>
                <a:ea typeface="Courier New"/>
                <a:cs typeface="Courier New"/>
                <a:sym typeface="Courier New"/>
              </a:rPr>
              <a:t>console.</a:t>
            </a:r>
            <a:r>
              <a:rPr b="1" lang="en" sz="1300">
                <a:solidFill>
                  <a:srgbClr val="3C4C72"/>
                </a:solidFill>
                <a:highlight>
                  <a:schemeClr val="lt1"/>
                </a:highlight>
                <a:latin typeface="Courier New"/>
                <a:ea typeface="Courier New"/>
                <a:cs typeface="Courier New"/>
                <a:sym typeface="Courier New"/>
              </a:rPr>
              <a:t>log</a:t>
            </a:r>
            <a:r>
              <a:rPr b="1" lang="en" sz="1300">
                <a:solidFill>
                  <a:schemeClr val="dk1"/>
                </a:solidFill>
                <a:highlight>
                  <a:schemeClr val="lt1"/>
                </a:highlight>
                <a:latin typeface="Courier New"/>
                <a:ea typeface="Courier New"/>
                <a:cs typeface="Courier New"/>
                <a:sym typeface="Courier New"/>
              </a:rPr>
              <a:t>( characters );</a:t>
            </a:r>
            <a:br>
              <a:rPr b="1" lang="en" sz="1300">
                <a:solidFill>
                  <a:schemeClr val="dk1"/>
                </a:solidFill>
                <a:highlight>
                  <a:schemeClr val="lt1"/>
                </a:highlight>
                <a:latin typeface="Courier New"/>
                <a:ea typeface="Courier New"/>
                <a:cs typeface="Courier New"/>
                <a:sym typeface="Courier New"/>
              </a:rPr>
            </a:br>
            <a:r>
              <a:rPr b="1" lang="en" sz="1300">
                <a:solidFill>
                  <a:schemeClr val="dk1"/>
                </a:solidFill>
                <a:highlight>
                  <a:schemeClr val="lt1"/>
                </a:highlight>
                <a:latin typeface="Courier New"/>
                <a:ea typeface="Courier New"/>
                <a:cs typeface="Courier New"/>
                <a:sym typeface="Courier New"/>
              </a:rPr>
              <a:t>	</a:t>
            </a:r>
            <a:r>
              <a:rPr b="1" lang="en" sz="1300">
                <a:solidFill>
                  <a:srgbClr val="00B418"/>
                </a:solidFill>
                <a:highlight>
                  <a:schemeClr val="lt1"/>
                </a:highlight>
                <a:latin typeface="Courier New"/>
                <a:ea typeface="Courier New"/>
                <a:cs typeface="Courier New"/>
                <a:sym typeface="Courier New"/>
              </a:rPr>
              <a:t>// ["Amy", "Fry", "Bender", "Leela"]</a:t>
            </a:r>
            <a:endParaRPr b="1" sz="1300">
              <a:solidFill>
                <a:schemeClr val="dk1"/>
              </a:solidFill>
              <a:highlight>
                <a:schemeClr val="lt1"/>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t/>
            </a:r>
            <a:endParaRPr b="1" sz="1050">
              <a:solidFill>
                <a:schemeClr val="dk1"/>
              </a:solidFill>
              <a:highlight>
                <a:schemeClr val="lt1"/>
              </a:highlight>
              <a:latin typeface="Courier New"/>
              <a:ea typeface="Courier New"/>
              <a:cs typeface="Courier New"/>
              <a:sym typeface="Courier New"/>
            </a:endParaRPr>
          </a:p>
        </p:txBody>
      </p:sp>
      <p:sp>
        <p:nvSpPr>
          <p:cNvPr id="175" name="Google Shape;175;p25"/>
          <p:cNvSpPr txBox="1"/>
          <p:nvPr>
            <p:ph type="title"/>
          </p:nvPr>
        </p:nvSpPr>
        <p:spPr>
          <a:xfrm>
            <a:off x="3468200" y="796375"/>
            <a:ext cx="5218800" cy="669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shift() and unshift() Methods</a:t>
            </a:r>
            <a:endParaRPr/>
          </a:p>
        </p:txBody>
      </p:sp>
      <p:sp>
        <p:nvSpPr>
          <p:cNvPr id="176" name="Google Shape;176;p25"/>
          <p:cNvSpPr txBox="1"/>
          <p:nvPr>
            <p:ph idx="12" type="sldNum"/>
          </p:nvPr>
        </p:nvSpPr>
        <p:spPr>
          <a:xfrm>
            <a:off x="-6000" y="0"/>
            <a:ext cx="548700" cy="53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80" name="Shape 180"/>
        <p:cNvGrpSpPr/>
        <p:nvPr/>
      </p:nvGrpSpPr>
      <p:grpSpPr>
        <a:xfrm>
          <a:off x="0" y="0"/>
          <a:ext cx="0" cy="0"/>
          <a:chOff x="0" y="0"/>
          <a:chExt cx="0" cy="0"/>
        </a:xfrm>
      </p:grpSpPr>
      <p:sp>
        <p:nvSpPr>
          <p:cNvPr id="181" name="Google Shape;181;p26"/>
          <p:cNvSpPr txBox="1"/>
          <p:nvPr>
            <p:ph type="ctrTitle"/>
          </p:nvPr>
        </p:nvSpPr>
        <p:spPr>
          <a:xfrm>
            <a:off x="5020500" y="2251075"/>
            <a:ext cx="36750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jQuery</a:t>
            </a:r>
            <a:endParaRPr/>
          </a:p>
        </p:txBody>
      </p:sp>
      <p:sp>
        <p:nvSpPr>
          <p:cNvPr id="182" name="Google Shape;182;p26"/>
          <p:cNvSpPr txBox="1"/>
          <p:nvPr>
            <p:ph idx="1" type="subTitle"/>
          </p:nvPr>
        </p:nvSpPr>
        <p:spPr>
          <a:xfrm>
            <a:off x="5020500" y="3602050"/>
            <a:ext cx="3675000" cy="74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Best thing since sliced bread.</a:t>
            </a:r>
            <a:endParaRPr/>
          </a:p>
        </p:txBody>
      </p:sp>
      <p:sp>
        <p:nvSpPr>
          <p:cNvPr id="183" name="Google Shape;183;p26"/>
          <p:cNvSpPr txBox="1"/>
          <p:nvPr>
            <p:ph idx="12" type="sldNum"/>
          </p:nvPr>
        </p:nvSpPr>
        <p:spPr>
          <a:xfrm>
            <a:off x="0" y="0"/>
            <a:ext cx="536700" cy="53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87" name="Shape 187"/>
        <p:cNvGrpSpPr/>
        <p:nvPr/>
      </p:nvGrpSpPr>
      <p:grpSpPr>
        <a:xfrm>
          <a:off x="0" y="0"/>
          <a:ext cx="0" cy="0"/>
          <a:chOff x="0" y="0"/>
          <a:chExt cx="0" cy="0"/>
        </a:xfrm>
      </p:grpSpPr>
      <p:sp>
        <p:nvSpPr>
          <p:cNvPr id="188" name="Google Shape;188;p27"/>
          <p:cNvSpPr txBox="1"/>
          <p:nvPr>
            <p:ph idx="1" type="body"/>
          </p:nvPr>
        </p:nvSpPr>
        <p:spPr>
          <a:xfrm>
            <a:off x="641475" y="2141100"/>
            <a:ext cx="7864500" cy="8613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lang="en"/>
              <a:t>Write less do more!</a:t>
            </a:r>
            <a:endParaRPr/>
          </a:p>
        </p:txBody>
      </p:sp>
      <p:sp>
        <p:nvSpPr>
          <p:cNvPr id="189" name="Google Shape;189;p27"/>
          <p:cNvSpPr txBox="1"/>
          <p:nvPr>
            <p:ph idx="12" type="sldNum"/>
          </p:nvPr>
        </p:nvSpPr>
        <p:spPr>
          <a:xfrm>
            <a:off x="265275" y="4607475"/>
            <a:ext cx="8616900" cy="53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93" name="Shape 193"/>
        <p:cNvGrpSpPr/>
        <p:nvPr/>
      </p:nvGrpSpPr>
      <p:grpSpPr>
        <a:xfrm>
          <a:off x="0" y="0"/>
          <a:ext cx="0" cy="0"/>
          <a:chOff x="0" y="0"/>
          <a:chExt cx="0" cy="0"/>
        </a:xfrm>
      </p:grpSpPr>
      <p:sp>
        <p:nvSpPr>
          <p:cNvPr id="194" name="Google Shape;194;p28"/>
          <p:cNvSpPr txBox="1"/>
          <p:nvPr>
            <p:ph type="title"/>
          </p:nvPr>
        </p:nvSpPr>
        <p:spPr>
          <a:xfrm>
            <a:off x="3468200" y="796375"/>
            <a:ext cx="5218800" cy="669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 Is jQuery?</a:t>
            </a:r>
            <a:endParaRPr/>
          </a:p>
        </p:txBody>
      </p:sp>
      <p:sp>
        <p:nvSpPr>
          <p:cNvPr id="195" name="Google Shape;195;p28"/>
          <p:cNvSpPr txBox="1"/>
          <p:nvPr>
            <p:ph idx="12" type="sldNum"/>
          </p:nvPr>
        </p:nvSpPr>
        <p:spPr>
          <a:xfrm>
            <a:off x="-6000" y="0"/>
            <a:ext cx="548700" cy="53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196" name="Google Shape;196;p28"/>
          <p:cNvSpPr txBox="1"/>
          <p:nvPr>
            <p:ph idx="1" type="body"/>
          </p:nvPr>
        </p:nvSpPr>
        <p:spPr>
          <a:xfrm>
            <a:off x="3493700" y="1638400"/>
            <a:ext cx="5364600" cy="3382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b="1" lang="en"/>
              <a:t>jQuery</a:t>
            </a:r>
            <a:r>
              <a:rPr lang="en"/>
              <a:t> is a tool (also known as a </a:t>
            </a:r>
            <a:r>
              <a:rPr b="1" lang="en"/>
              <a:t>library</a:t>
            </a:r>
            <a:r>
              <a:rPr lang="en"/>
              <a:t>, or </a:t>
            </a:r>
            <a:r>
              <a:rPr b="1" lang="en"/>
              <a:t>API</a:t>
            </a:r>
            <a:r>
              <a:rPr lang="en"/>
              <a:t>), written in JavaScript, that makes JavaScript easier to use.</a:t>
            </a:r>
            <a:endParaRPr/>
          </a:p>
          <a:p>
            <a:pPr indent="0" lvl="0" marL="0" rtl="0" algn="l">
              <a:spcBef>
                <a:spcPts val="600"/>
              </a:spcBef>
              <a:spcAft>
                <a:spcPts val="0"/>
              </a:spcAft>
              <a:buClr>
                <a:schemeClr val="dk1"/>
              </a:buClr>
              <a:buSzPts val="1100"/>
              <a:buFont typeface="Arial"/>
              <a:buNone/>
            </a:pPr>
            <a:r>
              <a:rPr lang="en"/>
              <a:t>You need to include jQuery in your HTML </a:t>
            </a:r>
            <a:r>
              <a:rPr b="1" lang="en"/>
              <a:t>before</a:t>
            </a:r>
            <a:r>
              <a:rPr lang="en"/>
              <a:t> your scripts.</a:t>
            </a:r>
            <a:endParaRPr/>
          </a:p>
          <a:p>
            <a:pPr indent="0" lvl="0" marL="0" rtl="0" algn="l">
              <a:spcBef>
                <a:spcPts val="600"/>
              </a:spcBef>
              <a:spcAft>
                <a:spcPts val="0"/>
              </a:spcAft>
              <a:buNone/>
            </a:pPr>
            <a:r>
              <a:rPr lang="en"/>
              <a:t>You can either host </a:t>
            </a:r>
            <a:r>
              <a:rPr lang="en"/>
              <a:t>the </a:t>
            </a:r>
            <a:r>
              <a:rPr lang="en"/>
              <a:t>jQuery file yourself (you can download it from </a:t>
            </a:r>
            <a:r>
              <a:rPr lang="en" u="sng">
                <a:solidFill>
                  <a:schemeClr val="hlink"/>
                </a:solidFill>
                <a:hlinkClick r:id="rId4"/>
              </a:rPr>
              <a:t>https://jquery.com/download/</a:t>
            </a:r>
            <a:r>
              <a:rPr lang="en"/>
              <a:t>) </a:t>
            </a:r>
            <a:r>
              <a:rPr lang="en"/>
              <a:t>or load it from a </a:t>
            </a:r>
            <a:r>
              <a:rPr b="1" lang="en"/>
              <a:t>CDN</a:t>
            </a:r>
            <a:r>
              <a:rPr lang="en"/>
              <a:t> (</a:t>
            </a:r>
            <a:r>
              <a:rPr b="1" lang="en"/>
              <a:t>Content Delivery Network</a:t>
            </a:r>
            <a:r>
              <a:rPr lang="en"/>
              <a:t>). A good resource for CDN files is </a:t>
            </a:r>
            <a:r>
              <a:rPr lang="en" u="sng">
                <a:solidFill>
                  <a:schemeClr val="hlink"/>
                </a:solidFill>
                <a:hlinkClick r:id="rId5"/>
              </a:rPr>
              <a:t>https://developers.google.com/speed/libraries/</a:t>
            </a:r>
            <a:endParaRPr/>
          </a:p>
          <a:p>
            <a:pPr indent="0" lvl="0" marL="0" rtl="0" algn="l">
              <a:spcBef>
                <a:spcPts val="600"/>
              </a:spcBef>
              <a:spcAft>
                <a:spcPts val="0"/>
              </a:spcAft>
              <a:buNone/>
            </a:pPr>
            <a:br>
              <a:rPr lang="en"/>
            </a:br>
            <a:r>
              <a:rPr lang="en"/>
              <a:t>Your html should look something like this:</a:t>
            </a:r>
            <a:endParaRPr b="1" sz="800">
              <a:solidFill>
                <a:srgbClr val="6AB825"/>
              </a:solidFill>
              <a:latin typeface="Courier New"/>
              <a:ea typeface="Courier New"/>
              <a:cs typeface="Courier New"/>
              <a:sym typeface="Courier New"/>
            </a:endParaRPr>
          </a:p>
          <a:p>
            <a:pPr indent="0" lvl="0" marL="0" rtl="0" algn="l">
              <a:lnSpc>
                <a:spcPct val="110795"/>
              </a:lnSpc>
              <a:spcBef>
                <a:spcPts val="0"/>
              </a:spcBef>
              <a:spcAft>
                <a:spcPts val="0"/>
              </a:spcAft>
              <a:buNone/>
            </a:pPr>
            <a:r>
              <a:rPr b="1" lang="en" sz="1300">
                <a:solidFill>
                  <a:srgbClr val="6AB825"/>
                </a:solidFill>
                <a:latin typeface="Courier New"/>
                <a:ea typeface="Courier New"/>
                <a:cs typeface="Courier New"/>
                <a:sym typeface="Courier New"/>
              </a:rPr>
              <a:t>&lt;script </a:t>
            </a:r>
            <a:r>
              <a:rPr b="1" lang="en" sz="1300">
                <a:solidFill>
                  <a:srgbClr val="BBBBBB"/>
                </a:solidFill>
                <a:latin typeface="Courier New"/>
                <a:ea typeface="Courier New"/>
                <a:cs typeface="Courier New"/>
                <a:sym typeface="Courier New"/>
              </a:rPr>
              <a:t>src=</a:t>
            </a:r>
            <a:r>
              <a:rPr b="1" lang="en" sz="1300">
                <a:solidFill>
                  <a:srgbClr val="CD0000"/>
                </a:solidFill>
                <a:latin typeface="Courier New"/>
                <a:ea typeface="Courier New"/>
                <a:cs typeface="Courier New"/>
                <a:sym typeface="Courier New"/>
              </a:rPr>
              <a:t>"https://cdnjs.cloudflare.com/ajax/libs/jquery/3.2.1/jquery.min.js"</a:t>
            </a:r>
            <a:r>
              <a:rPr b="1" lang="en" sz="1300">
                <a:solidFill>
                  <a:srgbClr val="6AB825"/>
                </a:solidFill>
                <a:latin typeface="Courier New"/>
                <a:ea typeface="Courier New"/>
                <a:cs typeface="Courier New"/>
                <a:sym typeface="Courier New"/>
              </a:rPr>
              <a:t>&gt;&lt;/script&gt;</a:t>
            </a:r>
            <a:endParaRPr b="1" sz="1300">
              <a:solidFill>
                <a:srgbClr val="CCCCCC"/>
              </a:solidFill>
              <a:latin typeface="Courier New"/>
              <a:ea typeface="Courier New"/>
              <a:cs typeface="Courier New"/>
              <a:sym typeface="Courier New"/>
            </a:endParaRPr>
          </a:p>
          <a:p>
            <a:pPr indent="0" lvl="0" marL="0" rtl="0" algn="l">
              <a:lnSpc>
                <a:spcPct val="110795"/>
              </a:lnSpc>
              <a:spcBef>
                <a:spcPts val="0"/>
              </a:spcBef>
              <a:spcAft>
                <a:spcPts val="0"/>
              </a:spcAft>
              <a:buNone/>
            </a:pPr>
            <a:r>
              <a:t/>
            </a:r>
            <a:endParaRPr b="1" sz="1300">
              <a:solidFill>
                <a:srgbClr val="6AB825"/>
              </a:solidFill>
              <a:latin typeface="Courier New"/>
              <a:ea typeface="Courier New"/>
              <a:cs typeface="Courier New"/>
              <a:sym typeface="Courier New"/>
            </a:endParaRPr>
          </a:p>
          <a:p>
            <a:pPr indent="0" lvl="0" marL="0" rtl="0" algn="l">
              <a:lnSpc>
                <a:spcPct val="110795"/>
              </a:lnSpc>
              <a:spcBef>
                <a:spcPts val="0"/>
              </a:spcBef>
              <a:spcAft>
                <a:spcPts val="0"/>
              </a:spcAft>
              <a:buNone/>
            </a:pPr>
            <a:r>
              <a:rPr b="1" lang="en" sz="1300">
                <a:solidFill>
                  <a:srgbClr val="6AB825"/>
                </a:solidFill>
                <a:latin typeface="Courier New"/>
                <a:ea typeface="Courier New"/>
                <a:cs typeface="Courier New"/>
                <a:sym typeface="Courier New"/>
              </a:rPr>
              <a:t>&lt;script </a:t>
            </a:r>
            <a:r>
              <a:rPr b="1" lang="en" sz="1300">
                <a:solidFill>
                  <a:srgbClr val="BBBBBB"/>
                </a:solidFill>
                <a:latin typeface="Courier New"/>
                <a:ea typeface="Courier New"/>
                <a:cs typeface="Courier New"/>
                <a:sym typeface="Courier New"/>
              </a:rPr>
              <a:t>src=</a:t>
            </a:r>
            <a:r>
              <a:rPr b="1" lang="en" sz="1300">
                <a:solidFill>
                  <a:srgbClr val="CD0000"/>
                </a:solidFill>
                <a:latin typeface="Courier New"/>
                <a:ea typeface="Courier New"/>
                <a:cs typeface="Courier New"/>
                <a:sym typeface="Courier New"/>
              </a:rPr>
              <a:t>"main.js"</a:t>
            </a:r>
            <a:r>
              <a:rPr b="1" lang="en" sz="1300">
                <a:solidFill>
                  <a:srgbClr val="6AB825"/>
                </a:solidFill>
                <a:latin typeface="Courier New"/>
                <a:ea typeface="Courier New"/>
                <a:cs typeface="Courier New"/>
                <a:sym typeface="Courier New"/>
              </a:rPr>
              <a:t>&gt;&lt;/script&gt;</a:t>
            </a:r>
            <a:endParaRPr b="1" sz="1300">
              <a:solidFill>
                <a:srgbClr val="CCCCCC"/>
              </a:solidFill>
              <a:latin typeface="Courier New"/>
              <a:ea typeface="Courier New"/>
              <a:cs typeface="Courier New"/>
              <a:sym typeface="Courier New"/>
            </a:endParaRPr>
          </a:p>
          <a:p>
            <a:pPr indent="0" lvl="0" marL="0" rtl="0" algn="l">
              <a:lnSpc>
                <a:spcPct val="110795"/>
              </a:lnSpc>
              <a:spcBef>
                <a:spcPts val="0"/>
              </a:spcBef>
              <a:spcAft>
                <a:spcPts val="0"/>
              </a:spcAft>
              <a:buNone/>
            </a:pPr>
            <a:r>
              <a:t/>
            </a:r>
            <a:endParaRPr b="1" sz="800">
              <a:solidFill>
                <a:srgbClr val="6AB825"/>
              </a:solidFill>
              <a:latin typeface="Courier New"/>
              <a:ea typeface="Courier New"/>
              <a:cs typeface="Courier New"/>
              <a:sym typeface="Courier New"/>
            </a:endParaRPr>
          </a:p>
          <a:p>
            <a:pPr indent="0" lvl="0" marL="0" rtl="0" algn="l">
              <a:lnSpc>
                <a:spcPct val="110795"/>
              </a:lnSpc>
              <a:spcBef>
                <a:spcPts val="0"/>
              </a:spcBef>
              <a:spcAft>
                <a:spcPts val="0"/>
              </a:spcAft>
              <a:buNone/>
            </a:pPr>
            <a:r>
              <a:t/>
            </a:r>
            <a:endParaRPr b="1" sz="800">
              <a:solidFill>
                <a:srgbClr val="6AB825"/>
              </a:solidFill>
              <a:latin typeface="Courier New"/>
              <a:ea typeface="Courier New"/>
              <a:cs typeface="Courier New"/>
              <a:sym typeface="Courier New"/>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00" name="Shape 200"/>
        <p:cNvGrpSpPr/>
        <p:nvPr/>
      </p:nvGrpSpPr>
      <p:grpSpPr>
        <a:xfrm>
          <a:off x="0" y="0"/>
          <a:ext cx="0" cy="0"/>
          <a:chOff x="0" y="0"/>
          <a:chExt cx="0" cy="0"/>
        </a:xfrm>
      </p:grpSpPr>
      <p:sp>
        <p:nvSpPr>
          <p:cNvPr id="201" name="Google Shape;201;p29"/>
          <p:cNvSpPr txBox="1"/>
          <p:nvPr>
            <p:ph idx="1" type="body"/>
          </p:nvPr>
        </p:nvSpPr>
        <p:spPr>
          <a:xfrm>
            <a:off x="3467825" y="1538675"/>
            <a:ext cx="5520000" cy="31395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a:t>You access jQuery through either the </a:t>
            </a:r>
            <a:r>
              <a:rPr b="1" lang="en"/>
              <a:t>jQuery()</a:t>
            </a:r>
            <a:r>
              <a:rPr lang="en"/>
              <a:t> function, or </a:t>
            </a:r>
            <a:r>
              <a:rPr b="1" lang="en"/>
              <a:t>$()</a:t>
            </a:r>
            <a:r>
              <a:rPr lang="en"/>
              <a:t> which is the object provided by jQuery.</a:t>
            </a:r>
            <a:endParaRPr/>
          </a:p>
          <a:p>
            <a:pPr indent="0" lvl="0" marL="0" rtl="0" algn="l">
              <a:spcBef>
                <a:spcPts val="600"/>
              </a:spcBef>
              <a:spcAft>
                <a:spcPts val="0"/>
              </a:spcAft>
              <a:buClr>
                <a:schemeClr val="dk1"/>
              </a:buClr>
              <a:buSzPts val="1100"/>
              <a:buFont typeface="Arial"/>
              <a:buNone/>
            </a:pPr>
            <a:r>
              <a:rPr lang="en"/>
              <a:t>(If you get a console error </a:t>
            </a:r>
            <a:r>
              <a:rPr b="1" i="1" lang="en"/>
              <a:t>$ is not defined </a:t>
            </a:r>
            <a:r>
              <a:rPr lang="en"/>
              <a:t>it means jQuery has not yet been loaded.)</a:t>
            </a:r>
            <a:endParaRPr/>
          </a:p>
          <a:p>
            <a:pPr indent="0" lvl="0" marL="0" rtl="0" algn="l">
              <a:spcBef>
                <a:spcPts val="600"/>
              </a:spcBef>
              <a:spcAft>
                <a:spcPts val="0"/>
              </a:spcAft>
              <a:buClr>
                <a:schemeClr val="dk1"/>
              </a:buClr>
              <a:buSzPts val="1100"/>
              <a:buFont typeface="Arial"/>
              <a:buNone/>
            </a:pPr>
            <a:r>
              <a:rPr lang="en"/>
              <a:t>jQuery is most commonly used for DOM manipulation, so jQuery usually requires a DOM element to start with, e.g.:</a:t>
            </a:r>
            <a:endParaRPr/>
          </a:p>
          <a:p>
            <a:pPr indent="0" lvl="0" marL="0" rtl="0" algn="l">
              <a:spcBef>
                <a:spcPts val="600"/>
              </a:spcBef>
              <a:spcAft>
                <a:spcPts val="0"/>
              </a:spcAft>
              <a:buClr>
                <a:schemeClr val="dk1"/>
              </a:buClr>
              <a:buSzPts val="1100"/>
              <a:buFont typeface="Arial"/>
              <a:buNone/>
            </a:pPr>
            <a:r>
              <a:t/>
            </a:r>
            <a:endParaRPr/>
          </a:p>
          <a:p>
            <a:pPr indent="0" lvl="0" marL="0" rtl="0" algn="l">
              <a:lnSpc>
                <a:spcPct val="150000"/>
              </a:lnSpc>
              <a:spcBef>
                <a:spcPts val="0"/>
              </a:spcBef>
              <a:spcAft>
                <a:spcPts val="0"/>
              </a:spcAft>
              <a:buClr>
                <a:schemeClr val="dk1"/>
              </a:buClr>
              <a:buSzPts val="1100"/>
              <a:buFont typeface="Arial"/>
              <a:buNone/>
            </a:pPr>
            <a:r>
              <a:rPr b="1" lang="en" sz="1300">
                <a:solidFill>
                  <a:srgbClr val="687687"/>
                </a:solidFill>
                <a:highlight>
                  <a:schemeClr val="lt1"/>
                </a:highlight>
                <a:latin typeface="Courier New"/>
                <a:ea typeface="Courier New"/>
                <a:cs typeface="Courier New"/>
                <a:sym typeface="Courier New"/>
              </a:rPr>
              <a:t>$</a:t>
            </a:r>
            <a:r>
              <a:rPr b="1" lang="en" sz="1300">
                <a:solidFill>
                  <a:schemeClr val="dk1"/>
                </a:solidFill>
                <a:highlight>
                  <a:schemeClr val="lt1"/>
                </a:highlight>
                <a:latin typeface="Courier New"/>
                <a:ea typeface="Courier New"/>
                <a:cs typeface="Courier New"/>
                <a:sym typeface="Courier New"/>
              </a:rPr>
              <a:t>(</a:t>
            </a:r>
            <a:r>
              <a:rPr b="1" lang="en" sz="1300">
                <a:solidFill>
                  <a:srgbClr val="D80800"/>
                </a:solidFill>
                <a:highlight>
                  <a:schemeClr val="lt1"/>
                </a:highlight>
                <a:latin typeface="Courier New"/>
                <a:ea typeface="Courier New"/>
                <a:cs typeface="Courier New"/>
                <a:sym typeface="Courier New"/>
              </a:rPr>
              <a:t>'.</a:t>
            </a:r>
            <a:r>
              <a:rPr b="1" i="1" lang="en" sz="1300">
                <a:solidFill>
                  <a:srgbClr val="D80800"/>
                </a:solidFill>
                <a:highlight>
                  <a:schemeClr val="lt1"/>
                </a:highlight>
                <a:latin typeface="Courier New"/>
                <a:ea typeface="Courier New"/>
                <a:cs typeface="Courier New"/>
                <a:sym typeface="Courier New"/>
              </a:rPr>
              <a:t>myClass</a:t>
            </a:r>
            <a:r>
              <a:rPr b="1" lang="en" sz="1300">
                <a:solidFill>
                  <a:srgbClr val="D80800"/>
                </a:solidFill>
                <a:highlight>
                  <a:schemeClr val="lt1"/>
                </a:highlight>
                <a:latin typeface="Courier New"/>
                <a:ea typeface="Courier New"/>
                <a:cs typeface="Courier New"/>
                <a:sym typeface="Courier New"/>
              </a:rPr>
              <a:t>'</a:t>
            </a:r>
            <a:r>
              <a:rPr b="1" lang="en" sz="1300">
                <a:solidFill>
                  <a:schemeClr val="dk1"/>
                </a:solidFill>
                <a:highlight>
                  <a:schemeClr val="lt1"/>
                </a:highlight>
                <a:latin typeface="Courier New"/>
                <a:ea typeface="Courier New"/>
                <a:cs typeface="Courier New"/>
                <a:sym typeface="Courier New"/>
              </a:rPr>
              <a:t>)</a:t>
            </a:r>
            <a:endParaRPr sz="1300"/>
          </a:p>
          <a:p>
            <a:pPr indent="0" lvl="0" marL="0" rtl="0" algn="l">
              <a:spcBef>
                <a:spcPts val="600"/>
              </a:spcBef>
              <a:spcAft>
                <a:spcPts val="0"/>
              </a:spcAft>
              <a:buClr>
                <a:schemeClr val="dk1"/>
              </a:buClr>
              <a:buSzPts val="1100"/>
              <a:buFont typeface="Arial"/>
              <a:buNone/>
            </a:pPr>
            <a:r>
              <a:rPr lang="en"/>
              <a:t>Think of this as saying to jQuery, “Select the DOM object (s) which match the selector </a:t>
            </a:r>
            <a:r>
              <a:rPr b="1" lang="en"/>
              <a:t>.myClass</a:t>
            </a:r>
            <a:r>
              <a:rPr lang="en"/>
              <a:t>”.</a:t>
            </a:r>
            <a:endParaRPr/>
          </a:p>
        </p:txBody>
      </p:sp>
      <p:sp>
        <p:nvSpPr>
          <p:cNvPr id="202" name="Google Shape;202;p29"/>
          <p:cNvSpPr txBox="1"/>
          <p:nvPr>
            <p:ph type="title"/>
          </p:nvPr>
        </p:nvSpPr>
        <p:spPr>
          <a:xfrm>
            <a:off x="3468200" y="796375"/>
            <a:ext cx="5218800" cy="669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Using jQuery </a:t>
            </a:r>
            <a:endParaRPr/>
          </a:p>
        </p:txBody>
      </p:sp>
      <p:sp>
        <p:nvSpPr>
          <p:cNvPr id="203" name="Google Shape;203;p29"/>
          <p:cNvSpPr txBox="1"/>
          <p:nvPr>
            <p:ph idx="12" type="sldNum"/>
          </p:nvPr>
        </p:nvSpPr>
        <p:spPr>
          <a:xfrm>
            <a:off x="-6000" y="0"/>
            <a:ext cx="548700" cy="53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07" name="Shape 207"/>
        <p:cNvGrpSpPr/>
        <p:nvPr/>
      </p:nvGrpSpPr>
      <p:grpSpPr>
        <a:xfrm>
          <a:off x="0" y="0"/>
          <a:ext cx="0" cy="0"/>
          <a:chOff x="0" y="0"/>
          <a:chExt cx="0" cy="0"/>
        </a:xfrm>
      </p:grpSpPr>
      <p:sp>
        <p:nvSpPr>
          <p:cNvPr id="208" name="Google Shape;208;p30"/>
          <p:cNvSpPr txBox="1"/>
          <p:nvPr>
            <p:ph type="title"/>
          </p:nvPr>
        </p:nvSpPr>
        <p:spPr>
          <a:xfrm>
            <a:off x="3468200" y="796375"/>
            <a:ext cx="5218800" cy="669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jQuery Basics</a:t>
            </a:r>
            <a:endParaRPr/>
          </a:p>
        </p:txBody>
      </p:sp>
      <p:sp>
        <p:nvSpPr>
          <p:cNvPr id="209" name="Google Shape;209;p30"/>
          <p:cNvSpPr txBox="1"/>
          <p:nvPr>
            <p:ph idx="12" type="sldNum"/>
          </p:nvPr>
        </p:nvSpPr>
        <p:spPr>
          <a:xfrm>
            <a:off x="-6000" y="0"/>
            <a:ext cx="548700" cy="53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210" name="Google Shape;210;p30"/>
          <p:cNvSpPr txBox="1"/>
          <p:nvPr>
            <p:ph idx="1" type="body"/>
          </p:nvPr>
        </p:nvSpPr>
        <p:spPr>
          <a:xfrm>
            <a:off x="3468200" y="1638400"/>
            <a:ext cx="5520000" cy="669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Just as with JavaScript’s built-in </a:t>
            </a:r>
            <a:r>
              <a:rPr b="1" lang="en"/>
              <a:t>document.querySelector()</a:t>
            </a:r>
            <a:r>
              <a:rPr lang="en"/>
              <a:t> function</a:t>
            </a:r>
            <a:r>
              <a:rPr lang="en"/>
              <a:t>, y</a:t>
            </a:r>
            <a:r>
              <a:rPr lang="en"/>
              <a:t>ou can specify any valid CSS selector, e.g.:</a:t>
            </a:r>
            <a:endParaRPr/>
          </a:p>
          <a:p>
            <a:pPr indent="0" lvl="0" marL="0" rtl="0" algn="l">
              <a:spcBef>
                <a:spcPts val="600"/>
              </a:spcBef>
              <a:spcAft>
                <a:spcPts val="0"/>
              </a:spcAft>
              <a:buNone/>
            </a:pPr>
            <a:r>
              <a:t/>
            </a:r>
            <a:endParaRPr/>
          </a:p>
          <a:p>
            <a:pPr indent="0" lvl="0" marL="0" rtl="0" algn="l">
              <a:lnSpc>
                <a:spcPct val="150000"/>
              </a:lnSpc>
              <a:spcBef>
                <a:spcPts val="0"/>
              </a:spcBef>
              <a:spcAft>
                <a:spcPts val="0"/>
              </a:spcAft>
              <a:buClr>
                <a:schemeClr val="dk1"/>
              </a:buClr>
              <a:buSzPts val="1100"/>
              <a:buFont typeface="Arial"/>
              <a:buNone/>
            </a:pPr>
            <a:r>
              <a:rPr b="1" lang="en" sz="1300">
                <a:solidFill>
                  <a:srgbClr val="687687"/>
                </a:solidFill>
                <a:highlight>
                  <a:schemeClr val="lt1"/>
                </a:highlight>
                <a:latin typeface="Courier New"/>
                <a:ea typeface="Courier New"/>
                <a:cs typeface="Courier New"/>
                <a:sym typeface="Courier New"/>
              </a:rPr>
              <a:t>$</a:t>
            </a:r>
            <a:r>
              <a:rPr b="1" lang="en" sz="1300">
                <a:solidFill>
                  <a:schemeClr val="dk1"/>
                </a:solidFill>
                <a:highlight>
                  <a:schemeClr val="lt1"/>
                </a:highlight>
                <a:latin typeface="Courier New"/>
                <a:ea typeface="Courier New"/>
                <a:cs typeface="Courier New"/>
                <a:sym typeface="Courier New"/>
              </a:rPr>
              <a:t>('p</a:t>
            </a:r>
            <a:r>
              <a:rPr b="1" lang="en" sz="1300">
                <a:solidFill>
                  <a:srgbClr val="26B31A"/>
                </a:solidFill>
                <a:highlight>
                  <a:schemeClr val="lt1"/>
                </a:highlight>
                <a:latin typeface="Courier New"/>
                <a:ea typeface="Courier New"/>
                <a:cs typeface="Courier New"/>
                <a:sym typeface="Courier New"/>
              </a:rPr>
              <a:t>#myId</a:t>
            </a:r>
            <a:r>
              <a:rPr b="1" lang="en" sz="1300">
                <a:solidFill>
                  <a:schemeClr val="dk1"/>
                </a:solidFill>
                <a:highlight>
                  <a:schemeClr val="lt1"/>
                </a:highlight>
                <a:latin typeface="Courier New"/>
                <a:ea typeface="Courier New"/>
                <a:cs typeface="Courier New"/>
                <a:sym typeface="Courier New"/>
              </a:rPr>
              <a:t>')</a:t>
            </a:r>
            <a:br>
              <a:rPr b="1" lang="en" sz="1300">
                <a:solidFill>
                  <a:schemeClr val="dk1"/>
                </a:solidFill>
                <a:highlight>
                  <a:schemeClr val="lt1"/>
                </a:highlight>
                <a:latin typeface="Courier New"/>
                <a:ea typeface="Courier New"/>
                <a:cs typeface="Courier New"/>
                <a:sym typeface="Courier New"/>
              </a:rPr>
            </a:br>
            <a:r>
              <a:rPr b="1" lang="en" sz="1300">
                <a:solidFill>
                  <a:srgbClr val="687687"/>
                </a:solidFill>
                <a:highlight>
                  <a:schemeClr val="lt1"/>
                </a:highlight>
                <a:latin typeface="Courier New"/>
                <a:ea typeface="Courier New"/>
                <a:cs typeface="Courier New"/>
                <a:sym typeface="Courier New"/>
              </a:rPr>
              <a:t>$</a:t>
            </a:r>
            <a:r>
              <a:rPr b="1" lang="en" sz="1300">
                <a:solidFill>
                  <a:schemeClr val="dk1"/>
                </a:solidFill>
                <a:highlight>
                  <a:schemeClr val="lt1"/>
                </a:highlight>
                <a:latin typeface="Courier New"/>
                <a:ea typeface="Courier New"/>
                <a:cs typeface="Courier New"/>
                <a:sym typeface="Courier New"/>
              </a:rPr>
              <a:t>('.</a:t>
            </a:r>
            <a:r>
              <a:rPr b="1" lang="en" sz="1300">
                <a:solidFill>
                  <a:srgbClr val="06960E"/>
                </a:solidFill>
                <a:highlight>
                  <a:schemeClr val="lt1"/>
                </a:highlight>
                <a:latin typeface="Courier New"/>
                <a:ea typeface="Courier New"/>
                <a:cs typeface="Courier New"/>
                <a:sym typeface="Courier New"/>
              </a:rPr>
              <a:t>className</a:t>
            </a:r>
            <a:r>
              <a:rPr b="1" lang="en" sz="1300">
                <a:solidFill>
                  <a:schemeClr val="dk1"/>
                </a:solidFill>
                <a:highlight>
                  <a:schemeClr val="lt1"/>
                </a:highlight>
                <a:latin typeface="Courier New"/>
                <a:ea typeface="Courier New"/>
                <a:cs typeface="Courier New"/>
                <a:sym typeface="Courier New"/>
              </a:rPr>
              <a:t>')</a:t>
            </a:r>
            <a:br>
              <a:rPr b="1" lang="en" sz="1300">
                <a:solidFill>
                  <a:schemeClr val="dk1"/>
                </a:solidFill>
                <a:highlight>
                  <a:schemeClr val="lt1"/>
                </a:highlight>
                <a:latin typeface="Courier New"/>
                <a:ea typeface="Courier New"/>
                <a:cs typeface="Courier New"/>
                <a:sym typeface="Courier New"/>
              </a:rPr>
            </a:br>
            <a:r>
              <a:rPr b="1" lang="en" sz="1300">
                <a:solidFill>
                  <a:srgbClr val="687687"/>
                </a:solidFill>
                <a:highlight>
                  <a:schemeClr val="lt1"/>
                </a:highlight>
                <a:latin typeface="Courier New"/>
                <a:ea typeface="Courier New"/>
                <a:cs typeface="Courier New"/>
                <a:sym typeface="Courier New"/>
              </a:rPr>
              <a:t>$</a:t>
            </a:r>
            <a:r>
              <a:rPr b="1" lang="en" sz="1300">
                <a:solidFill>
                  <a:schemeClr val="dk1"/>
                </a:solidFill>
                <a:highlight>
                  <a:schemeClr val="lt1"/>
                </a:highlight>
                <a:latin typeface="Courier New"/>
                <a:ea typeface="Courier New"/>
                <a:cs typeface="Courier New"/>
                <a:sym typeface="Courier New"/>
              </a:rPr>
              <a:t>('ul li')</a:t>
            </a:r>
            <a:br>
              <a:rPr b="1" lang="en" sz="1300">
                <a:solidFill>
                  <a:schemeClr val="dk1"/>
                </a:solidFill>
                <a:highlight>
                  <a:schemeClr val="lt1"/>
                </a:highlight>
                <a:latin typeface="Courier New"/>
                <a:ea typeface="Courier New"/>
                <a:cs typeface="Courier New"/>
                <a:sym typeface="Courier New"/>
              </a:rPr>
            </a:br>
            <a:r>
              <a:rPr b="1" lang="en" sz="1300">
                <a:solidFill>
                  <a:srgbClr val="687687"/>
                </a:solidFill>
                <a:highlight>
                  <a:schemeClr val="lt1"/>
                </a:highlight>
                <a:latin typeface="Courier New"/>
                <a:ea typeface="Courier New"/>
                <a:cs typeface="Courier New"/>
                <a:sym typeface="Courier New"/>
              </a:rPr>
              <a:t>$</a:t>
            </a:r>
            <a:r>
              <a:rPr b="1" lang="en" sz="1300">
                <a:solidFill>
                  <a:schemeClr val="dk1"/>
                </a:solidFill>
                <a:highlight>
                  <a:schemeClr val="lt1"/>
                </a:highlight>
                <a:latin typeface="Courier New"/>
                <a:ea typeface="Courier New"/>
                <a:cs typeface="Courier New"/>
                <a:sym typeface="Courier New"/>
              </a:rPr>
              <a:t>('div</a:t>
            </a:r>
            <a:r>
              <a:rPr b="1" lang="en" sz="1300">
                <a:solidFill>
                  <a:srgbClr val="26B31A"/>
                </a:solidFill>
                <a:highlight>
                  <a:schemeClr val="lt1"/>
                </a:highlight>
                <a:latin typeface="Courier New"/>
                <a:ea typeface="Courier New"/>
                <a:cs typeface="Courier New"/>
                <a:sym typeface="Courier New"/>
              </a:rPr>
              <a:t>#header</a:t>
            </a:r>
            <a:r>
              <a:rPr b="1" lang="en" sz="1300">
                <a:solidFill>
                  <a:schemeClr val="dk1"/>
                </a:solidFill>
                <a:highlight>
                  <a:schemeClr val="lt1"/>
                </a:highlight>
                <a:latin typeface="Courier New"/>
                <a:ea typeface="Courier New"/>
                <a:cs typeface="Courier New"/>
                <a:sym typeface="Courier New"/>
              </a:rPr>
              <a:t>')</a:t>
            </a:r>
            <a:br>
              <a:rPr b="1" lang="en" sz="1300">
                <a:solidFill>
                  <a:schemeClr val="dk1"/>
                </a:solidFill>
                <a:highlight>
                  <a:schemeClr val="lt1"/>
                </a:highlight>
                <a:latin typeface="Courier New"/>
                <a:ea typeface="Courier New"/>
                <a:cs typeface="Courier New"/>
                <a:sym typeface="Courier New"/>
              </a:rPr>
            </a:br>
            <a:r>
              <a:rPr b="1" lang="en" sz="1300">
                <a:solidFill>
                  <a:srgbClr val="687687"/>
                </a:solidFill>
                <a:highlight>
                  <a:schemeClr val="lt1"/>
                </a:highlight>
                <a:latin typeface="Courier New"/>
                <a:ea typeface="Courier New"/>
                <a:cs typeface="Courier New"/>
                <a:sym typeface="Courier New"/>
              </a:rPr>
              <a:t>$</a:t>
            </a:r>
            <a:r>
              <a:rPr b="1" lang="en" sz="1300">
                <a:solidFill>
                  <a:schemeClr val="dk1"/>
                </a:solidFill>
                <a:highlight>
                  <a:schemeClr val="lt1"/>
                </a:highlight>
                <a:latin typeface="Courier New"/>
                <a:ea typeface="Courier New"/>
                <a:cs typeface="Courier New"/>
                <a:sym typeface="Courier New"/>
              </a:rPr>
              <a:t>('</a:t>
            </a:r>
            <a:r>
              <a:rPr b="1" lang="en" sz="1300">
                <a:solidFill>
                  <a:srgbClr val="26B31A"/>
                </a:solidFill>
                <a:highlight>
                  <a:schemeClr val="lt1"/>
                </a:highlight>
                <a:latin typeface="Courier New"/>
                <a:ea typeface="Courier New"/>
                <a:cs typeface="Courier New"/>
                <a:sym typeface="Courier New"/>
              </a:rPr>
              <a:t>.section</a:t>
            </a:r>
            <a:r>
              <a:rPr b="1" lang="en" sz="1300">
                <a:solidFill>
                  <a:schemeClr val="dk1"/>
                </a:solidFill>
                <a:highlight>
                  <a:schemeClr val="lt1"/>
                </a:highlight>
                <a:latin typeface="Courier New"/>
                <a:ea typeface="Courier New"/>
                <a:cs typeface="Courier New"/>
                <a:sym typeface="Courier New"/>
              </a:rPr>
              <a:t> </a:t>
            </a:r>
            <a:r>
              <a:rPr b="1" lang="en" sz="1300">
                <a:solidFill>
                  <a:srgbClr val="687687"/>
                </a:solidFill>
                <a:highlight>
                  <a:schemeClr val="lt1"/>
                </a:highlight>
                <a:latin typeface="Courier New"/>
                <a:ea typeface="Courier New"/>
                <a:cs typeface="Courier New"/>
                <a:sym typeface="Courier New"/>
              </a:rPr>
              <a:t>&gt;</a:t>
            </a:r>
            <a:r>
              <a:rPr b="1" lang="en" sz="1300">
                <a:solidFill>
                  <a:schemeClr val="dk1"/>
                </a:solidFill>
                <a:highlight>
                  <a:schemeClr val="lt1"/>
                </a:highlight>
                <a:latin typeface="Courier New"/>
                <a:ea typeface="Courier New"/>
                <a:cs typeface="Courier New"/>
                <a:sym typeface="Courier New"/>
              </a:rPr>
              <a:t> div')</a:t>
            </a:r>
            <a:br>
              <a:rPr b="1" lang="en" sz="1300">
                <a:solidFill>
                  <a:schemeClr val="dk1"/>
                </a:solidFill>
                <a:highlight>
                  <a:schemeClr val="lt1"/>
                </a:highlight>
                <a:latin typeface="Courier New"/>
                <a:ea typeface="Courier New"/>
                <a:cs typeface="Courier New"/>
                <a:sym typeface="Courier New"/>
              </a:rPr>
            </a:br>
            <a:r>
              <a:rPr b="1" lang="en" sz="1300">
                <a:solidFill>
                  <a:srgbClr val="687687"/>
                </a:solidFill>
                <a:highlight>
                  <a:schemeClr val="lt1"/>
                </a:highlight>
                <a:latin typeface="Courier New"/>
                <a:ea typeface="Courier New"/>
                <a:cs typeface="Courier New"/>
                <a:sym typeface="Courier New"/>
              </a:rPr>
              <a:t>$</a:t>
            </a:r>
            <a:r>
              <a:rPr b="1" lang="en" sz="1300">
                <a:solidFill>
                  <a:schemeClr val="dk1"/>
                </a:solidFill>
                <a:highlight>
                  <a:schemeClr val="lt1"/>
                </a:highlight>
                <a:latin typeface="Courier New"/>
                <a:ea typeface="Courier New"/>
                <a:cs typeface="Courier New"/>
                <a:sym typeface="Courier New"/>
              </a:rPr>
              <a:t>('input[type</a:t>
            </a:r>
            <a:r>
              <a:rPr b="1" lang="en" sz="1300">
                <a:solidFill>
                  <a:srgbClr val="687687"/>
                </a:solidFill>
                <a:highlight>
                  <a:schemeClr val="lt1"/>
                </a:highlight>
                <a:latin typeface="Courier New"/>
                <a:ea typeface="Courier New"/>
                <a:cs typeface="Courier New"/>
                <a:sym typeface="Courier New"/>
              </a:rPr>
              <a:t>=</a:t>
            </a:r>
            <a:r>
              <a:rPr b="1" lang="en" sz="1300">
                <a:solidFill>
                  <a:schemeClr val="dk1"/>
                </a:solidFill>
                <a:highlight>
                  <a:schemeClr val="lt1"/>
                </a:highlight>
                <a:latin typeface="Courier New"/>
                <a:ea typeface="Courier New"/>
                <a:cs typeface="Courier New"/>
                <a:sym typeface="Courier New"/>
              </a:rPr>
              <a:t>radio]')</a:t>
            </a:r>
            <a:endParaRPr b="1" sz="1300">
              <a:latin typeface="Courier New"/>
              <a:ea typeface="Courier New"/>
              <a:cs typeface="Courier New"/>
              <a:sym typeface="Courier New"/>
            </a:endParaRPr>
          </a:p>
          <a:p>
            <a:pPr indent="0" lvl="0" marL="0" rtl="0" algn="l">
              <a:spcBef>
                <a:spcPts val="60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14" name="Shape 214"/>
        <p:cNvGrpSpPr/>
        <p:nvPr/>
      </p:nvGrpSpPr>
      <p:grpSpPr>
        <a:xfrm>
          <a:off x="0" y="0"/>
          <a:ext cx="0" cy="0"/>
          <a:chOff x="0" y="0"/>
          <a:chExt cx="0" cy="0"/>
        </a:xfrm>
      </p:grpSpPr>
      <p:sp>
        <p:nvSpPr>
          <p:cNvPr id="215" name="Google Shape;215;p31"/>
          <p:cNvSpPr txBox="1"/>
          <p:nvPr>
            <p:ph type="title"/>
          </p:nvPr>
        </p:nvSpPr>
        <p:spPr>
          <a:xfrm>
            <a:off x="3468200" y="796375"/>
            <a:ext cx="5218800" cy="669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jQuery Basics</a:t>
            </a:r>
            <a:endParaRPr/>
          </a:p>
        </p:txBody>
      </p:sp>
      <p:sp>
        <p:nvSpPr>
          <p:cNvPr id="216" name="Google Shape;216;p31"/>
          <p:cNvSpPr txBox="1"/>
          <p:nvPr>
            <p:ph idx="12" type="sldNum"/>
          </p:nvPr>
        </p:nvSpPr>
        <p:spPr>
          <a:xfrm>
            <a:off x="-6000" y="0"/>
            <a:ext cx="548700" cy="53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217" name="Google Shape;217;p31"/>
          <p:cNvSpPr txBox="1"/>
          <p:nvPr>
            <p:ph idx="1" type="body"/>
          </p:nvPr>
        </p:nvSpPr>
        <p:spPr>
          <a:xfrm>
            <a:off x="3468200" y="1638400"/>
            <a:ext cx="5520000" cy="3382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jQuery provides all of JavaScript’s functionality, and then some. Let’s revisit some JavaScript functionality, but from jQuery’s point of view:</a:t>
            </a:r>
            <a:br>
              <a:rPr lang="en"/>
            </a:br>
            <a:endParaRPr/>
          </a:p>
          <a:p>
            <a:pPr indent="0" lvl="0" marL="0" rtl="0" algn="l">
              <a:lnSpc>
                <a:spcPct val="150000"/>
              </a:lnSpc>
              <a:spcBef>
                <a:spcPts val="0"/>
              </a:spcBef>
              <a:spcAft>
                <a:spcPts val="0"/>
              </a:spcAft>
              <a:buClr>
                <a:schemeClr val="dk1"/>
              </a:buClr>
              <a:buSzPts val="1100"/>
              <a:buFont typeface="Arial"/>
              <a:buNone/>
            </a:pPr>
            <a:r>
              <a:rPr b="1" lang="en" sz="1300">
                <a:solidFill>
                  <a:srgbClr val="687687"/>
                </a:solidFill>
                <a:highlight>
                  <a:schemeClr val="lt1"/>
                </a:highlight>
                <a:latin typeface="Courier New"/>
                <a:ea typeface="Courier New"/>
                <a:cs typeface="Courier New"/>
                <a:sym typeface="Courier New"/>
              </a:rPr>
              <a:t>$</a:t>
            </a:r>
            <a:r>
              <a:rPr b="1" lang="en" sz="1300">
                <a:solidFill>
                  <a:schemeClr val="dk1"/>
                </a:solidFill>
                <a:highlight>
                  <a:schemeClr val="lt1"/>
                </a:highlight>
                <a:latin typeface="Courier New"/>
                <a:ea typeface="Courier New"/>
                <a:cs typeface="Courier New"/>
                <a:sym typeface="Courier New"/>
              </a:rPr>
              <a:t>('.</a:t>
            </a:r>
            <a:r>
              <a:rPr b="1" lang="en" sz="1300">
                <a:solidFill>
                  <a:srgbClr val="06960E"/>
                </a:solidFill>
                <a:highlight>
                  <a:schemeClr val="lt1"/>
                </a:highlight>
                <a:latin typeface="Courier New"/>
                <a:ea typeface="Courier New"/>
                <a:cs typeface="Courier New"/>
                <a:sym typeface="Courier New"/>
              </a:rPr>
              <a:t>className</a:t>
            </a:r>
            <a:r>
              <a:rPr b="1" lang="en" sz="1300">
                <a:solidFill>
                  <a:schemeClr val="dk1"/>
                </a:solidFill>
                <a:highlight>
                  <a:schemeClr val="lt1"/>
                </a:highlight>
                <a:latin typeface="Courier New"/>
                <a:ea typeface="Courier New"/>
                <a:cs typeface="Courier New"/>
                <a:sym typeface="Courier New"/>
              </a:rPr>
              <a:t>').css( </a:t>
            </a:r>
            <a:r>
              <a:rPr b="1" lang="en" sz="1300">
                <a:solidFill>
                  <a:srgbClr val="D80800"/>
                </a:solidFill>
                <a:highlight>
                  <a:schemeClr val="lt1"/>
                </a:highlight>
                <a:latin typeface="Courier New"/>
                <a:ea typeface="Courier New"/>
                <a:cs typeface="Courier New"/>
                <a:sym typeface="Courier New"/>
              </a:rPr>
              <a:t>'background-color'</a:t>
            </a:r>
            <a:r>
              <a:rPr b="1" lang="en" sz="1300">
                <a:solidFill>
                  <a:schemeClr val="dk1"/>
                </a:solidFill>
                <a:highlight>
                  <a:schemeClr val="lt1"/>
                </a:highlight>
                <a:latin typeface="Courier New"/>
                <a:ea typeface="Courier New"/>
                <a:cs typeface="Courier New"/>
                <a:sym typeface="Courier New"/>
              </a:rPr>
              <a:t>,</a:t>
            </a:r>
            <a:r>
              <a:rPr b="1" lang="en" sz="1300">
                <a:solidFill>
                  <a:srgbClr val="D80800"/>
                </a:solidFill>
                <a:highlight>
                  <a:schemeClr val="lt1"/>
                </a:highlight>
                <a:latin typeface="Courier New"/>
                <a:ea typeface="Courier New"/>
                <a:cs typeface="Courier New"/>
                <a:sym typeface="Courier New"/>
              </a:rPr>
              <a:t>'#ccff00'</a:t>
            </a:r>
            <a:r>
              <a:rPr b="1" lang="en" sz="1300">
                <a:solidFill>
                  <a:schemeClr val="dk1"/>
                </a:solidFill>
                <a:highlight>
                  <a:schemeClr val="lt1"/>
                </a:highlight>
                <a:latin typeface="Courier New"/>
                <a:ea typeface="Courier New"/>
                <a:cs typeface="Courier New"/>
                <a:sym typeface="Courier New"/>
              </a:rPr>
              <a:t> );</a:t>
            </a:r>
            <a:endParaRPr sz="1300">
              <a:latin typeface="Courier New"/>
              <a:ea typeface="Courier New"/>
              <a:cs typeface="Courier New"/>
              <a:sym typeface="Courier New"/>
            </a:endParaRPr>
          </a:p>
          <a:p>
            <a:pPr indent="0" lvl="0" marL="0" rtl="0" algn="l">
              <a:spcBef>
                <a:spcPts val="600"/>
              </a:spcBef>
              <a:spcAft>
                <a:spcPts val="0"/>
              </a:spcAft>
              <a:buNone/>
            </a:pPr>
            <a:r>
              <a:rPr lang="en"/>
              <a:t>This changes the background-color property of </a:t>
            </a:r>
            <a:r>
              <a:rPr b="1" lang="en" u="sng"/>
              <a:t>all</a:t>
            </a:r>
            <a:r>
              <a:rPr lang="en"/>
              <a:t> the DOM elements matching </a:t>
            </a:r>
            <a:r>
              <a:rPr b="1" lang="en"/>
              <a:t>.className</a:t>
            </a:r>
            <a:r>
              <a:rPr lang="en"/>
              <a:t> to </a:t>
            </a:r>
            <a:r>
              <a:rPr b="1" lang="en"/>
              <a:t>#ccff00</a:t>
            </a:r>
            <a:r>
              <a:rPr lang="en"/>
              <a:t>.</a:t>
            </a:r>
            <a:br>
              <a:rPr lang="en"/>
            </a:br>
            <a:endParaRPr/>
          </a:p>
          <a:p>
            <a:pPr indent="0" lvl="0" marL="0" rtl="0" algn="l">
              <a:lnSpc>
                <a:spcPct val="150000"/>
              </a:lnSpc>
              <a:spcBef>
                <a:spcPts val="0"/>
              </a:spcBef>
              <a:spcAft>
                <a:spcPts val="0"/>
              </a:spcAft>
              <a:buClr>
                <a:schemeClr val="dk1"/>
              </a:buClr>
              <a:buSzPts val="1100"/>
              <a:buFont typeface="Arial"/>
              <a:buNone/>
            </a:pPr>
            <a:r>
              <a:rPr b="1" lang="en" sz="1300">
                <a:solidFill>
                  <a:srgbClr val="687687"/>
                </a:solidFill>
                <a:highlight>
                  <a:schemeClr val="lt1"/>
                </a:highlight>
                <a:latin typeface="Courier New"/>
                <a:ea typeface="Courier New"/>
                <a:cs typeface="Courier New"/>
                <a:sym typeface="Courier New"/>
              </a:rPr>
              <a:t>$</a:t>
            </a:r>
            <a:r>
              <a:rPr b="1" lang="en" sz="1300">
                <a:solidFill>
                  <a:schemeClr val="dk1"/>
                </a:solidFill>
                <a:highlight>
                  <a:schemeClr val="lt1"/>
                </a:highlight>
                <a:latin typeface="Courier New"/>
                <a:ea typeface="Courier New"/>
                <a:cs typeface="Courier New"/>
                <a:sym typeface="Courier New"/>
              </a:rPr>
              <a:t>('.</a:t>
            </a:r>
            <a:r>
              <a:rPr b="1" lang="en" sz="1300">
                <a:solidFill>
                  <a:srgbClr val="06960E"/>
                </a:solidFill>
                <a:highlight>
                  <a:schemeClr val="lt1"/>
                </a:highlight>
                <a:latin typeface="Courier New"/>
                <a:ea typeface="Courier New"/>
                <a:cs typeface="Courier New"/>
                <a:sym typeface="Courier New"/>
              </a:rPr>
              <a:t>className</a:t>
            </a:r>
            <a:r>
              <a:rPr b="1" lang="en" sz="1300">
                <a:solidFill>
                  <a:schemeClr val="dk1"/>
                </a:solidFill>
                <a:highlight>
                  <a:schemeClr val="lt1"/>
                </a:highlight>
                <a:latin typeface="Courier New"/>
                <a:ea typeface="Courier New"/>
                <a:cs typeface="Courier New"/>
                <a:sym typeface="Courier New"/>
              </a:rPr>
              <a:t>').on( </a:t>
            </a:r>
            <a:r>
              <a:rPr b="1" lang="en" sz="1300">
                <a:solidFill>
                  <a:srgbClr val="D80800"/>
                </a:solidFill>
                <a:highlight>
                  <a:schemeClr val="lt1"/>
                </a:highlight>
                <a:latin typeface="Courier New"/>
                <a:ea typeface="Courier New"/>
                <a:cs typeface="Courier New"/>
                <a:sym typeface="Courier New"/>
              </a:rPr>
              <a:t>'click'</a:t>
            </a:r>
            <a:r>
              <a:rPr b="1" lang="en" sz="1300">
                <a:solidFill>
                  <a:schemeClr val="dk1"/>
                </a:solidFill>
                <a:highlight>
                  <a:schemeClr val="lt1"/>
                </a:highlight>
                <a:latin typeface="Courier New"/>
                <a:ea typeface="Courier New"/>
                <a:cs typeface="Courier New"/>
                <a:sym typeface="Courier New"/>
              </a:rPr>
              <a:t>, </a:t>
            </a:r>
            <a:r>
              <a:rPr b="1" i="1" lang="en" sz="1300">
                <a:solidFill>
                  <a:schemeClr val="dk1"/>
                </a:solidFill>
                <a:highlight>
                  <a:schemeClr val="lt1"/>
                </a:highlight>
                <a:latin typeface="Courier New"/>
                <a:ea typeface="Courier New"/>
                <a:cs typeface="Courier New"/>
                <a:sym typeface="Courier New"/>
              </a:rPr>
              <a:t>myFunction</a:t>
            </a:r>
            <a:r>
              <a:rPr b="1" lang="en" sz="1300">
                <a:solidFill>
                  <a:schemeClr val="dk1"/>
                </a:solidFill>
                <a:highlight>
                  <a:schemeClr val="lt1"/>
                </a:highlight>
                <a:latin typeface="Courier New"/>
                <a:ea typeface="Courier New"/>
                <a:cs typeface="Courier New"/>
                <a:sym typeface="Courier New"/>
              </a:rPr>
              <a:t> );</a:t>
            </a:r>
            <a:endParaRPr sz="1300">
              <a:latin typeface="Courier New"/>
              <a:ea typeface="Courier New"/>
              <a:cs typeface="Courier New"/>
              <a:sym typeface="Courier New"/>
            </a:endParaRPr>
          </a:p>
          <a:p>
            <a:pPr indent="0" lvl="0" marL="0" rtl="0" algn="l">
              <a:spcBef>
                <a:spcPts val="600"/>
              </a:spcBef>
              <a:spcAft>
                <a:spcPts val="0"/>
              </a:spcAft>
              <a:buClr>
                <a:schemeClr val="dk1"/>
              </a:buClr>
              <a:buSzPts val="1100"/>
              <a:buFont typeface="Arial"/>
              <a:buNone/>
            </a:pPr>
            <a:r>
              <a:rPr lang="en"/>
              <a:t>This adds the </a:t>
            </a:r>
            <a:r>
              <a:rPr b="1" lang="en"/>
              <a:t>click</a:t>
            </a:r>
            <a:r>
              <a:rPr lang="en"/>
              <a:t> handler </a:t>
            </a:r>
            <a:r>
              <a:rPr b="1" lang="en"/>
              <a:t>myFunction</a:t>
            </a:r>
            <a:r>
              <a:rPr lang="en"/>
              <a:t> to </a:t>
            </a:r>
            <a:r>
              <a:rPr b="1" lang="en" u="sng"/>
              <a:t>all</a:t>
            </a:r>
            <a:r>
              <a:rPr lang="en"/>
              <a:t> the DOM elements matching </a:t>
            </a:r>
            <a:r>
              <a:rPr b="1" lang="en"/>
              <a:t>.className</a:t>
            </a:r>
            <a:r>
              <a:rPr lang="en"/>
              <a:t>.</a:t>
            </a:r>
            <a:endParaRPr/>
          </a:p>
          <a:p>
            <a:pPr indent="0" lvl="0" marL="0" rtl="0" algn="l">
              <a:spcBef>
                <a:spcPts val="600"/>
              </a:spcBef>
              <a:spcAft>
                <a:spcPts val="0"/>
              </a:spcAft>
              <a:buNone/>
            </a:pPr>
            <a:r>
              <a:rPr lang="en"/>
              <a:t>These are just some of the examples of what jQuery can do. For more, see the documentation: </a:t>
            </a:r>
            <a:r>
              <a:rPr lang="en" u="sng">
                <a:solidFill>
                  <a:schemeClr val="hlink"/>
                </a:solidFill>
                <a:hlinkClick r:id="rId4"/>
              </a:rPr>
              <a:t>https://api.jquery.com/</a:t>
            </a:r>
            <a:r>
              <a:rPr lang="en"/>
              <a: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21" name="Shape 221"/>
        <p:cNvGrpSpPr/>
        <p:nvPr/>
      </p:nvGrpSpPr>
      <p:grpSpPr>
        <a:xfrm>
          <a:off x="0" y="0"/>
          <a:ext cx="0" cy="0"/>
          <a:chOff x="0" y="0"/>
          <a:chExt cx="0" cy="0"/>
        </a:xfrm>
      </p:grpSpPr>
      <p:sp>
        <p:nvSpPr>
          <p:cNvPr id="222" name="Google Shape;222;p32"/>
          <p:cNvSpPr txBox="1"/>
          <p:nvPr>
            <p:ph type="title"/>
          </p:nvPr>
        </p:nvSpPr>
        <p:spPr>
          <a:xfrm>
            <a:off x="3468200" y="796375"/>
            <a:ext cx="5218800" cy="669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jQuery: Chaining</a:t>
            </a:r>
            <a:endParaRPr/>
          </a:p>
        </p:txBody>
      </p:sp>
      <p:sp>
        <p:nvSpPr>
          <p:cNvPr id="223" name="Google Shape;223;p32"/>
          <p:cNvSpPr txBox="1"/>
          <p:nvPr>
            <p:ph idx="12" type="sldNum"/>
          </p:nvPr>
        </p:nvSpPr>
        <p:spPr>
          <a:xfrm>
            <a:off x="-6000" y="0"/>
            <a:ext cx="548700" cy="53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224" name="Google Shape;224;p32"/>
          <p:cNvSpPr txBox="1"/>
          <p:nvPr>
            <p:ph idx="1" type="body"/>
          </p:nvPr>
        </p:nvSpPr>
        <p:spPr>
          <a:xfrm>
            <a:off x="3468200" y="1638400"/>
            <a:ext cx="5520000" cy="2557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One of jQuery’s most powerful feature is </a:t>
            </a:r>
            <a:r>
              <a:rPr b="1" lang="en"/>
              <a:t>chaining</a:t>
            </a:r>
            <a:r>
              <a:rPr lang="en"/>
              <a:t>, which allows you to “chain” multiple function calls together, rather than specifying each them individually.</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28" name="Shape 228"/>
        <p:cNvGrpSpPr/>
        <p:nvPr/>
      </p:nvGrpSpPr>
      <p:grpSpPr>
        <a:xfrm>
          <a:off x="0" y="0"/>
          <a:ext cx="0" cy="0"/>
          <a:chOff x="0" y="0"/>
          <a:chExt cx="0" cy="0"/>
        </a:xfrm>
      </p:grpSpPr>
      <p:sp>
        <p:nvSpPr>
          <p:cNvPr id="229" name="Google Shape;229;p33"/>
          <p:cNvSpPr txBox="1"/>
          <p:nvPr>
            <p:ph type="title"/>
          </p:nvPr>
        </p:nvSpPr>
        <p:spPr>
          <a:xfrm>
            <a:off x="3468200" y="796375"/>
            <a:ext cx="5218800" cy="669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jQuery: Chaining (Example)</a:t>
            </a:r>
            <a:endParaRPr/>
          </a:p>
        </p:txBody>
      </p:sp>
      <p:sp>
        <p:nvSpPr>
          <p:cNvPr id="230" name="Google Shape;230;p33"/>
          <p:cNvSpPr txBox="1"/>
          <p:nvPr>
            <p:ph idx="12" type="sldNum"/>
          </p:nvPr>
        </p:nvSpPr>
        <p:spPr>
          <a:xfrm>
            <a:off x="-6000" y="0"/>
            <a:ext cx="548700" cy="53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231" name="Google Shape;231;p33"/>
          <p:cNvSpPr txBox="1"/>
          <p:nvPr>
            <p:ph idx="1" type="body"/>
          </p:nvPr>
        </p:nvSpPr>
        <p:spPr>
          <a:xfrm>
            <a:off x="3468200" y="1638400"/>
            <a:ext cx="5520000" cy="536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a:t>Let’s say you have an element and you want to change its background color to pink, change the inner text to “hello world”, change the height to 200, and change the width 500.</a:t>
            </a:r>
            <a:endParaRPr/>
          </a:p>
          <a:p>
            <a:pPr indent="0" lvl="0" marL="0" rtl="0" algn="l">
              <a:spcBef>
                <a:spcPts val="600"/>
              </a:spcBef>
              <a:spcAft>
                <a:spcPts val="0"/>
              </a:spcAft>
              <a:buNone/>
            </a:pPr>
            <a:r>
              <a:rPr lang="en"/>
              <a:t>You could do something like this:</a:t>
            </a:r>
            <a:endParaRPr/>
          </a:p>
          <a:p>
            <a:pPr indent="0" lvl="0" marL="0" rtl="0" algn="l">
              <a:spcBef>
                <a:spcPts val="600"/>
              </a:spcBef>
              <a:spcAft>
                <a:spcPts val="0"/>
              </a:spcAft>
              <a:buNone/>
            </a:pPr>
            <a:r>
              <a:t/>
            </a:r>
            <a:endParaRPr/>
          </a:p>
          <a:p>
            <a:pPr indent="0" lvl="0" marL="0" rtl="0" algn="l">
              <a:lnSpc>
                <a:spcPct val="150000"/>
              </a:lnSpc>
              <a:spcBef>
                <a:spcPts val="0"/>
              </a:spcBef>
              <a:spcAft>
                <a:spcPts val="0"/>
              </a:spcAft>
              <a:buClr>
                <a:schemeClr val="dk1"/>
              </a:buClr>
              <a:buSzPts val="1100"/>
              <a:buFont typeface="Arial"/>
              <a:buNone/>
            </a:pPr>
            <a:r>
              <a:rPr b="1" lang="en" sz="1300">
                <a:solidFill>
                  <a:srgbClr val="687687"/>
                </a:solidFill>
                <a:highlight>
                  <a:schemeClr val="lt1"/>
                </a:highlight>
                <a:latin typeface="Courier New"/>
                <a:ea typeface="Courier New"/>
                <a:cs typeface="Courier New"/>
                <a:sym typeface="Courier New"/>
              </a:rPr>
              <a:t>$</a:t>
            </a:r>
            <a:r>
              <a:rPr b="1" lang="en" sz="1300">
                <a:solidFill>
                  <a:schemeClr val="dk1"/>
                </a:solidFill>
                <a:highlight>
                  <a:schemeClr val="lt1"/>
                </a:highlight>
                <a:latin typeface="Courier New"/>
                <a:ea typeface="Courier New"/>
                <a:cs typeface="Courier New"/>
                <a:sym typeface="Courier New"/>
              </a:rPr>
              <a:t>('#someId').</a:t>
            </a:r>
            <a:r>
              <a:rPr b="1" lang="en" sz="1300">
                <a:solidFill>
                  <a:srgbClr val="06960E"/>
                </a:solidFill>
                <a:highlight>
                  <a:schemeClr val="lt1"/>
                </a:highlight>
                <a:latin typeface="Courier New"/>
                <a:ea typeface="Courier New"/>
                <a:cs typeface="Courier New"/>
                <a:sym typeface="Courier New"/>
              </a:rPr>
              <a:t>css</a:t>
            </a:r>
            <a:r>
              <a:rPr b="1" lang="en" sz="1300">
                <a:solidFill>
                  <a:schemeClr val="dk1"/>
                </a:solidFill>
                <a:highlight>
                  <a:schemeClr val="lt1"/>
                </a:highlight>
                <a:latin typeface="Courier New"/>
                <a:ea typeface="Courier New"/>
                <a:cs typeface="Courier New"/>
                <a:sym typeface="Courier New"/>
              </a:rPr>
              <a:t>('background', 'pink');</a:t>
            </a:r>
            <a:br>
              <a:rPr b="1" lang="en" sz="1300">
                <a:solidFill>
                  <a:schemeClr val="dk1"/>
                </a:solidFill>
                <a:highlight>
                  <a:schemeClr val="lt1"/>
                </a:highlight>
                <a:latin typeface="Courier New"/>
                <a:ea typeface="Courier New"/>
                <a:cs typeface="Courier New"/>
                <a:sym typeface="Courier New"/>
              </a:rPr>
            </a:br>
            <a:r>
              <a:rPr b="1" lang="en" sz="1300">
                <a:solidFill>
                  <a:srgbClr val="687687"/>
                </a:solidFill>
                <a:highlight>
                  <a:schemeClr val="lt1"/>
                </a:highlight>
                <a:latin typeface="Courier New"/>
                <a:ea typeface="Courier New"/>
                <a:cs typeface="Courier New"/>
                <a:sym typeface="Courier New"/>
              </a:rPr>
              <a:t>$</a:t>
            </a:r>
            <a:r>
              <a:rPr b="1" lang="en" sz="1300">
                <a:solidFill>
                  <a:schemeClr val="dk1"/>
                </a:solidFill>
                <a:highlight>
                  <a:schemeClr val="lt1"/>
                </a:highlight>
                <a:latin typeface="Courier New"/>
                <a:ea typeface="Courier New"/>
                <a:cs typeface="Courier New"/>
                <a:sym typeface="Courier New"/>
              </a:rPr>
              <a:t>('#someId').</a:t>
            </a:r>
            <a:r>
              <a:rPr b="1" lang="en" sz="1300">
                <a:solidFill>
                  <a:srgbClr val="06960E"/>
                </a:solidFill>
                <a:highlight>
                  <a:schemeClr val="lt1"/>
                </a:highlight>
                <a:latin typeface="Courier New"/>
                <a:ea typeface="Courier New"/>
                <a:cs typeface="Courier New"/>
                <a:sym typeface="Courier New"/>
              </a:rPr>
              <a:t>text</a:t>
            </a:r>
            <a:r>
              <a:rPr b="1" lang="en" sz="1300">
                <a:solidFill>
                  <a:schemeClr val="dk1"/>
                </a:solidFill>
                <a:highlight>
                  <a:schemeClr val="lt1"/>
                </a:highlight>
                <a:latin typeface="Courier New"/>
                <a:ea typeface="Courier New"/>
                <a:cs typeface="Courier New"/>
                <a:sym typeface="Courier New"/>
              </a:rPr>
              <a:t>('hello world');</a:t>
            </a:r>
            <a:br>
              <a:rPr b="1" lang="en" sz="1300">
                <a:solidFill>
                  <a:schemeClr val="dk1"/>
                </a:solidFill>
                <a:highlight>
                  <a:schemeClr val="lt1"/>
                </a:highlight>
                <a:latin typeface="Courier New"/>
                <a:ea typeface="Courier New"/>
                <a:cs typeface="Courier New"/>
                <a:sym typeface="Courier New"/>
              </a:rPr>
            </a:br>
            <a:r>
              <a:rPr b="1" lang="en" sz="1300">
                <a:solidFill>
                  <a:srgbClr val="687687"/>
                </a:solidFill>
                <a:highlight>
                  <a:schemeClr val="lt1"/>
                </a:highlight>
                <a:latin typeface="Courier New"/>
                <a:ea typeface="Courier New"/>
                <a:cs typeface="Courier New"/>
                <a:sym typeface="Courier New"/>
              </a:rPr>
              <a:t>$</a:t>
            </a:r>
            <a:r>
              <a:rPr b="1" lang="en" sz="1300">
                <a:solidFill>
                  <a:schemeClr val="dk1"/>
                </a:solidFill>
                <a:highlight>
                  <a:schemeClr val="lt1"/>
                </a:highlight>
                <a:latin typeface="Courier New"/>
                <a:ea typeface="Courier New"/>
                <a:cs typeface="Courier New"/>
                <a:sym typeface="Courier New"/>
              </a:rPr>
              <a:t>('#someId').</a:t>
            </a:r>
            <a:r>
              <a:rPr b="1" lang="en" sz="1300">
                <a:solidFill>
                  <a:srgbClr val="06960E"/>
                </a:solidFill>
                <a:highlight>
                  <a:schemeClr val="lt1"/>
                </a:highlight>
                <a:latin typeface="Courier New"/>
                <a:ea typeface="Courier New"/>
                <a:cs typeface="Courier New"/>
                <a:sym typeface="Courier New"/>
              </a:rPr>
              <a:t>height</a:t>
            </a:r>
            <a:r>
              <a:rPr b="1" lang="en" sz="1300">
                <a:solidFill>
                  <a:schemeClr val="dk1"/>
                </a:solidFill>
                <a:highlight>
                  <a:schemeClr val="lt1"/>
                </a:highlight>
                <a:latin typeface="Courier New"/>
                <a:ea typeface="Courier New"/>
                <a:cs typeface="Courier New"/>
                <a:sym typeface="Courier New"/>
              </a:rPr>
              <a:t>(</a:t>
            </a:r>
            <a:r>
              <a:rPr b="1" lang="en" sz="1300">
                <a:solidFill>
                  <a:srgbClr val="CD0000"/>
                </a:solidFill>
                <a:highlight>
                  <a:schemeClr val="lt1"/>
                </a:highlight>
                <a:latin typeface="Courier New"/>
                <a:ea typeface="Courier New"/>
                <a:cs typeface="Courier New"/>
                <a:sym typeface="Courier New"/>
              </a:rPr>
              <a:t>200</a:t>
            </a:r>
            <a:r>
              <a:rPr b="1" lang="en" sz="1300">
                <a:solidFill>
                  <a:schemeClr val="dk1"/>
                </a:solidFill>
                <a:highlight>
                  <a:schemeClr val="lt1"/>
                </a:highlight>
                <a:latin typeface="Courier New"/>
                <a:ea typeface="Courier New"/>
                <a:cs typeface="Courier New"/>
                <a:sym typeface="Courier New"/>
              </a:rPr>
              <a:t>);</a:t>
            </a:r>
            <a:br>
              <a:rPr b="1" lang="en" sz="1300">
                <a:solidFill>
                  <a:schemeClr val="dk1"/>
                </a:solidFill>
                <a:highlight>
                  <a:schemeClr val="lt1"/>
                </a:highlight>
                <a:latin typeface="Courier New"/>
                <a:ea typeface="Courier New"/>
                <a:cs typeface="Courier New"/>
                <a:sym typeface="Courier New"/>
              </a:rPr>
            </a:br>
            <a:r>
              <a:rPr b="1" lang="en" sz="1300">
                <a:solidFill>
                  <a:srgbClr val="687687"/>
                </a:solidFill>
                <a:highlight>
                  <a:schemeClr val="lt1"/>
                </a:highlight>
                <a:latin typeface="Courier New"/>
                <a:ea typeface="Courier New"/>
                <a:cs typeface="Courier New"/>
                <a:sym typeface="Courier New"/>
              </a:rPr>
              <a:t>$</a:t>
            </a:r>
            <a:r>
              <a:rPr b="1" lang="en" sz="1300">
                <a:solidFill>
                  <a:schemeClr val="dk1"/>
                </a:solidFill>
                <a:highlight>
                  <a:schemeClr val="lt1"/>
                </a:highlight>
                <a:latin typeface="Courier New"/>
                <a:ea typeface="Courier New"/>
                <a:cs typeface="Courier New"/>
                <a:sym typeface="Courier New"/>
              </a:rPr>
              <a:t>('#someId').</a:t>
            </a:r>
            <a:r>
              <a:rPr b="1" lang="en" sz="1300">
                <a:solidFill>
                  <a:srgbClr val="06960E"/>
                </a:solidFill>
                <a:highlight>
                  <a:schemeClr val="lt1"/>
                </a:highlight>
                <a:latin typeface="Courier New"/>
                <a:ea typeface="Courier New"/>
                <a:cs typeface="Courier New"/>
                <a:sym typeface="Courier New"/>
              </a:rPr>
              <a:t>width</a:t>
            </a:r>
            <a:r>
              <a:rPr b="1" lang="en" sz="1300">
                <a:solidFill>
                  <a:schemeClr val="dk1"/>
                </a:solidFill>
                <a:highlight>
                  <a:schemeClr val="lt1"/>
                </a:highlight>
                <a:latin typeface="Courier New"/>
                <a:ea typeface="Courier New"/>
                <a:cs typeface="Courier New"/>
                <a:sym typeface="Courier New"/>
              </a:rPr>
              <a:t>(</a:t>
            </a:r>
            <a:r>
              <a:rPr b="1" lang="en" sz="1300">
                <a:solidFill>
                  <a:srgbClr val="CD0000"/>
                </a:solidFill>
                <a:highlight>
                  <a:schemeClr val="lt1"/>
                </a:highlight>
                <a:latin typeface="Courier New"/>
                <a:ea typeface="Courier New"/>
                <a:cs typeface="Courier New"/>
                <a:sym typeface="Courier New"/>
              </a:rPr>
              <a:t>500</a:t>
            </a:r>
            <a:r>
              <a:rPr b="1" lang="en" sz="1300">
                <a:solidFill>
                  <a:schemeClr val="dk1"/>
                </a:solidFill>
                <a:highlight>
                  <a:schemeClr val="lt1"/>
                </a:highlight>
                <a:latin typeface="Courier New"/>
                <a:ea typeface="Courier New"/>
                <a:cs typeface="Courier New"/>
                <a:sym typeface="Courier New"/>
              </a:rPr>
              <a:t>);</a:t>
            </a:r>
            <a:endParaRPr b="1" sz="1300">
              <a:solidFill>
                <a:schemeClr val="dk1"/>
              </a:solidFill>
              <a:highlight>
                <a:schemeClr val="lt1"/>
              </a:highlight>
              <a:latin typeface="Courier New"/>
              <a:ea typeface="Courier New"/>
              <a:cs typeface="Courier New"/>
              <a:sym typeface="Courier New"/>
            </a:endParaRPr>
          </a:p>
          <a:p>
            <a:pPr indent="0" lvl="0" marL="0" rtl="0" algn="l">
              <a:spcBef>
                <a:spcPts val="600"/>
              </a:spcBef>
              <a:spcAft>
                <a:spcPts val="0"/>
              </a:spcAft>
              <a:buClr>
                <a:schemeClr val="dk1"/>
              </a:buClr>
              <a:buSzPts val="1100"/>
              <a:buFont typeface="Arial"/>
              <a:buNone/>
            </a:pPr>
            <a:r>
              <a:rPr lang="en"/>
              <a:t>Or you could chain them all together like this:</a:t>
            </a:r>
            <a:endParaRPr/>
          </a:p>
          <a:p>
            <a:pPr indent="0" lvl="0" marL="0" rtl="0" algn="l">
              <a:lnSpc>
                <a:spcPct val="150000"/>
              </a:lnSpc>
              <a:spcBef>
                <a:spcPts val="0"/>
              </a:spcBef>
              <a:spcAft>
                <a:spcPts val="0"/>
              </a:spcAft>
              <a:buNone/>
            </a:pPr>
            <a:r>
              <a:rPr b="1" lang="en" sz="1300">
                <a:solidFill>
                  <a:srgbClr val="687687"/>
                </a:solidFill>
                <a:highlight>
                  <a:schemeClr val="lt1"/>
                </a:highlight>
                <a:latin typeface="Courier New"/>
                <a:ea typeface="Courier New"/>
                <a:cs typeface="Courier New"/>
                <a:sym typeface="Courier New"/>
              </a:rPr>
              <a:t>$</a:t>
            </a:r>
            <a:r>
              <a:rPr b="1" lang="en" sz="1300">
                <a:solidFill>
                  <a:schemeClr val="dk1"/>
                </a:solidFill>
                <a:highlight>
                  <a:schemeClr val="lt1"/>
                </a:highlight>
                <a:latin typeface="Courier New"/>
                <a:ea typeface="Courier New"/>
                <a:cs typeface="Courier New"/>
                <a:sym typeface="Courier New"/>
              </a:rPr>
              <a:t>('#someId').</a:t>
            </a:r>
            <a:r>
              <a:rPr b="1" lang="en" sz="1300">
                <a:solidFill>
                  <a:srgbClr val="06960E"/>
                </a:solidFill>
                <a:highlight>
                  <a:schemeClr val="lt1"/>
                </a:highlight>
                <a:latin typeface="Courier New"/>
                <a:ea typeface="Courier New"/>
                <a:cs typeface="Courier New"/>
                <a:sym typeface="Courier New"/>
              </a:rPr>
              <a:t>css</a:t>
            </a:r>
            <a:r>
              <a:rPr b="1" lang="en" sz="1300">
                <a:solidFill>
                  <a:schemeClr val="dk1"/>
                </a:solidFill>
                <a:highlight>
                  <a:schemeClr val="lt1"/>
                </a:highlight>
                <a:latin typeface="Courier New"/>
                <a:ea typeface="Courier New"/>
                <a:cs typeface="Courier New"/>
                <a:sym typeface="Courier New"/>
              </a:rPr>
              <a:t>('background', 'pink').</a:t>
            </a:r>
            <a:r>
              <a:rPr b="1" lang="en" sz="1300">
                <a:solidFill>
                  <a:srgbClr val="06960E"/>
                </a:solidFill>
                <a:highlight>
                  <a:schemeClr val="lt1"/>
                </a:highlight>
                <a:latin typeface="Courier New"/>
                <a:ea typeface="Courier New"/>
                <a:cs typeface="Courier New"/>
                <a:sym typeface="Courier New"/>
              </a:rPr>
              <a:t>text</a:t>
            </a:r>
            <a:r>
              <a:rPr b="1" lang="en" sz="1300">
                <a:solidFill>
                  <a:schemeClr val="dk1"/>
                </a:solidFill>
                <a:highlight>
                  <a:schemeClr val="lt1"/>
                </a:highlight>
                <a:latin typeface="Courier New"/>
                <a:ea typeface="Courier New"/>
                <a:cs typeface="Courier New"/>
                <a:sym typeface="Courier New"/>
              </a:rPr>
              <a:t>('hello world').</a:t>
            </a:r>
            <a:r>
              <a:rPr b="1" lang="en" sz="1300">
                <a:solidFill>
                  <a:srgbClr val="06960E"/>
                </a:solidFill>
                <a:highlight>
                  <a:schemeClr val="lt1"/>
                </a:highlight>
                <a:latin typeface="Courier New"/>
                <a:ea typeface="Courier New"/>
                <a:cs typeface="Courier New"/>
                <a:sym typeface="Courier New"/>
              </a:rPr>
              <a:t>height</a:t>
            </a:r>
            <a:r>
              <a:rPr b="1" lang="en" sz="1300">
                <a:solidFill>
                  <a:schemeClr val="dk1"/>
                </a:solidFill>
                <a:highlight>
                  <a:schemeClr val="lt1"/>
                </a:highlight>
                <a:latin typeface="Courier New"/>
                <a:ea typeface="Courier New"/>
                <a:cs typeface="Courier New"/>
                <a:sym typeface="Courier New"/>
              </a:rPr>
              <a:t>(</a:t>
            </a:r>
            <a:r>
              <a:rPr b="1" lang="en" sz="1300">
                <a:solidFill>
                  <a:srgbClr val="CD0000"/>
                </a:solidFill>
                <a:highlight>
                  <a:schemeClr val="lt1"/>
                </a:highlight>
                <a:latin typeface="Courier New"/>
                <a:ea typeface="Courier New"/>
                <a:cs typeface="Courier New"/>
                <a:sym typeface="Courier New"/>
              </a:rPr>
              <a:t>200</a:t>
            </a:r>
            <a:r>
              <a:rPr b="1" lang="en" sz="1300">
                <a:solidFill>
                  <a:schemeClr val="dk1"/>
                </a:solidFill>
                <a:highlight>
                  <a:schemeClr val="lt1"/>
                </a:highlight>
                <a:latin typeface="Courier New"/>
                <a:ea typeface="Courier New"/>
                <a:cs typeface="Courier New"/>
                <a:sym typeface="Courier New"/>
              </a:rPr>
              <a:t>).</a:t>
            </a:r>
            <a:r>
              <a:rPr b="1" lang="en" sz="1300">
                <a:solidFill>
                  <a:srgbClr val="06960E"/>
                </a:solidFill>
                <a:highlight>
                  <a:schemeClr val="lt1"/>
                </a:highlight>
                <a:latin typeface="Courier New"/>
                <a:ea typeface="Courier New"/>
                <a:cs typeface="Courier New"/>
                <a:sym typeface="Courier New"/>
              </a:rPr>
              <a:t>width</a:t>
            </a:r>
            <a:r>
              <a:rPr b="1" lang="en" sz="1300">
                <a:solidFill>
                  <a:schemeClr val="dk1"/>
                </a:solidFill>
                <a:highlight>
                  <a:schemeClr val="lt1"/>
                </a:highlight>
                <a:latin typeface="Courier New"/>
                <a:ea typeface="Courier New"/>
                <a:cs typeface="Courier New"/>
                <a:sym typeface="Courier New"/>
              </a:rPr>
              <a:t>(</a:t>
            </a:r>
            <a:r>
              <a:rPr b="1" lang="en" sz="1300">
                <a:solidFill>
                  <a:srgbClr val="CD0000"/>
                </a:solidFill>
                <a:highlight>
                  <a:schemeClr val="lt1"/>
                </a:highlight>
                <a:latin typeface="Courier New"/>
                <a:ea typeface="Courier New"/>
                <a:cs typeface="Courier New"/>
                <a:sym typeface="Courier New"/>
              </a:rPr>
              <a:t>500</a:t>
            </a:r>
            <a:r>
              <a:rPr b="1" lang="en" sz="1300">
                <a:solidFill>
                  <a:schemeClr val="dk1"/>
                </a:solidFill>
                <a:highlight>
                  <a:schemeClr val="lt1"/>
                </a:highlight>
                <a:latin typeface="Courier New"/>
                <a:ea typeface="Courier New"/>
                <a:cs typeface="Courier New"/>
                <a:sym typeface="Courier New"/>
              </a:rPr>
              <a:t>);</a:t>
            </a:r>
            <a:endParaRPr b="1" sz="1300">
              <a:solidFill>
                <a:schemeClr val="dk1"/>
              </a:solidFill>
              <a:highlight>
                <a:schemeClr val="lt1"/>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b="1" sz="1050">
              <a:solidFill>
                <a:schemeClr val="dk1"/>
              </a:solidFill>
              <a:highlight>
                <a:schemeClr val="lt1"/>
              </a:highlight>
              <a:latin typeface="Courier New"/>
              <a:ea typeface="Courier New"/>
              <a:cs typeface="Courier New"/>
              <a:sym typeface="Courier New"/>
            </a:endParaRPr>
          </a:p>
        </p:txBody>
      </p:sp>
      <p:sp>
        <p:nvSpPr>
          <p:cNvPr id="232" name="Google Shape;232;p33"/>
          <p:cNvSpPr txBox="1"/>
          <p:nvPr>
            <p:ph idx="1" type="body"/>
          </p:nvPr>
        </p:nvSpPr>
        <p:spPr>
          <a:xfrm>
            <a:off x="3468200" y="3487750"/>
            <a:ext cx="5520000" cy="536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10" name="Shape 110"/>
        <p:cNvGrpSpPr/>
        <p:nvPr/>
      </p:nvGrpSpPr>
      <p:grpSpPr>
        <a:xfrm>
          <a:off x="0" y="0"/>
          <a:ext cx="0" cy="0"/>
          <a:chOff x="0" y="0"/>
          <a:chExt cx="0" cy="0"/>
        </a:xfrm>
      </p:grpSpPr>
      <p:sp>
        <p:nvSpPr>
          <p:cNvPr id="111" name="Google Shape;111;p16"/>
          <p:cNvSpPr txBox="1"/>
          <p:nvPr>
            <p:ph type="title"/>
          </p:nvPr>
        </p:nvSpPr>
        <p:spPr>
          <a:xfrm>
            <a:off x="4994225" y="693650"/>
            <a:ext cx="3692400" cy="768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Prep for class</a:t>
            </a:r>
            <a:endParaRPr/>
          </a:p>
        </p:txBody>
      </p:sp>
      <p:sp>
        <p:nvSpPr>
          <p:cNvPr id="112" name="Google Shape;112;p16"/>
          <p:cNvSpPr txBox="1"/>
          <p:nvPr>
            <p:ph idx="1" type="body"/>
          </p:nvPr>
        </p:nvSpPr>
        <p:spPr>
          <a:xfrm>
            <a:off x="4994225" y="1585101"/>
            <a:ext cx="3692400" cy="3340800"/>
          </a:xfrm>
          <a:prstGeom prst="rect">
            <a:avLst/>
          </a:prstGeom>
        </p:spPr>
        <p:txBody>
          <a:bodyPr anchorCtr="0" anchor="t" bIns="91425" lIns="91425" spcFirstLastPara="1" rIns="91425" wrap="square" tIns="91425">
            <a:noAutofit/>
          </a:bodyPr>
          <a:lstStyle/>
          <a:p>
            <a:pPr indent="-317500" lvl="0" marL="457200" rtl="0" algn="l">
              <a:spcBef>
                <a:spcPts val="600"/>
              </a:spcBef>
              <a:spcAft>
                <a:spcPts val="0"/>
              </a:spcAft>
              <a:buSzPts val="1400"/>
              <a:buChar char="▫"/>
            </a:pPr>
            <a:r>
              <a:rPr lang="en" sz="1400"/>
              <a:t>Complete Treehouse </a:t>
            </a:r>
            <a:r>
              <a:rPr b="1" lang="en" sz="1400"/>
              <a:t>Intro to jQuery</a:t>
            </a:r>
            <a:br>
              <a:rPr lang="en" sz="1400"/>
            </a:br>
            <a:r>
              <a:rPr lang="en" sz="1400" u="sng">
                <a:solidFill>
                  <a:schemeClr val="hlink"/>
                </a:solidFill>
                <a:hlinkClick r:id="rId4"/>
              </a:rPr>
              <a:t>https://teamtreehouse.com/library/jquery-basics-2</a:t>
            </a:r>
            <a:r>
              <a:rPr lang="en" sz="1400"/>
              <a:t> [91 mins]</a:t>
            </a:r>
            <a:endParaRPr sz="1400"/>
          </a:p>
          <a:p>
            <a:pPr indent="0" lvl="0" marL="0" rtl="0" algn="l">
              <a:spcBef>
                <a:spcPts val="600"/>
              </a:spcBef>
              <a:spcAft>
                <a:spcPts val="0"/>
              </a:spcAft>
              <a:buNone/>
            </a:pPr>
            <a:r>
              <a:t/>
            </a:r>
            <a:endParaRPr sz="1400"/>
          </a:p>
        </p:txBody>
      </p:sp>
      <p:sp>
        <p:nvSpPr>
          <p:cNvPr id="113" name="Google Shape;113;p16"/>
          <p:cNvSpPr txBox="1"/>
          <p:nvPr>
            <p:ph idx="12" type="sldNum"/>
          </p:nvPr>
        </p:nvSpPr>
        <p:spPr>
          <a:xfrm>
            <a:off x="-6000" y="0"/>
            <a:ext cx="548700" cy="53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36" name="Shape 236"/>
        <p:cNvGrpSpPr/>
        <p:nvPr/>
      </p:nvGrpSpPr>
      <p:grpSpPr>
        <a:xfrm>
          <a:off x="0" y="0"/>
          <a:ext cx="0" cy="0"/>
          <a:chOff x="0" y="0"/>
          <a:chExt cx="0" cy="0"/>
        </a:xfrm>
      </p:grpSpPr>
      <p:sp>
        <p:nvSpPr>
          <p:cNvPr id="237" name="Google Shape;237;p34"/>
          <p:cNvSpPr txBox="1"/>
          <p:nvPr>
            <p:ph type="title"/>
          </p:nvPr>
        </p:nvSpPr>
        <p:spPr>
          <a:xfrm>
            <a:off x="434706" y="594500"/>
            <a:ext cx="5218800" cy="669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Let’s Review</a:t>
            </a:r>
            <a:endParaRPr/>
          </a:p>
        </p:txBody>
      </p:sp>
      <p:sp>
        <p:nvSpPr>
          <p:cNvPr id="238" name="Google Shape;238;p34"/>
          <p:cNvSpPr txBox="1"/>
          <p:nvPr>
            <p:ph idx="1" type="body"/>
          </p:nvPr>
        </p:nvSpPr>
        <p:spPr>
          <a:xfrm>
            <a:off x="434325" y="1413000"/>
            <a:ext cx="2532900" cy="1365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Array Properties</a:t>
            </a:r>
            <a:endParaRPr b="1"/>
          </a:p>
          <a:p>
            <a:pPr indent="0" lvl="0" marL="0" rtl="0" algn="l">
              <a:spcBef>
                <a:spcPts val="600"/>
              </a:spcBef>
              <a:spcAft>
                <a:spcPts val="0"/>
              </a:spcAft>
              <a:buNone/>
            </a:pPr>
            <a:r>
              <a:rPr lang="en" sz="1200"/>
              <a:t>Determine an array’s length</a:t>
            </a:r>
            <a:endParaRPr sz="1200"/>
          </a:p>
        </p:txBody>
      </p:sp>
      <p:sp>
        <p:nvSpPr>
          <p:cNvPr id="239" name="Google Shape;239;p34"/>
          <p:cNvSpPr txBox="1"/>
          <p:nvPr>
            <p:ph idx="2" type="body"/>
          </p:nvPr>
        </p:nvSpPr>
        <p:spPr>
          <a:xfrm>
            <a:off x="3120077" y="1413000"/>
            <a:ext cx="2532900" cy="1365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b="1" lang="en">
                <a:solidFill>
                  <a:schemeClr val="lt1"/>
                </a:solidFill>
              </a:rPr>
              <a:t>jQuery</a:t>
            </a:r>
            <a:endParaRPr b="1">
              <a:solidFill>
                <a:schemeClr val="lt1"/>
              </a:solidFill>
            </a:endParaRPr>
          </a:p>
          <a:p>
            <a:pPr indent="0" lvl="0" marL="0" rtl="0" algn="l">
              <a:spcBef>
                <a:spcPts val="600"/>
              </a:spcBef>
              <a:spcAft>
                <a:spcPts val="0"/>
              </a:spcAft>
              <a:buClr>
                <a:schemeClr val="dk1"/>
              </a:buClr>
              <a:buSzPts val="1100"/>
              <a:buFont typeface="Arial"/>
              <a:buNone/>
            </a:pPr>
            <a:r>
              <a:rPr lang="en" sz="1200">
                <a:solidFill>
                  <a:schemeClr val="lt1"/>
                </a:solidFill>
              </a:rPr>
              <a:t>Write Less, Do More!</a:t>
            </a:r>
            <a:endParaRPr sz="1200">
              <a:solidFill>
                <a:schemeClr val="lt1"/>
              </a:solidFill>
            </a:endParaRPr>
          </a:p>
          <a:p>
            <a:pPr indent="0" lvl="0" marL="0" rtl="0" algn="l">
              <a:spcBef>
                <a:spcPts val="600"/>
              </a:spcBef>
              <a:spcAft>
                <a:spcPts val="0"/>
              </a:spcAft>
              <a:buNone/>
            </a:pPr>
            <a:r>
              <a:t/>
            </a:r>
            <a:endParaRPr b="1"/>
          </a:p>
        </p:txBody>
      </p:sp>
      <p:sp>
        <p:nvSpPr>
          <p:cNvPr id="240" name="Google Shape;240;p34"/>
          <p:cNvSpPr txBox="1"/>
          <p:nvPr>
            <p:ph idx="1" type="body"/>
          </p:nvPr>
        </p:nvSpPr>
        <p:spPr>
          <a:xfrm>
            <a:off x="428625" y="2596525"/>
            <a:ext cx="2544300" cy="1478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b="1" lang="en">
                <a:solidFill>
                  <a:schemeClr val="lt1"/>
                </a:solidFill>
              </a:rPr>
              <a:t>Array Methods</a:t>
            </a:r>
            <a:endParaRPr b="1">
              <a:solidFill>
                <a:schemeClr val="lt1"/>
              </a:solidFill>
            </a:endParaRPr>
          </a:p>
          <a:p>
            <a:pPr indent="0" lvl="0" marL="0" rtl="0" algn="l">
              <a:spcBef>
                <a:spcPts val="600"/>
              </a:spcBef>
              <a:spcAft>
                <a:spcPts val="0"/>
              </a:spcAft>
              <a:buClr>
                <a:schemeClr val="dk1"/>
              </a:buClr>
              <a:buSzPts val="1100"/>
              <a:buFont typeface="Arial"/>
              <a:buNone/>
            </a:pPr>
            <a:r>
              <a:rPr lang="en" sz="1200">
                <a:solidFill>
                  <a:schemeClr val="lt1"/>
                </a:solidFill>
              </a:rPr>
              <a:t>Add, remove, and search elements in an array</a:t>
            </a:r>
            <a:endParaRPr b="1"/>
          </a:p>
        </p:txBody>
      </p:sp>
      <p:sp>
        <p:nvSpPr>
          <p:cNvPr id="241" name="Google Shape;241;p34"/>
          <p:cNvSpPr txBox="1"/>
          <p:nvPr>
            <p:ph idx="12" type="sldNum"/>
          </p:nvPr>
        </p:nvSpPr>
        <p:spPr>
          <a:xfrm>
            <a:off x="-6000" y="0"/>
            <a:ext cx="548700" cy="53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solidFill>
                  <a:srgbClr val="294667"/>
                </a:solidFill>
              </a:rPr>
              <a:t>‹#›</a:t>
            </a:fld>
            <a:endParaRPr>
              <a:solidFill>
                <a:srgbClr val="294667"/>
              </a:solidFill>
            </a:endParaRPr>
          </a:p>
        </p:txBody>
      </p:sp>
      <p:sp>
        <p:nvSpPr>
          <p:cNvPr id="242" name="Google Shape;242;p34"/>
          <p:cNvSpPr/>
          <p:nvPr/>
        </p:nvSpPr>
        <p:spPr>
          <a:xfrm>
            <a:off x="7291770" y="2143426"/>
            <a:ext cx="856643" cy="856643"/>
          </a:xfrm>
          <a:custGeom>
            <a:rect b="b" l="l" r="r" t="t"/>
            <a:pathLst>
              <a:path extrusionOk="0" fill="none" h="16027" w="16027">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17" name="Shape 117"/>
        <p:cNvGrpSpPr/>
        <p:nvPr/>
      </p:nvGrpSpPr>
      <p:grpSpPr>
        <a:xfrm>
          <a:off x="0" y="0"/>
          <a:ext cx="0" cy="0"/>
          <a:chOff x="0" y="0"/>
          <a:chExt cx="0" cy="0"/>
        </a:xfrm>
      </p:grpSpPr>
      <p:sp>
        <p:nvSpPr>
          <p:cNvPr id="118" name="Google Shape;118;p17"/>
          <p:cNvSpPr txBox="1"/>
          <p:nvPr>
            <p:ph type="title"/>
          </p:nvPr>
        </p:nvSpPr>
        <p:spPr>
          <a:xfrm>
            <a:off x="4994225" y="693650"/>
            <a:ext cx="3692400" cy="768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Last Class Topics</a:t>
            </a:r>
            <a:endParaRPr/>
          </a:p>
        </p:txBody>
      </p:sp>
      <p:sp>
        <p:nvSpPr>
          <p:cNvPr id="119" name="Google Shape;119;p17"/>
          <p:cNvSpPr txBox="1"/>
          <p:nvPr>
            <p:ph idx="1" type="body"/>
          </p:nvPr>
        </p:nvSpPr>
        <p:spPr>
          <a:xfrm>
            <a:off x="4994225" y="1585101"/>
            <a:ext cx="3692400" cy="3340800"/>
          </a:xfrm>
          <a:prstGeom prst="rect">
            <a:avLst/>
          </a:prstGeom>
        </p:spPr>
        <p:txBody>
          <a:bodyPr anchorCtr="0" anchor="t" bIns="91425" lIns="91425" spcFirstLastPara="1" rIns="91425" wrap="square" tIns="91425">
            <a:noAutofit/>
          </a:bodyPr>
          <a:lstStyle/>
          <a:p>
            <a:pPr indent="-317500" lvl="0" marL="457200" rtl="0" algn="l">
              <a:spcBef>
                <a:spcPts val="600"/>
              </a:spcBef>
              <a:spcAft>
                <a:spcPts val="0"/>
              </a:spcAft>
              <a:buSzPts val="1400"/>
              <a:buChar char="▫"/>
            </a:pPr>
            <a:r>
              <a:rPr lang="en" sz="1400"/>
              <a:t>Arrays</a:t>
            </a:r>
            <a:endParaRPr sz="1400"/>
          </a:p>
          <a:p>
            <a:pPr indent="-317500" lvl="0" marL="457200" rtl="0" algn="l">
              <a:spcBef>
                <a:spcPts val="0"/>
              </a:spcBef>
              <a:spcAft>
                <a:spcPts val="0"/>
              </a:spcAft>
              <a:buSzPts val="1400"/>
              <a:buChar char="▫"/>
            </a:pPr>
            <a:r>
              <a:rPr lang="en" sz="1400"/>
              <a:t>Objects</a:t>
            </a:r>
            <a:endParaRPr sz="1400"/>
          </a:p>
          <a:p>
            <a:pPr indent="-317500" lvl="0" marL="457200" rtl="0" algn="l">
              <a:spcBef>
                <a:spcPts val="0"/>
              </a:spcBef>
              <a:spcAft>
                <a:spcPts val="0"/>
              </a:spcAft>
              <a:buSzPts val="1400"/>
              <a:buChar char="▫"/>
            </a:pPr>
            <a:r>
              <a:rPr lang="en" sz="1400"/>
              <a:t>Loops</a:t>
            </a:r>
            <a:endParaRPr sz="1400"/>
          </a:p>
          <a:p>
            <a:pPr indent="-317500" lvl="0" marL="457200" rtl="0" algn="l">
              <a:spcBef>
                <a:spcPts val="0"/>
              </a:spcBef>
              <a:spcAft>
                <a:spcPts val="0"/>
              </a:spcAft>
              <a:buSzPts val="1400"/>
              <a:buChar char="▫"/>
            </a:pPr>
            <a:r>
              <a:rPr lang="en" sz="1400"/>
              <a:t>Concatenation</a:t>
            </a:r>
            <a:endParaRPr sz="1400"/>
          </a:p>
        </p:txBody>
      </p:sp>
      <p:sp>
        <p:nvSpPr>
          <p:cNvPr id="120" name="Google Shape;120;p17"/>
          <p:cNvSpPr txBox="1"/>
          <p:nvPr>
            <p:ph idx="12" type="sldNum"/>
          </p:nvPr>
        </p:nvSpPr>
        <p:spPr>
          <a:xfrm>
            <a:off x="-6000" y="0"/>
            <a:ext cx="548700" cy="53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24" name="Shape 124"/>
        <p:cNvGrpSpPr/>
        <p:nvPr/>
      </p:nvGrpSpPr>
      <p:grpSpPr>
        <a:xfrm>
          <a:off x="0" y="0"/>
          <a:ext cx="0" cy="0"/>
          <a:chOff x="0" y="0"/>
          <a:chExt cx="0" cy="0"/>
        </a:xfrm>
      </p:grpSpPr>
      <p:sp>
        <p:nvSpPr>
          <p:cNvPr id="125" name="Google Shape;125;p18"/>
          <p:cNvSpPr txBox="1"/>
          <p:nvPr>
            <p:ph type="title"/>
          </p:nvPr>
        </p:nvSpPr>
        <p:spPr>
          <a:xfrm>
            <a:off x="4994225" y="693650"/>
            <a:ext cx="3692400" cy="768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Today’s Topics</a:t>
            </a:r>
            <a:endParaRPr/>
          </a:p>
        </p:txBody>
      </p:sp>
      <p:sp>
        <p:nvSpPr>
          <p:cNvPr id="126" name="Google Shape;126;p18"/>
          <p:cNvSpPr txBox="1"/>
          <p:nvPr>
            <p:ph idx="1" type="body"/>
          </p:nvPr>
        </p:nvSpPr>
        <p:spPr>
          <a:xfrm>
            <a:off x="4994225" y="1585101"/>
            <a:ext cx="3692400" cy="3340800"/>
          </a:xfrm>
          <a:prstGeom prst="rect">
            <a:avLst/>
          </a:prstGeom>
        </p:spPr>
        <p:txBody>
          <a:bodyPr anchorCtr="0" anchor="t" bIns="91425" lIns="91425" spcFirstLastPara="1" rIns="91425" wrap="square" tIns="91425">
            <a:noAutofit/>
          </a:bodyPr>
          <a:lstStyle/>
          <a:p>
            <a:pPr indent="-317500" lvl="0" marL="457200" marR="0" rtl="0" algn="l">
              <a:lnSpc>
                <a:spcPct val="100000"/>
              </a:lnSpc>
              <a:spcBef>
                <a:spcPts val="600"/>
              </a:spcBef>
              <a:spcAft>
                <a:spcPts val="0"/>
              </a:spcAft>
              <a:buSzPts val="1400"/>
              <a:buChar char="▫"/>
            </a:pPr>
            <a:r>
              <a:rPr lang="en" sz="1400"/>
              <a:t>Array Properties and Methods</a:t>
            </a:r>
            <a:endParaRPr sz="1400"/>
          </a:p>
          <a:p>
            <a:pPr indent="-298450" lvl="1" marL="914400" rtl="0" algn="l">
              <a:spcBef>
                <a:spcPts val="0"/>
              </a:spcBef>
              <a:spcAft>
                <a:spcPts val="0"/>
              </a:spcAft>
              <a:buClr>
                <a:srgbClr val="FFA800"/>
              </a:buClr>
              <a:buSzPts val="1100"/>
              <a:buChar char="▪"/>
            </a:pPr>
            <a:r>
              <a:rPr lang="en" sz="1100"/>
              <a:t>length</a:t>
            </a:r>
            <a:endParaRPr sz="1100"/>
          </a:p>
          <a:p>
            <a:pPr indent="-298450" lvl="1" marL="914400" rtl="0" algn="l">
              <a:spcBef>
                <a:spcPts val="0"/>
              </a:spcBef>
              <a:spcAft>
                <a:spcPts val="0"/>
              </a:spcAft>
              <a:buSzPts val="1100"/>
              <a:buChar char="▪"/>
            </a:pPr>
            <a:r>
              <a:rPr lang="en" sz="1100"/>
              <a:t>indexOf()</a:t>
            </a:r>
            <a:endParaRPr sz="1100"/>
          </a:p>
          <a:p>
            <a:pPr indent="-298450" lvl="1" marL="914400" rtl="0" algn="l">
              <a:spcBef>
                <a:spcPts val="0"/>
              </a:spcBef>
              <a:spcAft>
                <a:spcPts val="0"/>
              </a:spcAft>
              <a:buSzPts val="1100"/>
              <a:buChar char="▪"/>
            </a:pPr>
            <a:r>
              <a:rPr lang="en" sz="1100"/>
              <a:t>join()</a:t>
            </a:r>
            <a:endParaRPr sz="1100"/>
          </a:p>
          <a:p>
            <a:pPr indent="-298450" lvl="1" marL="914400" rtl="0" algn="l">
              <a:spcBef>
                <a:spcPts val="0"/>
              </a:spcBef>
              <a:spcAft>
                <a:spcPts val="0"/>
              </a:spcAft>
              <a:buSzPts val="1100"/>
              <a:buChar char="▪"/>
            </a:pPr>
            <a:r>
              <a:rPr lang="en" sz="1100"/>
              <a:t>push()</a:t>
            </a:r>
            <a:endParaRPr sz="1100"/>
          </a:p>
          <a:p>
            <a:pPr indent="-298450" lvl="1" marL="914400" rtl="0" algn="l">
              <a:spcBef>
                <a:spcPts val="0"/>
              </a:spcBef>
              <a:spcAft>
                <a:spcPts val="0"/>
              </a:spcAft>
              <a:buSzPts val="1100"/>
              <a:buChar char="▪"/>
            </a:pPr>
            <a:r>
              <a:rPr lang="en" sz="1100"/>
              <a:t>pop()</a:t>
            </a:r>
            <a:endParaRPr sz="1100"/>
          </a:p>
          <a:p>
            <a:pPr indent="-298450" lvl="1" marL="914400" rtl="0" algn="l">
              <a:spcBef>
                <a:spcPts val="0"/>
              </a:spcBef>
              <a:spcAft>
                <a:spcPts val="0"/>
              </a:spcAft>
              <a:buSzPts val="1100"/>
              <a:buChar char="▪"/>
            </a:pPr>
            <a:r>
              <a:rPr lang="en" sz="1100"/>
              <a:t>unshift()</a:t>
            </a:r>
            <a:endParaRPr sz="1100"/>
          </a:p>
          <a:p>
            <a:pPr indent="-298450" lvl="1" marL="914400" rtl="0" algn="l">
              <a:spcBef>
                <a:spcPts val="0"/>
              </a:spcBef>
              <a:spcAft>
                <a:spcPts val="0"/>
              </a:spcAft>
              <a:buClr>
                <a:srgbClr val="FFA800"/>
              </a:buClr>
              <a:buSzPts val="1100"/>
              <a:buChar char="▪"/>
            </a:pPr>
            <a:r>
              <a:rPr lang="en" sz="1100"/>
              <a:t>shift()</a:t>
            </a:r>
            <a:endParaRPr sz="1400"/>
          </a:p>
          <a:p>
            <a:pPr indent="-317500" lvl="0" marL="457200" marR="0" rtl="0" algn="l">
              <a:lnSpc>
                <a:spcPct val="100000"/>
              </a:lnSpc>
              <a:spcBef>
                <a:spcPts val="0"/>
              </a:spcBef>
              <a:spcAft>
                <a:spcPts val="0"/>
              </a:spcAft>
              <a:buSzPts val="1400"/>
              <a:buChar char="▫"/>
            </a:pPr>
            <a:r>
              <a:rPr lang="en" sz="1400"/>
              <a:t>jQuery</a:t>
            </a:r>
            <a:endParaRPr sz="1400"/>
          </a:p>
        </p:txBody>
      </p:sp>
      <p:sp>
        <p:nvSpPr>
          <p:cNvPr id="127" name="Google Shape;127;p18"/>
          <p:cNvSpPr txBox="1"/>
          <p:nvPr>
            <p:ph idx="12" type="sldNum"/>
          </p:nvPr>
        </p:nvSpPr>
        <p:spPr>
          <a:xfrm>
            <a:off x="-6000" y="0"/>
            <a:ext cx="548700" cy="53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31" name="Shape 131"/>
        <p:cNvGrpSpPr/>
        <p:nvPr/>
      </p:nvGrpSpPr>
      <p:grpSpPr>
        <a:xfrm>
          <a:off x="0" y="0"/>
          <a:ext cx="0" cy="0"/>
          <a:chOff x="0" y="0"/>
          <a:chExt cx="0" cy="0"/>
        </a:xfrm>
      </p:grpSpPr>
      <p:sp>
        <p:nvSpPr>
          <p:cNvPr id="132" name="Google Shape;132;p19"/>
          <p:cNvSpPr txBox="1"/>
          <p:nvPr>
            <p:ph type="ctrTitle"/>
          </p:nvPr>
        </p:nvSpPr>
        <p:spPr>
          <a:xfrm>
            <a:off x="5020500" y="2251075"/>
            <a:ext cx="36750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Array Properties and Methods</a:t>
            </a:r>
            <a:endParaRPr/>
          </a:p>
        </p:txBody>
      </p:sp>
      <p:sp>
        <p:nvSpPr>
          <p:cNvPr id="133" name="Google Shape;133;p19"/>
          <p:cNvSpPr txBox="1"/>
          <p:nvPr>
            <p:ph idx="1" type="subTitle"/>
          </p:nvPr>
        </p:nvSpPr>
        <p:spPr>
          <a:xfrm>
            <a:off x="5020500" y="3602050"/>
            <a:ext cx="3675000" cy="57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Examining and altering arrays</a:t>
            </a:r>
            <a:endParaRPr/>
          </a:p>
        </p:txBody>
      </p:sp>
      <p:sp>
        <p:nvSpPr>
          <p:cNvPr id="134" name="Google Shape;134;p19"/>
          <p:cNvSpPr txBox="1"/>
          <p:nvPr>
            <p:ph idx="12" type="sldNum"/>
          </p:nvPr>
        </p:nvSpPr>
        <p:spPr>
          <a:xfrm>
            <a:off x="0" y="0"/>
            <a:ext cx="536700" cy="53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38" name="Shape 138"/>
        <p:cNvGrpSpPr/>
        <p:nvPr/>
      </p:nvGrpSpPr>
      <p:grpSpPr>
        <a:xfrm>
          <a:off x="0" y="0"/>
          <a:ext cx="0" cy="0"/>
          <a:chOff x="0" y="0"/>
          <a:chExt cx="0" cy="0"/>
        </a:xfrm>
      </p:grpSpPr>
      <p:sp>
        <p:nvSpPr>
          <p:cNvPr id="139" name="Google Shape;139;p20"/>
          <p:cNvSpPr txBox="1"/>
          <p:nvPr>
            <p:ph idx="1" type="body"/>
          </p:nvPr>
        </p:nvSpPr>
        <p:spPr>
          <a:xfrm>
            <a:off x="3467825" y="1614875"/>
            <a:ext cx="5449800" cy="2168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100"/>
              <a:t>Because arrays are actually </a:t>
            </a:r>
            <a:r>
              <a:rPr b="1" lang="en" sz="1100"/>
              <a:t>objects</a:t>
            </a:r>
            <a:r>
              <a:rPr lang="en" sz="1100"/>
              <a:t>, they contain both </a:t>
            </a:r>
            <a:r>
              <a:rPr b="1" lang="en" sz="1100"/>
              <a:t>properties</a:t>
            </a:r>
            <a:r>
              <a:rPr lang="en" sz="1100"/>
              <a:t> and </a:t>
            </a:r>
            <a:r>
              <a:rPr b="1" lang="en" sz="1100"/>
              <a:t>functions</a:t>
            </a:r>
            <a:r>
              <a:rPr lang="en" sz="1100"/>
              <a:t> (also known as </a:t>
            </a:r>
            <a:r>
              <a:rPr b="1" lang="en" sz="1100"/>
              <a:t>methods</a:t>
            </a:r>
            <a:r>
              <a:rPr lang="en" sz="1100"/>
              <a:t>) which provide information about the array, as well as </a:t>
            </a:r>
            <a:r>
              <a:rPr b="1" lang="en" sz="1100"/>
              <a:t>change</a:t>
            </a:r>
            <a:r>
              <a:rPr lang="en" sz="1100"/>
              <a:t> the values stored in the array.</a:t>
            </a:r>
            <a:endParaRPr sz="1100"/>
          </a:p>
          <a:p>
            <a:pPr indent="0" lvl="0" marL="0" rtl="0" algn="l">
              <a:spcBef>
                <a:spcPts val="600"/>
              </a:spcBef>
              <a:spcAft>
                <a:spcPts val="0"/>
              </a:spcAft>
              <a:buNone/>
            </a:pPr>
            <a:r>
              <a:rPr lang="en" sz="1100" u="sng">
                <a:solidFill>
                  <a:schemeClr val="hlink"/>
                </a:solidFill>
                <a:hlinkClick r:id="rId4"/>
              </a:rPr>
              <a:t>https://developer.mozilla.org/en-US/docs/Web/JavaScript/Reference/Global_Objects/Array#Accessor_methods</a:t>
            </a:r>
            <a:endParaRPr sz="1100"/>
          </a:p>
          <a:p>
            <a:pPr indent="0" lvl="0" marL="0" rtl="0" algn="l">
              <a:spcBef>
                <a:spcPts val="600"/>
              </a:spcBef>
              <a:spcAft>
                <a:spcPts val="0"/>
              </a:spcAft>
              <a:buNone/>
            </a:pPr>
            <a:r>
              <a:rPr lang="en" sz="1100"/>
              <a:t>We will take a closer look at these:</a:t>
            </a:r>
            <a:endParaRPr sz="1100"/>
          </a:p>
          <a:p>
            <a:pPr indent="-298450" lvl="0" marL="457200" rtl="0" algn="l">
              <a:spcBef>
                <a:spcPts val="600"/>
              </a:spcBef>
              <a:spcAft>
                <a:spcPts val="0"/>
              </a:spcAft>
              <a:buSzPts val="1100"/>
              <a:buChar char="●"/>
            </a:pPr>
            <a:r>
              <a:rPr b="1" lang="en" sz="1100"/>
              <a:t>length</a:t>
            </a:r>
            <a:r>
              <a:rPr lang="en" sz="1100"/>
              <a:t> -- property that holds the length of the array</a:t>
            </a:r>
            <a:endParaRPr sz="1100"/>
          </a:p>
          <a:p>
            <a:pPr indent="-298450" lvl="0" marL="457200" rtl="0" algn="l">
              <a:spcBef>
                <a:spcPts val="0"/>
              </a:spcBef>
              <a:spcAft>
                <a:spcPts val="0"/>
              </a:spcAft>
              <a:buSzPts val="1100"/>
              <a:buChar char="●"/>
            </a:pPr>
            <a:r>
              <a:rPr b="1" lang="en" sz="1100"/>
              <a:t>indexOf()</a:t>
            </a:r>
            <a:r>
              <a:rPr lang="en" sz="1100"/>
              <a:t> -- method that finds the first position (index) of a given element</a:t>
            </a:r>
            <a:endParaRPr sz="1100"/>
          </a:p>
          <a:p>
            <a:pPr indent="-298450" lvl="0" marL="457200" rtl="0" algn="l">
              <a:spcBef>
                <a:spcPts val="0"/>
              </a:spcBef>
              <a:spcAft>
                <a:spcPts val="0"/>
              </a:spcAft>
              <a:buSzPts val="1100"/>
              <a:buChar char="●"/>
            </a:pPr>
            <a:r>
              <a:rPr b="1" lang="en" sz="1100"/>
              <a:t>join()</a:t>
            </a:r>
            <a:r>
              <a:rPr lang="en" sz="1100"/>
              <a:t> -- method that joins together the elements of an array into a string</a:t>
            </a:r>
            <a:br>
              <a:rPr lang="en" sz="1100"/>
            </a:br>
            <a:endParaRPr sz="1100"/>
          </a:p>
          <a:p>
            <a:pPr indent="0" lvl="0" marL="0" rtl="0" algn="l">
              <a:spcBef>
                <a:spcPts val="600"/>
              </a:spcBef>
              <a:spcAft>
                <a:spcPts val="0"/>
              </a:spcAft>
              <a:buNone/>
            </a:pPr>
            <a:r>
              <a:rPr lang="en" sz="1100"/>
              <a:t>Methods for adding/removing array elements:</a:t>
            </a:r>
            <a:endParaRPr sz="1100"/>
          </a:p>
          <a:p>
            <a:pPr indent="-298450" lvl="0" marL="457200" rtl="0" algn="l">
              <a:spcBef>
                <a:spcPts val="600"/>
              </a:spcBef>
              <a:spcAft>
                <a:spcPts val="0"/>
              </a:spcAft>
              <a:buSzPts val="1100"/>
              <a:buChar char="●"/>
            </a:pPr>
            <a:r>
              <a:rPr b="1" lang="en" sz="1100"/>
              <a:t>push()</a:t>
            </a:r>
            <a:r>
              <a:rPr lang="en" sz="1100"/>
              <a:t> -- method that </a:t>
            </a:r>
            <a:r>
              <a:rPr b="1" lang="en" sz="1100"/>
              <a:t>adds</a:t>
            </a:r>
            <a:r>
              <a:rPr lang="en" sz="1100"/>
              <a:t> an element to the </a:t>
            </a:r>
            <a:r>
              <a:rPr b="1" lang="en" sz="1100"/>
              <a:t>end</a:t>
            </a:r>
            <a:r>
              <a:rPr lang="en" sz="1100"/>
              <a:t> of the array</a:t>
            </a:r>
            <a:endParaRPr sz="1100"/>
          </a:p>
          <a:p>
            <a:pPr indent="-298450" lvl="0" marL="457200" rtl="0" algn="l">
              <a:spcBef>
                <a:spcPts val="0"/>
              </a:spcBef>
              <a:spcAft>
                <a:spcPts val="0"/>
              </a:spcAft>
              <a:buSzPts val="1100"/>
              <a:buChar char="●"/>
            </a:pPr>
            <a:r>
              <a:rPr b="1" lang="en" sz="1100"/>
              <a:t>pop()</a:t>
            </a:r>
            <a:r>
              <a:rPr lang="en" sz="1100"/>
              <a:t> -- method that </a:t>
            </a:r>
            <a:r>
              <a:rPr b="1" lang="en" sz="1100"/>
              <a:t>removes</a:t>
            </a:r>
            <a:r>
              <a:rPr lang="en" sz="1100"/>
              <a:t> an element from the </a:t>
            </a:r>
            <a:r>
              <a:rPr b="1" lang="en" sz="1100"/>
              <a:t>end</a:t>
            </a:r>
            <a:r>
              <a:rPr lang="en" sz="1100"/>
              <a:t> of the array</a:t>
            </a:r>
            <a:endParaRPr sz="1100"/>
          </a:p>
          <a:p>
            <a:pPr indent="-298450" lvl="0" marL="457200" rtl="0" algn="l">
              <a:spcBef>
                <a:spcPts val="0"/>
              </a:spcBef>
              <a:spcAft>
                <a:spcPts val="0"/>
              </a:spcAft>
              <a:buSzPts val="1100"/>
              <a:buChar char="●"/>
            </a:pPr>
            <a:r>
              <a:rPr b="1" lang="en" sz="1100"/>
              <a:t>unshift()</a:t>
            </a:r>
            <a:r>
              <a:rPr lang="en" sz="1100"/>
              <a:t> -- method that </a:t>
            </a:r>
            <a:r>
              <a:rPr b="1" lang="en" sz="1100"/>
              <a:t>adds</a:t>
            </a:r>
            <a:r>
              <a:rPr lang="en" sz="1100"/>
              <a:t> an element to the </a:t>
            </a:r>
            <a:r>
              <a:rPr b="1" lang="en" sz="1100"/>
              <a:t>beginning</a:t>
            </a:r>
            <a:r>
              <a:rPr lang="en" sz="1100"/>
              <a:t> of the array</a:t>
            </a:r>
            <a:endParaRPr sz="1100"/>
          </a:p>
          <a:p>
            <a:pPr indent="-298450" lvl="0" marL="457200" rtl="0" algn="l">
              <a:spcBef>
                <a:spcPts val="0"/>
              </a:spcBef>
              <a:spcAft>
                <a:spcPts val="0"/>
              </a:spcAft>
              <a:buSzPts val="1100"/>
              <a:buChar char="●"/>
            </a:pPr>
            <a:r>
              <a:rPr b="1" lang="en" sz="1100"/>
              <a:t>shift()</a:t>
            </a:r>
            <a:r>
              <a:rPr lang="en" sz="1100"/>
              <a:t> -- method that </a:t>
            </a:r>
            <a:r>
              <a:rPr b="1" lang="en" sz="1100"/>
              <a:t>removes</a:t>
            </a:r>
            <a:r>
              <a:rPr lang="en" sz="1100"/>
              <a:t> an element from the </a:t>
            </a:r>
            <a:r>
              <a:rPr b="1" lang="en" sz="1100"/>
              <a:t>beginning</a:t>
            </a:r>
            <a:r>
              <a:rPr lang="en" sz="1100"/>
              <a:t> of the array</a:t>
            </a:r>
            <a:endParaRPr sz="1100"/>
          </a:p>
          <a:p>
            <a:pPr indent="0" lvl="0" marL="0" rtl="0" algn="l">
              <a:spcBef>
                <a:spcPts val="600"/>
              </a:spcBef>
              <a:spcAft>
                <a:spcPts val="0"/>
              </a:spcAft>
              <a:buNone/>
            </a:pPr>
            <a:r>
              <a:t/>
            </a:r>
            <a:endParaRPr sz="1100"/>
          </a:p>
          <a:p>
            <a:pPr indent="0" lvl="0" marL="0" rtl="0" algn="l">
              <a:spcBef>
                <a:spcPts val="600"/>
              </a:spcBef>
              <a:spcAft>
                <a:spcPts val="0"/>
              </a:spcAft>
              <a:buNone/>
            </a:pPr>
            <a:r>
              <a:t/>
            </a:r>
            <a:endParaRPr sz="1100"/>
          </a:p>
        </p:txBody>
      </p:sp>
      <p:sp>
        <p:nvSpPr>
          <p:cNvPr id="140" name="Google Shape;140;p20"/>
          <p:cNvSpPr txBox="1"/>
          <p:nvPr>
            <p:ph type="title"/>
          </p:nvPr>
        </p:nvSpPr>
        <p:spPr>
          <a:xfrm>
            <a:off x="3467825" y="491000"/>
            <a:ext cx="5218800" cy="669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Array Properties and Methods </a:t>
            </a:r>
            <a:endParaRPr/>
          </a:p>
        </p:txBody>
      </p:sp>
      <p:sp>
        <p:nvSpPr>
          <p:cNvPr id="141" name="Google Shape;141;p20"/>
          <p:cNvSpPr txBox="1"/>
          <p:nvPr>
            <p:ph idx="12" type="sldNum"/>
          </p:nvPr>
        </p:nvSpPr>
        <p:spPr>
          <a:xfrm>
            <a:off x="-6000" y="0"/>
            <a:ext cx="548700" cy="53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45" name="Shape 145"/>
        <p:cNvGrpSpPr/>
        <p:nvPr/>
      </p:nvGrpSpPr>
      <p:grpSpPr>
        <a:xfrm>
          <a:off x="0" y="0"/>
          <a:ext cx="0" cy="0"/>
          <a:chOff x="0" y="0"/>
          <a:chExt cx="0" cy="0"/>
        </a:xfrm>
      </p:grpSpPr>
      <p:sp>
        <p:nvSpPr>
          <p:cNvPr id="146" name="Google Shape;146;p21"/>
          <p:cNvSpPr txBox="1"/>
          <p:nvPr>
            <p:ph idx="1" type="body"/>
          </p:nvPr>
        </p:nvSpPr>
        <p:spPr>
          <a:xfrm>
            <a:off x="3467825" y="1614875"/>
            <a:ext cx="5676300" cy="851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100"/>
              <a:t>The </a:t>
            </a:r>
            <a:r>
              <a:rPr b="1" lang="en" sz="1100"/>
              <a:t>indexOf()</a:t>
            </a:r>
            <a:r>
              <a:rPr lang="en" sz="1100"/>
              <a:t> method returns the first index at which a given element can be found in the array, or -1 if the element does not exist.</a:t>
            </a:r>
            <a:endParaRPr sz="1100"/>
          </a:p>
          <a:p>
            <a:pPr indent="0" lvl="0" marL="0" rtl="0" algn="l">
              <a:spcBef>
                <a:spcPts val="600"/>
              </a:spcBef>
              <a:spcAft>
                <a:spcPts val="0"/>
              </a:spcAft>
              <a:buNone/>
            </a:pPr>
            <a:r>
              <a:t/>
            </a:r>
            <a:endParaRPr sz="1100"/>
          </a:p>
          <a:p>
            <a:pPr indent="0" lvl="0" marL="0" rtl="0" algn="l">
              <a:lnSpc>
                <a:spcPct val="150000"/>
              </a:lnSpc>
              <a:spcBef>
                <a:spcPts val="0"/>
              </a:spcBef>
              <a:spcAft>
                <a:spcPts val="0"/>
              </a:spcAft>
              <a:buClr>
                <a:schemeClr val="dk1"/>
              </a:buClr>
              <a:buSzPts val="1100"/>
              <a:buFont typeface="Arial"/>
              <a:buNone/>
            </a:pPr>
            <a:r>
              <a:rPr b="1" lang="en" sz="1300">
                <a:solidFill>
                  <a:srgbClr val="0100B6"/>
                </a:solidFill>
                <a:highlight>
                  <a:schemeClr val="lt1"/>
                </a:highlight>
                <a:latin typeface="Courier New"/>
                <a:ea typeface="Courier New"/>
                <a:cs typeface="Courier New"/>
                <a:sym typeface="Courier New"/>
              </a:rPr>
              <a:t>var</a:t>
            </a:r>
            <a:r>
              <a:rPr b="1" lang="en" sz="1300">
                <a:solidFill>
                  <a:schemeClr val="dk1"/>
                </a:solidFill>
                <a:highlight>
                  <a:schemeClr val="lt1"/>
                </a:highlight>
                <a:latin typeface="Courier New"/>
                <a:ea typeface="Courier New"/>
                <a:cs typeface="Courier New"/>
                <a:sym typeface="Courier New"/>
              </a:rPr>
              <a:t> characters </a:t>
            </a:r>
            <a:r>
              <a:rPr b="1" lang="en" sz="1300">
                <a:solidFill>
                  <a:srgbClr val="0100B6"/>
                </a:solidFill>
                <a:highlight>
                  <a:schemeClr val="lt1"/>
                </a:highlight>
                <a:latin typeface="Courier New"/>
                <a:ea typeface="Courier New"/>
                <a:cs typeface="Courier New"/>
                <a:sym typeface="Courier New"/>
              </a:rPr>
              <a:t>=</a:t>
            </a:r>
            <a:r>
              <a:rPr b="1" lang="en" sz="1300">
                <a:solidFill>
                  <a:schemeClr val="dk1"/>
                </a:solidFill>
                <a:highlight>
                  <a:schemeClr val="lt1"/>
                </a:highlight>
                <a:latin typeface="Courier New"/>
                <a:ea typeface="Courier New"/>
                <a:cs typeface="Courier New"/>
                <a:sym typeface="Courier New"/>
              </a:rPr>
              <a:t> [</a:t>
            </a:r>
            <a:r>
              <a:rPr b="1" lang="en" sz="1300">
                <a:solidFill>
                  <a:srgbClr val="D80800"/>
                </a:solidFill>
                <a:highlight>
                  <a:schemeClr val="lt1"/>
                </a:highlight>
                <a:latin typeface="Courier New"/>
                <a:ea typeface="Courier New"/>
                <a:cs typeface="Courier New"/>
                <a:sym typeface="Courier New"/>
              </a:rPr>
              <a:t>'Fry'</a:t>
            </a:r>
            <a:r>
              <a:rPr b="1" lang="en" sz="1300">
                <a:solidFill>
                  <a:schemeClr val="dk1"/>
                </a:solidFill>
                <a:highlight>
                  <a:schemeClr val="lt1"/>
                </a:highlight>
                <a:latin typeface="Courier New"/>
                <a:ea typeface="Courier New"/>
                <a:cs typeface="Courier New"/>
                <a:sym typeface="Courier New"/>
              </a:rPr>
              <a:t>, </a:t>
            </a:r>
            <a:r>
              <a:rPr b="1" lang="en" sz="1300">
                <a:solidFill>
                  <a:srgbClr val="D80800"/>
                </a:solidFill>
                <a:highlight>
                  <a:schemeClr val="lt1"/>
                </a:highlight>
                <a:latin typeface="Courier New"/>
                <a:ea typeface="Courier New"/>
                <a:cs typeface="Courier New"/>
                <a:sym typeface="Courier New"/>
              </a:rPr>
              <a:t>'Leela'</a:t>
            </a:r>
            <a:r>
              <a:rPr b="1" lang="en" sz="1300">
                <a:solidFill>
                  <a:schemeClr val="dk1"/>
                </a:solidFill>
                <a:highlight>
                  <a:schemeClr val="lt1"/>
                </a:highlight>
                <a:latin typeface="Courier New"/>
                <a:ea typeface="Courier New"/>
                <a:cs typeface="Courier New"/>
                <a:sym typeface="Courier New"/>
              </a:rPr>
              <a:t>, </a:t>
            </a:r>
            <a:r>
              <a:rPr b="1" lang="en" sz="1300">
                <a:solidFill>
                  <a:srgbClr val="D80800"/>
                </a:solidFill>
                <a:highlight>
                  <a:schemeClr val="lt1"/>
                </a:highlight>
                <a:latin typeface="Courier New"/>
                <a:ea typeface="Courier New"/>
                <a:cs typeface="Courier New"/>
                <a:sym typeface="Courier New"/>
              </a:rPr>
              <a:t>'Bender'</a:t>
            </a:r>
            <a:r>
              <a:rPr b="1" lang="en" sz="1300">
                <a:solidFill>
                  <a:schemeClr val="dk1"/>
                </a:solidFill>
                <a:highlight>
                  <a:schemeClr val="lt1"/>
                </a:highlight>
                <a:latin typeface="Courier New"/>
                <a:ea typeface="Courier New"/>
                <a:cs typeface="Courier New"/>
                <a:sym typeface="Courier New"/>
              </a:rPr>
              <a:t>, </a:t>
            </a:r>
            <a:r>
              <a:rPr b="1" lang="en" sz="1300">
                <a:solidFill>
                  <a:srgbClr val="D80800"/>
                </a:solidFill>
                <a:highlight>
                  <a:schemeClr val="lt1"/>
                </a:highlight>
                <a:latin typeface="Courier New"/>
                <a:ea typeface="Courier New"/>
                <a:cs typeface="Courier New"/>
                <a:sym typeface="Courier New"/>
              </a:rPr>
              <a:t>'Professor'</a:t>
            </a:r>
            <a:r>
              <a:rPr b="1" lang="en" sz="1300">
                <a:solidFill>
                  <a:schemeClr val="dk1"/>
                </a:solidFill>
                <a:highlight>
                  <a:schemeClr val="lt1"/>
                </a:highlight>
                <a:latin typeface="Courier New"/>
                <a:ea typeface="Courier New"/>
                <a:cs typeface="Courier New"/>
                <a:sym typeface="Courier New"/>
              </a:rPr>
              <a:t>];</a:t>
            </a:r>
            <a:br>
              <a:rPr b="1" lang="en" sz="1300">
                <a:solidFill>
                  <a:schemeClr val="dk1"/>
                </a:solidFill>
                <a:highlight>
                  <a:schemeClr val="lt1"/>
                </a:highlight>
                <a:latin typeface="Courier New"/>
                <a:ea typeface="Courier New"/>
                <a:cs typeface="Courier New"/>
                <a:sym typeface="Courier New"/>
              </a:rPr>
            </a:br>
            <a:br>
              <a:rPr b="1" lang="en" sz="1300">
                <a:solidFill>
                  <a:schemeClr val="dk1"/>
                </a:solidFill>
                <a:highlight>
                  <a:schemeClr val="lt1"/>
                </a:highlight>
                <a:latin typeface="Courier New"/>
                <a:ea typeface="Courier New"/>
                <a:cs typeface="Courier New"/>
                <a:sym typeface="Courier New"/>
              </a:rPr>
            </a:br>
            <a:r>
              <a:rPr b="1" lang="en" sz="1300">
                <a:solidFill>
                  <a:schemeClr val="dk1"/>
                </a:solidFill>
                <a:highlight>
                  <a:schemeClr val="lt1"/>
                </a:highlight>
                <a:latin typeface="Courier New"/>
                <a:ea typeface="Courier New"/>
                <a:cs typeface="Courier New"/>
                <a:sym typeface="Courier New"/>
              </a:rPr>
              <a:t>console.</a:t>
            </a:r>
            <a:r>
              <a:rPr b="1" lang="en" sz="1300">
                <a:solidFill>
                  <a:srgbClr val="3C4C72"/>
                </a:solidFill>
                <a:highlight>
                  <a:schemeClr val="lt1"/>
                </a:highlight>
                <a:latin typeface="Courier New"/>
                <a:ea typeface="Courier New"/>
                <a:cs typeface="Courier New"/>
                <a:sym typeface="Courier New"/>
              </a:rPr>
              <a:t>log</a:t>
            </a:r>
            <a:r>
              <a:rPr b="1" lang="en" sz="1300">
                <a:solidFill>
                  <a:schemeClr val="dk1"/>
                </a:solidFill>
                <a:highlight>
                  <a:schemeClr val="lt1"/>
                </a:highlight>
                <a:latin typeface="Courier New"/>
                <a:ea typeface="Courier New"/>
                <a:cs typeface="Courier New"/>
                <a:sym typeface="Courier New"/>
              </a:rPr>
              <a:t>( characters.</a:t>
            </a:r>
            <a:r>
              <a:rPr b="1" lang="en" sz="1300">
                <a:solidFill>
                  <a:srgbClr val="3C4C72"/>
                </a:solidFill>
                <a:highlight>
                  <a:schemeClr val="lt1"/>
                </a:highlight>
                <a:latin typeface="Courier New"/>
                <a:ea typeface="Courier New"/>
                <a:cs typeface="Courier New"/>
                <a:sym typeface="Courier New"/>
              </a:rPr>
              <a:t>indexOf</a:t>
            </a:r>
            <a:r>
              <a:rPr b="1" lang="en" sz="1300">
                <a:solidFill>
                  <a:schemeClr val="dk1"/>
                </a:solidFill>
                <a:highlight>
                  <a:schemeClr val="lt1"/>
                </a:highlight>
                <a:latin typeface="Courier New"/>
                <a:ea typeface="Courier New"/>
                <a:cs typeface="Courier New"/>
                <a:sym typeface="Courier New"/>
              </a:rPr>
              <a:t>(</a:t>
            </a:r>
            <a:r>
              <a:rPr b="1" lang="en" sz="1300">
                <a:solidFill>
                  <a:srgbClr val="D80800"/>
                </a:solidFill>
                <a:highlight>
                  <a:schemeClr val="lt1"/>
                </a:highlight>
                <a:latin typeface="Courier New"/>
                <a:ea typeface="Courier New"/>
                <a:cs typeface="Courier New"/>
                <a:sym typeface="Courier New"/>
              </a:rPr>
              <a:t>'Leela'</a:t>
            </a:r>
            <a:r>
              <a:rPr b="1" lang="en" sz="1300">
                <a:solidFill>
                  <a:schemeClr val="dk1"/>
                </a:solidFill>
                <a:highlight>
                  <a:schemeClr val="lt1"/>
                </a:highlight>
                <a:latin typeface="Courier New"/>
                <a:ea typeface="Courier New"/>
                <a:cs typeface="Courier New"/>
                <a:sym typeface="Courier New"/>
              </a:rPr>
              <a:t>) ); </a:t>
            </a:r>
            <a:r>
              <a:rPr b="1" lang="en" sz="1300">
                <a:solidFill>
                  <a:srgbClr val="00B418"/>
                </a:solidFill>
                <a:highlight>
                  <a:schemeClr val="lt1"/>
                </a:highlight>
                <a:latin typeface="Courier New"/>
                <a:ea typeface="Courier New"/>
                <a:cs typeface="Courier New"/>
                <a:sym typeface="Courier New"/>
              </a:rPr>
              <a:t>// 1</a:t>
            </a:r>
            <a:br>
              <a:rPr b="1" lang="en" sz="1300">
                <a:solidFill>
                  <a:schemeClr val="dk1"/>
                </a:solidFill>
                <a:highlight>
                  <a:schemeClr val="lt1"/>
                </a:highlight>
                <a:latin typeface="Courier New"/>
                <a:ea typeface="Courier New"/>
                <a:cs typeface="Courier New"/>
                <a:sym typeface="Courier New"/>
              </a:rPr>
            </a:br>
            <a:r>
              <a:rPr b="1" lang="en" sz="1300">
                <a:solidFill>
                  <a:schemeClr val="dk1"/>
                </a:solidFill>
                <a:highlight>
                  <a:schemeClr val="lt1"/>
                </a:highlight>
                <a:latin typeface="Courier New"/>
                <a:ea typeface="Courier New"/>
                <a:cs typeface="Courier New"/>
                <a:sym typeface="Courier New"/>
              </a:rPr>
              <a:t>console.</a:t>
            </a:r>
            <a:r>
              <a:rPr b="1" lang="en" sz="1300">
                <a:solidFill>
                  <a:srgbClr val="3C4C72"/>
                </a:solidFill>
                <a:highlight>
                  <a:schemeClr val="lt1"/>
                </a:highlight>
                <a:latin typeface="Courier New"/>
                <a:ea typeface="Courier New"/>
                <a:cs typeface="Courier New"/>
                <a:sym typeface="Courier New"/>
              </a:rPr>
              <a:t>log</a:t>
            </a:r>
            <a:r>
              <a:rPr b="1" lang="en" sz="1300">
                <a:solidFill>
                  <a:schemeClr val="dk1"/>
                </a:solidFill>
                <a:highlight>
                  <a:schemeClr val="lt1"/>
                </a:highlight>
                <a:latin typeface="Courier New"/>
                <a:ea typeface="Courier New"/>
                <a:cs typeface="Courier New"/>
                <a:sym typeface="Courier New"/>
              </a:rPr>
              <a:t>( characters.</a:t>
            </a:r>
            <a:r>
              <a:rPr b="1" lang="en" sz="1300">
                <a:solidFill>
                  <a:srgbClr val="3C4C72"/>
                </a:solidFill>
                <a:highlight>
                  <a:schemeClr val="lt1"/>
                </a:highlight>
                <a:latin typeface="Courier New"/>
                <a:ea typeface="Courier New"/>
                <a:cs typeface="Courier New"/>
                <a:sym typeface="Courier New"/>
              </a:rPr>
              <a:t>indexOf</a:t>
            </a:r>
            <a:r>
              <a:rPr b="1" lang="en" sz="1300">
                <a:solidFill>
                  <a:schemeClr val="dk1"/>
                </a:solidFill>
                <a:highlight>
                  <a:schemeClr val="lt1"/>
                </a:highlight>
                <a:latin typeface="Courier New"/>
                <a:ea typeface="Courier New"/>
                <a:cs typeface="Courier New"/>
                <a:sym typeface="Courier New"/>
              </a:rPr>
              <a:t>(</a:t>
            </a:r>
            <a:r>
              <a:rPr b="1" lang="en" sz="1300">
                <a:solidFill>
                  <a:srgbClr val="D80800"/>
                </a:solidFill>
                <a:highlight>
                  <a:schemeClr val="lt1"/>
                </a:highlight>
                <a:latin typeface="Courier New"/>
                <a:ea typeface="Courier New"/>
                <a:cs typeface="Courier New"/>
                <a:sym typeface="Courier New"/>
              </a:rPr>
              <a:t>'Professor'</a:t>
            </a:r>
            <a:r>
              <a:rPr b="1" lang="en" sz="1300">
                <a:solidFill>
                  <a:schemeClr val="dk1"/>
                </a:solidFill>
                <a:highlight>
                  <a:schemeClr val="lt1"/>
                </a:highlight>
                <a:latin typeface="Courier New"/>
                <a:ea typeface="Courier New"/>
                <a:cs typeface="Courier New"/>
                <a:sym typeface="Courier New"/>
              </a:rPr>
              <a:t>) ); </a:t>
            </a:r>
            <a:r>
              <a:rPr b="1" lang="en" sz="1300">
                <a:solidFill>
                  <a:srgbClr val="00B418"/>
                </a:solidFill>
                <a:highlight>
                  <a:schemeClr val="lt1"/>
                </a:highlight>
                <a:latin typeface="Courier New"/>
                <a:ea typeface="Courier New"/>
                <a:cs typeface="Courier New"/>
                <a:sym typeface="Courier New"/>
              </a:rPr>
              <a:t>// 3</a:t>
            </a:r>
            <a:br>
              <a:rPr b="1" lang="en" sz="1300">
                <a:solidFill>
                  <a:schemeClr val="dk1"/>
                </a:solidFill>
                <a:highlight>
                  <a:schemeClr val="lt1"/>
                </a:highlight>
                <a:latin typeface="Courier New"/>
                <a:ea typeface="Courier New"/>
                <a:cs typeface="Courier New"/>
                <a:sym typeface="Courier New"/>
              </a:rPr>
            </a:br>
            <a:r>
              <a:rPr b="1" lang="en" sz="1300">
                <a:solidFill>
                  <a:schemeClr val="dk1"/>
                </a:solidFill>
                <a:highlight>
                  <a:schemeClr val="lt1"/>
                </a:highlight>
                <a:latin typeface="Courier New"/>
                <a:ea typeface="Courier New"/>
                <a:cs typeface="Courier New"/>
                <a:sym typeface="Courier New"/>
              </a:rPr>
              <a:t>console.</a:t>
            </a:r>
            <a:r>
              <a:rPr b="1" lang="en" sz="1300">
                <a:solidFill>
                  <a:srgbClr val="3C4C72"/>
                </a:solidFill>
                <a:highlight>
                  <a:schemeClr val="lt1"/>
                </a:highlight>
                <a:latin typeface="Courier New"/>
                <a:ea typeface="Courier New"/>
                <a:cs typeface="Courier New"/>
                <a:sym typeface="Courier New"/>
              </a:rPr>
              <a:t>log</a:t>
            </a:r>
            <a:r>
              <a:rPr b="1" lang="en" sz="1300">
                <a:solidFill>
                  <a:schemeClr val="dk1"/>
                </a:solidFill>
                <a:highlight>
                  <a:schemeClr val="lt1"/>
                </a:highlight>
                <a:latin typeface="Courier New"/>
                <a:ea typeface="Courier New"/>
                <a:cs typeface="Courier New"/>
                <a:sym typeface="Courier New"/>
              </a:rPr>
              <a:t>( characters.</a:t>
            </a:r>
            <a:r>
              <a:rPr b="1" lang="en" sz="1300">
                <a:solidFill>
                  <a:srgbClr val="3C4C72"/>
                </a:solidFill>
                <a:highlight>
                  <a:schemeClr val="lt1"/>
                </a:highlight>
                <a:latin typeface="Courier New"/>
                <a:ea typeface="Courier New"/>
                <a:cs typeface="Courier New"/>
                <a:sym typeface="Courier New"/>
              </a:rPr>
              <a:t>indexOf</a:t>
            </a:r>
            <a:r>
              <a:rPr b="1" lang="en" sz="1300">
                <a:solidFill>
                  <a:schemeClr val="dk1"/>
                </a:solidFill>
                <a:highlight>
                  <a:schemeClr val="lt1"/>
                </a:highlight>
                <a:latin typeface="Courier New"/>
                <a:ea typeface="Courier New"/>
                <a:cs typeface="Courier New"/>
                <a:sym typeface="Courier New"/>
              </a:rPr>
              <a:t>(</a:t>
            </a:r>
            <a:r>
              <a:rPr b="1" lang="en" sz="1300">
                <a:solidFill>
                  <a:srgbClr val="D80800"/>
                </a:solidFill>
                <a:highlight>
                  <a:schemeClr val="lt1"/>
                </a:highlight>
                <a:latin typeface="Courier New"/>
                <a:ea typeface="Courier New"/>
                <a:cs typeface="Courier New"/>
                <a:sym typeface="Courier New"/>
              </a:rPr>
              <a:t>'Amy'</a:t>
            </a:r>
            <a:r>
              <a:rPr b="1" lang="en" sz="1300">
                <a:solidFill>
                  <a:schemeClr val="dk1"/>
                </a:solidFill>
                <a:highlight>
                  <a:schemeClr val="lt1"/>
                </a:highlight>
                <a:latin typeface="Courier New"/>
                <a:ea typeface="Courier New"/>
                <a:cs typeface="Courier New"/>
                <a:sym typeface="Courier New"/>
              </a:rPr>
              <a:t>) ); </a:t>
            </a:r>
            <a:r>
              <a:rPr b="1" lang="en" sz="1300">
                <a:solidFill>
                  <a:srgbClr val="00B418"/>
                </a:solidFill>
                <a:highlight>
                  <a:schemeClr val="lt1"/>
                </a:highlight>
                <a:latin typeface="Courier New"/>
                <a:ea typeface="Courier New"/>
                <a:cs typeface="Courier New"/>
                <a:sym typeface="Courier New"/>
              </a:rPr>
              <a:t>// -1</a:t>
            </a:r>
            <a:endParaRPr b="1" sz="1300">
              <a:solidFill>
                <a:srgbClr val="0100B6"/>
              </a:solidFill>
              <a:highlight>
                <a:schemeClr val="lt1"/>
              </a:highlight>
              <a:latin typeface="Courier New"/>
              <a:ea typeface="Courier New"/>
              <a:cs typeface="Courier New"/>
              <a:sym typeface="Courier New"/>
            </a:endParaRPr>
          </a:p>
          <a:p>
            <a:pPr indent="0" lvl="0" marL="0" rtl="0" algn="l">
              <a:spcBef>
                <a:spcPts val="600"/>
              </a:spcBef>
              <a:spcAft>
                <a:spcPts val="0"/>
              </a:spcAft>
              <a:buNone/>
            </a:pPr>
            <a:r>
              <a:t/>
            </a:r>
            <a:endParaRPr sz="1100"/>
          </a:p>
        </p:txBody>
      </p:sp>
      <p:sp>
        <p:nvSpPr>
          <p:cNvPr id="147" name="Google Shape;147;p21"/>
          <p:cNvSpPr txBox="1"/>
          <p:nvPr>
            <p:ph type="title"/>
          </p:nvPr>
        </p:nvSpPr>
        <p:spPr>
          <a:xfrm>
            <a:off x="3468200" y="796375"/>
            <a:ext cx="5218800" cy="669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indexOf() Method</a:t>
            </a:r>
            <a:endParaRPr/>
          </a:p>
        </p:txBody>
      </p:sp>
      <p:sp>
        <p:nvSpPr>
          <p:cNvPr id="148" name="Google Shape;148;p21"/>
          <p:cNvSpPr txBox="1"/>
          <p:nvPr>
            <p:ph idx="12" type="sldNum"/>
          </p:nvPr>
        </p:nvSpPr>
        <p:spPr>
          <a:xfrm>
            <a:off x="-6000" y="0"/>
            <a:ext cx="548700" cy="53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52" name="Shape 152"/>
        <p:cNvGrpSpPr/>
        <p:nvPr/>
      </p:nvGrpSpPr>
      <p:grpSpPr>
        <a:xfrm>
          <a:off x="0" y="0"/>
          <a:ext cx="0" cy="0"/>
          <a:chOff x="0" y="0"/>
          <a:chExt cx="0" cy="0"/>
        </a:xfrm>
      </p:grpSpPr>
      <p:sp>
        <p:nvSpPr>
          <p:cNvPr id="153" name="Google Shape;153;p22"/>
          <p:cNvSpPr txBox="1"/>
          <p:nvPr>
            <p:ph idx="1" type="body"/>
          </p:nvPr>
        </p:nvSpPr>
        <p:spPr>
          <a:xfrm>
            <a:off x="3467825" y="1614875"/>
            <a:ext cx="5778900" cy="851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100"/>
              <a:t>The </a:t>
            </a:r>
            <a:r>
              <a:rPr b="1" lang="en" sz="1100"/>
              <a:t>join</a:t>
            </a:r>
            <a:r>
              <a:rPr b="1" lang="en" sz="1100"/>
              <a:t>()</a:t>
            </a:r>
            <a:r>
              <a:rPr lang="en" sz="1100"/>
              <a:t> method accepts a string as a parameter, and returns a string containing all the elements of the array “glued” together with the parameter:</a:t>
            </a:r>
            <a:endParaRPr sz="1100"/>
          </a:p>
          <a:p>
            <a:pPr indent="0" lvl="0" marL="0" rtl="0" algn="l">
              <a:spcBef>
                <a:spcPts val="600"/>
              </a:spcBef>
              <a:spcAft>
                <a:spcPts val="0"/>
              </a:spcAft>
              <a:buNone/>
            </a:pPr>
            <a:r>
              <a:t/>
            </a:r>
            <a:endParaRPr sz="1100"/>
          </a:p>
          <a:p>
            <a:pPr indent="0" lvl="0" marL="0" rtl="0" algn="l">
              <a:lnSpc>
                <a:spcPct val="150000"/>
              </a:lnSpc>
              <a:spcBef>
                <a:spcPts val="0"/>
              </a:spcBef>
              <a:spcAft>
                <a:spcPts val="0"/>
              </a:spcAft>
              <a:buNone/>
            </a:pPr>
            <a:r>
              <a:rPr b="1" lang="en" sz="1300">
                <a:solidFill>
                  <a:srgbClr val="0100B6"/>
                </a:solidFill>
                <a:highlight>
                  <a:schemeClr val="lt1"/>
                </a:highlight>
                <a:latin typeface="Courier New"/>
                <a:ea typeface="Courier New"/>
                <a:cs typeface="Courier New"/>
                <a:sym typeface="Courier New"/>
              </a:rPr>
              <a:t>var</a:t>
            </a:r>
            <a:r>
              <a:rPr b="1" lang="en" sz="1300">
                <a:solidFill>
                  <a:schemeClr val="dk1"/>
                </a:solidFill>
                <a:highlight>
                  <a:schemeClr val="lt1"/>
                </a:highlight>
                <a:latin typeface="Courier New"/>
                <a:ea typeface="Courier New"/>
                <a:cs typeface="Courier New"/>
                <a:sym typeface="Courier New"/>
              </a:rPr>
              <a:t> characters </a:t>
            </a:r>
            <a:r>
              <a:rPr b="1" lang="en" sz="1300">
                <a:solidFill>
                  <a:srgbClr val="0100B6"/>
                </a:solidFill>
                <a:highlight>
                  <a:schemeClr val="lt1"/>
                </a:highlight>
                <a:latin typeface="Courier New"/>
                <a:ea typeface="Courier New"/>
                <a:cs typeface="Courier New"/>
                <a:sym typeface="Courier New"/>
              </a:rPr>
              <a:t>=</a:t>
            </a:r>
            <a:r>
              <a:rPr b="1" lang="en" sz="1300">
                <a:solidFill>
                  <a:schemeClr val="dk1"/>
                </a:solidFill>
                <a:highlight>
                  <a:schemeClr val="lt1"/>
                </a:highlight>
                <a:latin typeface="Courier New"/>
                <a:ea typeface="Courier New"/>
                <a:cs typeface="Courier New"/>
                <a:sym typeface="Courier New"/>
              </a:rPr>
              <a:t> [</a:t>
            </a:r>
            <a:r>
              <a:rPr b="1" lang="en" sz="1300">
                <a:solidFill>
                  <a:srgbClr val="D80800"/>
                </a:solidFill>
                <a:highlight>
                  <a:schemeClr val="lt1"/>
                </a:highlight>
                <a:latin typeface="Courier New"/>
                <a:ea typeface="Courier New"/>
                <a:cs typeface="Courier New"/>
                <a:sym typeface="Courier New"/>
              </a:rPr>
              <a:t>'Fry'</a:t>
            </a:r>
            <a:r>
              <a:rPr b="1" lang="en" sz="1300">
                <a:solidFill>
                  <a:schemeClr val="dk1"/>
                </a:solidFill>
                <a:highlight>
                  <a:schemeClr val="lt1"/>
                </a:highlight>
                <a:latin typeface="Courier New"/>
                <a:ea typeface="Courier New"/>
                <a:cs typeface="Courier New"/>
                <a:sym typeface="Courier New"/>
              </a:rPr>
              <a:t>, </a:t>
            </a:r>
            <a:r>
              <a:rPr b="1" lang="en" sz="1300">
                <a:solidFill>
                  <a:srgbClr val="D80800"/>
                </a:solidFill>
                <a:highlight>
                  <a:schemeClr val="lt1"/>
                </a:highlight>
                <a:latin typeface="Courier New"/>
                <a:ea typeface="Courier New"/>
                <a:cs typeface="Courier New"/>
                <a:sym typeface="Courier New"/>
              </a:rPr>
              <a:t>'Leela'</a:t>
            </a:r>
            <a:r>
              <a:rPr b="1" lang="en" sz="1300">
                <a:solidFill>
                  <a:schemeClr val="dk1"/>
                </a:solidFill>
                <a:highlight>
                  <a:schemeClr val="lt1"/>
                </a:highlight>
                <a:latin typeface="Courier New"/>
                <a:ea typeface="Courier New"/>
                <a:cs typeface="Courier New"/>
                <a:sym typeface="Courier New"/>
              </a:rPr>
              <a:t>, </a:t>
            </a:r>
            <a:r>
              <a:rPr b="1" lang="en" sz="1300">
                <a:solidFill>
                  <a:srgbClr val="D80800"/>
                </a:solidFill>
                <a:highlight>
                  <a:schemeClr val="lt1"/>
                </a:highlight>
                <a:latin typeface="Courier New"/>
                <a:ea typeface="Courier New"/>
                <a:cs typeface="Courier New"/>
                <a:sym typeface="Courier New"/>
              </a:rPr>
              <a:t>'Bender'</a:t>
            </a:r>
            <a:r>
              <a:rPr b="1" lang="en" sz="1300">
                <a:solidFill>
                  <a:schemeClr val="dk1"/>
                </a:solidFill>
                <a:highlight>
                  <a:schemeClr val="lt1"/>
                </a:highlight>
                <a:latin typeface="Courier New"/>
                <a:ea typeface="Courier New"/>
                <a:cs typeface="Courier New"/>
                <a:sym typeface="Courier New"/>
              </a:rPr>
              <a:t>];</a:t>
            </a:r>
            <a:br>
              <a:rPr b="1" lang="en" sz="1300">
                <a:solidFill>
                  <a:schemeClr val="dk1"/>
                </a:solidFill>
                <a:highlight>
                  <a:schemeClr val="lt1"/>
                </a:highlight>
                <a:latin typeface="Courier New"/>
                <a:ea typeface="Courier New"/>
                <a:cs typeface="Courier New"/>
                <a:sym typeface="Courier New"/>
              </a:rPr>
            </a:br>
            <a:r>
              <a:rPr b="1" lang="en" sz="1300">
                <a:solidFill>
                  <a:schemeClr val="dk1"/>
                </a:solidFill>
                <a:highlight>
                  <a:schemeClr val="lt1"/>
                </a:highlight>
                <a:latin typeface="Courier New"/>
                <a:ea typeface="Courier New"/>
                <a:cs typeface="Courier New"/>
                <a:sym typeface="Courier New"/>
              </a:rPr>
              <a:t>console.</a:t>
            </a:r>
            <a:r>
              <a:rPr b="1" lang="en" sz="1300">
                <a:solidFill>
                  <a:srgbClr val="3C4C72"/>
                </a:solidFill>
                <a:highlight>
                  <a:schemeClr val="lt1"/>
                </a:highlight>
                <a:latin typeface="Courier New"/>
                <a:ea typeface="Courier New"/>
                <a:cs typeface="Courier New"/>
                <a:sym typeface="Courier New"/>
              </a:rPr>
              <a:t>log</a:t>
            </a:r>
            <a:r>
              <a:rPr b="1" lang="en" sz="1300">
                <a:solidFill>
                  <a:schemeClr val="dk1"/>
                </a:solidFill>
                <a:highlight>
                  <a:schemeClr val="lt1"/>
                </a:highlight>
                <a:latin typeface="Courier New"/>
                <a:ea typeface="Courier New"/>
                <a:cs typeface="Courier New"/>
                <a:sym typeface="Courier New"/>
              </a:rPr>
              <a:t>( characters.</a:t>
            </a:r>
            <a:r>
              <a:rPr b="1" lang="en" sz="1300">
                <a:solidFill>
                  <a:srgbClr val="3C4C72"/>
                </a:solidFill>
                <a:highlight>
                  <a:schemeClr val="lt1"/>
                </a:highlight>
                <a:latin typeface="Courier New"/>
                <a:ea typeface="Courier New"/>
                <a:cs typeface="Courier New"/>
                <a:sym typeface="Courier New"/>
              </a:rPr>
              <a:t>join</a:t>
            </a:r>
            <a:r>
              <a:rPr b="1" lang="en" sz="1300">
                <a:solidFill>
                  <a:schemeClr val="dk1"/>
                </a:solidFill>
                <a:highlight>
                  <a:schemeClr val="lt1"/>
                </a:highlight>
                <a:latin typeface="Courier New"/>
                <a:ea typeface="Courier New"/>
                <a:cs typeface="Courier New"/>
                <a:sym typeface="Courier New"/>
              </a:rPr>
              <a:t>( </a:t>
            </a:r>
            <a:r>
              <a:rPr b="1" lang="en" sz="1300">
                <a:solidFill>
                  <a:srgbClr val="D80800"/>
                </a:solidFill>
                <a:highlight>
                  <a:schemeClr val="lt1"/>
                </a:highlight>
                <a:latin typeface="Courier New"/>
                <a:ea typeface="Courier New"/>
                <a:cs typeface="Courier New"/>
                <a:sym typeface="Courier New"/>
              </a:rPr>
              <a:t>',' </a:t>
            </a:r>
            <a:r>
              <a:rPr b="1" lang="en" sz="1300">
                <a:solidFill>
                  <a:schemeClr val="dk1"/>
                </a:solidFill>
                <a:highlight>
                  <a:schemeClr val="lt1"/>
                </a:highlight>
                <a:latin typeface="Courier New"/>
                <a:ea typeface="Courier New"/>
                <a:cs typeface="Courier New"/>
                <a:sym typeface="Courier New"/>
              </a:rPr>
              <a:t>) );</a:t>
            </a:r>
            <a:br>
              <a:rPr b="1" lang="en" sz="1300">
                <a:solidFill>
                  <a:schemeClr val="dk1"/>
                </a:solidFill>
                <a:highlight>
                  <a:schemeClr val="lt1"/>
                </a:highlight>
                <a:latin typeface="Courier New"/>
                <a:ea typeface="Courier New"/>
                <a:cs typeface="Courier New"/>
                <a:sym typeface="Courier New"/>
              </a:rPr>
            </a:br>
            <a:r>
              <a:rPr b="1" lang="en" sz="1300">
                <a:solidFill>
                  <a:schemeClr val="dk1"/>
                </a:solidFill>
                <a:highlight>
                  <a:schemeClr val="lt1"/>
                </a:highlight>
                <a:latin typeface="Courier New"/>
                <a:ea typeface="Courier New"/>
                <a:cs typeface="Courier New"/>
                <a:sym typeface="Courier New"/>
              </a:rPr>
              <a:t>	</a:t>
            </a:r>
            <a:r>
              <a:rPr b="1" lang="en" sz="1300">
                <a:solidFill>
                  <a:srgbClr val="00B418"/>
                </a:solidFill>
                <a:highlight>
                  <a:schemeClr val="lt1"/>
                </a:highlight>
                <a:latin typeface="Courier New"/>
                <a:ea typeface="Courier New"/>
                <a:cs typeface="Courier New"/>
                <a:sym typeface="Courier New"/>
              </a:rPr>
              <a:t>// 'Fry,Leela,Bender</a:t>
            </a:r>
            <a:r>
              <a:rPr b="1" lang="en" sz="1300">
                <a:solidFill>
                  <a:srgbClr val="00B418"/>
                </a:solidFill>
                <a:highlight>
                  <a:schemeClr val="lt1"/>
                </a:highlight>
                <a:latin typeface="Courier New"/>
                <a:ea typeface="Courier New"/>
                <a:cs typeface="Courier New"/>
                <a:sym typeface="Courier New"/>
              </a:rPr>
              <a:t>'</a:t>
            </a:r>
            <a:br>
              <a:rPr b="1" lang="en" sz="1300">
                <a:solidFill>
                  <a:schemeClr val="dk1"/>
                </a:solidFill>
                <a:highlight>
                  <a:schemeClr val="lt1"/>
                </a:highlight>
                <a:latin typeface="Courier New"/>
                <a:ea typeface="Courier New"/>
                <a:cs typeface="Courier New"/>
                <a:sym typeface="Courier New"/>
              </a:rPr>
            </a:br>
            <a:br>
              <a:rPr b="1" lang="en" sz="1300">
                <a:solidFill>
                  <a:schemeClr val="dk1"/>
                </a:solidFill>
                <a:highlight>
                  <a:schemeClr val="lt1"/>
                </a:highlight>
                <a:latin typeface="Courier New"/>
                <a:ea typeface="Courier New"/>
                <a:cs typeface="Courier New"/>
                <a:sym typeface="Courier New"/>
              </a:rPr>
            </a:br>
            <a:r>
              <a:rPr b="1" lang="en" sz="1300">
                <a:solidFill>
                  <a:schemeClr val="dk1"/>
                </a:solidFill>
                <a:highlight>
                  <a:schemeClr val="lt1"/>
                </a:highlight>
                <a:latin typeface="Courier New"/>
                <a:ea typeface="Courier New"/>
                <a:cs typeface="Courier New"/>
                <a:sym typeface="Courier New"/>
              </a:rPr>
              <a:t>console.</a:t>
            </a:r>
            <a:r>
              <a:rPr b="1" lang="en" sz="1300">
                <a:solidFill>
                  <a:srgbClr val="3C4C72"/>
                </a:solidFill>
                <a:highlight>
                  <a:schemeClr val="lt1"/>
                </a:highlight>
                <a:latin typeface="Courier New"/>
                <a:ea typeface="Courier New"/>
                <a:cs typeface="Courier New"/>
                <a:sym typeface="Courier New"/>
              </a:rPr>
              <a:t>log</a:t>
            </a:r>
            <a:r>
              <a:rPr b="1" lang="en" sz="1300">
                <a:solidFill>
                  <a:schemeClr val="dk1"/>
                </a:solidFill>
                <a:highlight>
                  <a:schemeClr val="lt1"/>
                </a:highlight>
                <a:latin typeface="Courier New"/>
                <a:ea typeface="Courier New"/>
                <a:cs typeface="Courier New"/>
                <a:sym typeface="Courier New"/>
              </a:rPr>
              <a:t>( characters.</a:t>
            </a:r>
            <a:r>
              <a:rPr b="1" lang="en" sz="1300">
                <a:solidFill>
                  <a:srgbClr val="3C4C72"/>
                </a:solidFill>
                <a:highlight>
                  <a:schemeClr val="lt1"/>
                </a:highlight>
                <a:latin typeface="Courier New"/>
                <a:ea typeface="Courier New"/>
                <a:cs typeface="Courier New"/>
                <a:sym typeface="Courier New"/>
              </a:rPr>
              <a:t>join</a:t>
            </a:r>
            <a:r>
              <a:rPr b="1" lang="en" sz="1300">
                <a:solidFill>
                  <a:schemeClr val="dk1"/>
                </a:solidFill>
                <a:highlight>
                  <a:schemeClr val="lt1"/>
                </a:highlight>
                <a:latin typeface="Courier New"/>
                <a:ea typeface="Courier New"/>
                <a:cs typeface="Courier New"/>
                <a:sym typeface="Courier New"/>
              </a:rPr>
              <a:t>( </a:t>
            </a:r>
            <a:r>
              <a:rPr b="1" lang="en" sz="1300">
                <a:solidFill>
                  <a:srgbClr val="D80800"/>
                </a:solidFill>
                <a:highlight>
                  <a:schemeClr val="lt1"/>
                </a:highlight>
                <a:latin typeface="Courier New"/>
                <a:ea typeface="Courier New"/>
                <a:cs typeface="Courier New"/>
                <a:sym typeface="Courier New"/>
              </a:rPr>
              <a:t>' and ' </a:t>
            </a:r>
            <a:r>
              <a:rPr b="1" lang="en" sz="1300">
                <a:solidFill>
                  <a:schemeClr val="dk1"/>
                </a:solidFill>
                <a:highlight>
                  <a:schemeClr val="lt1"/>
                </a:highlight>
                <a:latin typeface="Courier New"/>
                <a:ea typeface="Courier New"/>
                <a:cs typeface="Courier New"/>
                <a:sym typeface="Courier New"/>
              </a:rPr>
              <a:t>) );</a:t>
            </a:r>
            <a:br>
              <a:rPr b="1" lang="en" sz="1300">
                <a:solidFill>
                  <a:schemeClr val="dk1"/>
                </a:solidFill>
                <a:highlight>
                  <a:schemeClr val="lt1"/>
                </a:highlight>
                <a:latin typeface="Courier New"/>
                <a:ea typeface="Courier New"/>
                <a:cs typeface="Courier New"/>
                <a:sym typeface="Courier New"/>
              </a:rPr>
            </a:br>
            <a:r>
              <a:rPr b="1" lang="en" sz="1300">
                <a:solidFill>
                  <a:schemeClr val="dk1"/>
                </a:solidFill>
                <a:highlight>
                  <a:schemeClr val="lt1"/>
                </a:highlight>
                <a:latin typeface="Courier New"/>
                <a:ea typeface="Courier New"/>
                <a:cs typeface="Courier New"/>
                <a:sym typeface="Courier New"/>
              </a:rPr>
              <a:t>	</a:t>
            </a:r>
            <a:r>
              <a:rPr b="1" lang="en" sz="1300">
                <a:solidFill>
                  <a:srgbClr val="00B418"/>
                </a:solidFill>
                <a:highlight>
                  <a:schemeClr val="lt1"/>
                </a:highlight>
                <a:latin typeface="Courier New"/>
                <a:ea typeface="Courier New"/>
                <a:cs typeface="Courier New"/>
                <a:sym typeface="Courier New"/>
              </a:rPr>
              <a:t>// 'Fry and Leela and Bender'</a:t>
            </a:r>
            <a:br>
              <a:rPr b="1" lang="en" sz="1300">
                <a:solidFill>
                  <a:schemeClr val="dk1"/>
                </a:solidFill>
                <a:highlight>
                  <a:schemeClr val="lt1"/>
                </a:highlight>
                <a:latin typeface="Courier New"/>
                <a:ea typeface="Courier New"/>
                <a:cs typeface="Courier New"/>
                <a:sym typeface="Courier New"/>
              </a:rPr>
            </a:br>
            <a:br>
              <a:rPr b="1" lang="en" sz="1300">
                <a:solidFill>
                  <a:schemeClr val="dk1"/>
                </a:solidFill>
                <a:highlight>
                  <a:schemeClr val="lt1"/>
                </a:highlight>
                <a:latin typeface="Courier New"/>
                <a:ea typeface="Courier New"/>
                <a:cs typeface="Courier New"/>
                <a:sym typeface="Courier New"/>
              </a:rPr>
            </a:br>
            <a:r>
              <a:rPr b="1" lang="en" sz="1300">
                <a:solidFill>
                  <a:schemeClr val="dk1"/>
                </a:solidFill>
                <a:highlight>
                  <a:schemeClr val="lt1"/>
                </a:highlight>
                <a:latin typeface="Courier New"/>
                <a:ea typeface="Courier New"/>
                <a:cs typeface="Courier New"/>
                <a:sym typeface="Courier New"/>
              </a:rPr>
              <a:t>console.</a:t>
            </a:r>
            <a:r>
              <a:rPr b="1" lang="en" sz="1300">
                <a:solidFill>
                  <a:srgbClr val="3C4C72"/>
                </a:solidFill>
                <a:highlight>
                  <a:schemeClr val="lt1"/>
                </a:highlight>
                <a:latin typeface="Courier New"/>
                <a:ea typeface="Courier New"/>
                <a:cs typeface="Courier New"/>
                <a:sym typeface="Courier New"/>
              </a:rPr>
              <a:t>log</a:t>
            </a:r>
            <a:r>
              <a:rPr b="1" lang="en" sz="1300">
                <a:solidFill>
                  <a:schemeClr val="dk1"/>
                </a:solidFill>
                <a:highlight>
                  <a:schemeClr val="lt1"/>
                </a:highlight>
                <a:latin typeface="Courier New"/>
                <a:ea typeface="Courier New"/>
                <a:cs typeface="Courier New"/>
                <a:sym typeface="Courier New"/>
              </a:rPr>
              <a:t>( characters.</a:t>
            </a:r>
            <a:r>
              <a:rPr b="1" lang="en" sz="1300">
                <a:solidFill>
                  <a:srgbClr val="3C4C72"/>
                </a:solidFill>
                <a:highlight>
                  <a:schemeClr val="lt1"/>
                </a:highlight>
                <a:latin typeface="Courier New"/>
                <a:ea typeface="Courier New"/>
                <a:cs typeface="Courier New"/>
                <a:sym typeface="Courier New"/>
              </a:rPr>
              <a:t>join</a:t>
            </a:r>
            <a:r>
              <a:rPr b="1" lang="en" sz="1300">
                <a:solidFill>
                  <a:schemeClr val="dk1"/>
                </a:solidFill>
                <a:highlight>
                  <a:schemeClr val="lt1"/>
                </a:highlight>
                <a:latin typeface="Courier New"/>
                <a:ea typeface="Courier New"/>
                <a:cs typeface="Courier New"/>
                <a:sym typeface="Courier New"/>
              </a:rPr>
              <a:t>( </a:t>
            </a:r>
            <a:r>
              <a:rPr b="1" lang="en" sz="1300">
                <a:solidFill>
                  <a:srgbClr val="D80800"/>
                </a:solidFill>
                <a:highlight>
                  <a:schemeClr val="lt1"/>
                </a:highlight>
                <a:latin typeface="Courier New"/>
                <a:ea typeface="Courier New"/>
                <a:cs typeface="Courier New"/>
                <a:sym typeface="Courier New"/>
              </a:rPr>
              <a:t>' ' </a:t>
            </a:r>
            <a:r>
              <a:rPr b="1" lang="en" sz="1300">
                <a:solidFill>
                  <a:schemeClr val="dk1"/>
                </a:solidFill>
                <a:highlight>
                  <a:schemeClr val="lt1"/>
                </a:highlight>
                <a:latin typeface="Courier New"/>
                <a:ea typeface="Courier New"/>
                <a:cs typeface="Courier New"/>
                <a:sym typeface="Courier New"/>
              </a:rPr>
              <a:t>) );</a:t>
            </a:r>
            <a:br>
              <a:rPr b="1" lang="en" sz="1300">
                <a:solidFill>
                  <a:schemeClr val="dk1"/>
                </a:solidFill>
                <a:highlight>
                  <a:schemeClr val="lt1"/>
                </a:highlight>
                <a:latin typeface="Courier New"/>
                <a:ea typeface="Courier New"/>
                <a:cs typeface="Courier New"/>
                <a:sym typeface="Courier New"/>
              </a:rPr>
            </a:br>
            <a:r>
              <a:rPr b="1" lang="en" sz="1300">
                <a:solidFill>
                  <a:schemeClr val="dk1"/>
                </a:solidFill>
                <a:highlight>
                  <a:schemeClr val="lt1"/>
                </a:highlight>
                <a:latin typeface="Courier New"/>
                <a:ea typeface="Courier New"/>
                <a:cs typeface="Courier New"/>
                <a:sym typeface="Courier New"/>
              </a:rPr>
              <a:t>	</a:t>
            </a:r>
            <a:r>
              <a:rPr b="1" lang="en" sz="1300">
                <a:solidFill>
                  <a:srgbClr val="00B418"/>
                </a:solidFill>
                <a:highlight>
                  <a:schemeClr val="lt1"/>
                </a:highlight>
                <a:latin typeface="Courier New"/>
                <a:ea typeface="Courier New"/>
                <a:cs typeface="Courier New"/>
                <a:sym typeface="Courier New"/>
              </a:rPr>
              <a:t>// 'Fry Leela Bender'</a:t>
            </a:r>
            <a:endParaRPr b="1" sz="1300">
              <a:solidFill>
                <a:srgbClr val="0100B6"/>
              </a:solidFill>
              <a:highlight>
                <a:schemeClr val="lt1"/>
              </a:highlight>
              <a:latin typeface="Courier New"/>
              <a:ea typeface="Courier New"/>
              <a:cs typeface="Courier New"/>
              <a:sym typeface="Courier New"/>
            </a:endParaRPr>
          </a:p>
          <a:p>
            <a:pPr indent="0" lvl="0" marL="0" rtl="0" algn="l">
              <a:spcBef>
                <a:spcPts val="600"/>
              </a:spcBef>
              <a:spcAft>
                <a:spcPts val="0"/>
              </a:spcAft>
              <a:buNone/>
            </a:pPr>
            <a:r>
              <a:t/>
            </a:r>
            <a:endParaRPr sz="1000">
              <a:latin typeface="Courier New"/>
              <a:ea typeface="Courier New"/>
              <a:cs typeface="Courier New"/>
              <a:sym typeface="Courier New"/>
            </a:endParaRPr>
          </a:p>
        </p:txBody>
      </p:sp>
      <p:sp>
        <p:nvSpPr>
          <p:cNvPr id="154" name="Google Shape;154;p22"/>
          <p:cNvSpPr txBox="1"/>
          <p:nvPr>
            <p:ph type="title"/>
          </p:nvPr>
        </p:nvSpPr>
        <p:spPr>
          <a:xfrm>
            <a:off x="3468200" y="796375"/>
            <a:ext cx="5218800" cy="669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join() Method</a:t>
            </a:r>
            <a:endParaRPr/>
          </a:p>
        </p:txBody>
      </p:sp>
      <p:sp>
        <p:nvSpPr>
          <p:cNvPr id="155" name="Google Shape;155;p22"/>
          <p:cNvSpPr txBox="1"/>
          <p:nvPr>
            <p:ph idx="12" type="sldNum"/>
          </p:nvPr>
        </p:nvSpPr>
        <p:spPr>
          <a:xfrm>
            <a:off x="-6000" y="0"/>
            <a:ext cx="548700" cy="53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59" name="Shape 159"/>
        <p:cNvGrpSpPr/>
        <p:nvPr/>
      </p:nvGrpSpPr>
      <p:grpSpPr>
        <a:xfrm>
          <a:off x="0" y="0"/>
          <a:ext cx="0" cy="0"/>
          <a:chOff x="0" y="0"/>
          <a:chExt cx="0" cy="0"/>
        </a:xfrm>
      </p:grpSpPr>
      <p:sp>
        <p:nvSpPr>
          <p:cNvPr id="160" name="Google Shape;160;p23"/>
          <p:cNvSpPr txBox="1"/>
          <p:nvPr>
            <p:ph idx="1" type="body"/>
          </p:nvPr>
        </p:nvSpPr>
        <p:spPr>
          <a:xfrm>
            <a:off x="3467825" y="1614875"/>
            <a:ext cx="5642100" cy="851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100"/>
              <a:t>The </a:t>
            </a:r>
            <a:r>
              <a:rPr b="1" lang="en" sz="1100"/>
              <a:t>push</a:t>
            </a:r>
            <a:r>
              <a:rPr b="1" lang="en" sz="1100"/>
              <a:t>()</a:t>
            </a:r>
            <a:r>
              <a:rPr lang="en" sz="1100"/>
              <a:t> method adds one or more elements to your array:</a:t>
            </a:r>
            <a:endParaRPr sz="1100"/>
          </a:p>
          <a:p>
            <a:pPr indent="0" lvl="0" marL="0" rtl="0" algn="l">
              <a:spcBef>
                <a:spcPts val="600"/>
              </a:spcBef>
              <a:spcAft>
                <a:spcPts val="0"/>
              </a:spcAft>
              <a:buNone/>
            </a:pPr>
            <a:r>
              <a:t/>
            </a:r>
            <a:endParaRPr sz="1100"/>
          </a:p>
          <a:p>
            <a:pPr indent="0" lvl="0" marL="0" rtl="0" algn="l">
              <a:lnSpc>
                <a:spcPct val="150000"/>
              </a:lnSpc>
              <a:spcBef>
                <a:spcPts val="0"/>
              </a:spcBef>
              <a:spcAft>
                <a:spcPts val="0"/>
              </a:spcAft>
              <a:buNone/>
            </a:pPr>
            <a:r>
              <a:rPr b="1" lang="en" sz="1300">
                <a:solidFill>
                  <a:srgbClr val="0100B6"/>
                </a:solidFill>
                <a:highlight>
                  <a:schemeClr val="lt1"/>
                </a:highlight>
                <a:latin typeface="Courier New"/>
                <a:ea typeface="Courier New"/>
                <a:cs typeface="Courier New"/>
                <a:sym typeface="Courier New"/>
              </a:rPr>
              <a:t>var</a:t>
            </a:r>
            <a:r>
              <a:rPr b="1" lang="en" sz="1300">
                <a:solidFill>
                  <a:schemeClr val="dk1"/>
                </a:solidFill>
                <a:highlight>
                  <a:schemeClr val="lt1"/>
                </a:highlight>
                <a:latin typeface="Courier New"/>
                <a:ea typeface="Courier New"/>
                <a:cs typeface="Courier New"/>
                <a:sym typeface="Courier New"/>
              </a:rPr>
              <a:t> characters </a:t>
            </a:r>
            <a:r>
              <a:rPr b="1" lang="en" sz="1300">
                <a:solidFill>
                  <a:srgbClr val="0100B6"/>
                </a:solidFill>
                <a:highlight>
                  <a:schemeClr val="lt1"/>
                </a:highlight>
                <a:latin typeface="Courier New"/>
                <a:ea typeface="Courier New"/>
                <a:cs typeface="Courier New"/>
                <a:sym typeface="Courier New"/>
              </a:rPr>
              <a:t>=</a:t>
            </a:r>
            <a:r>
              <a:rPr b="1" lang="en" sz="1300">
                <a:solidFill>
                  <a:schemeClr val="dk1"/>
                </a:solidFill>
                <a:highlight>
                  <a:schemeClr val="lt1"/>
                </a:highlight>
                <a:latin typeface="Courier New"/>
                <a:ea typeface="Courier New"/>
                <a:cs typeface="Courier New"/>
                <a:sym typeface="Courier New"/>
              </a:rPr>
              <a:t> [</a:t>
            </a:r>
            <a:r>
              <a:rPr b="1" lang="en" sz="1300">
                <a:solidFill>
                  <a:srgbClr val="D80800"/>
                </a:solidFill>
                <a:highlight>
                  <a:schemeClr val="lt1"/>
                </a:highlight>
                <a:latin typeface="Courier New"/>
                <a:ea typeface="Courier New"/>
                <a:cs typeface="Courier New"/>
                <a:sym typeface="Courier New"/>
              </a:rPr>
              <a:t>'Fry'</a:t>
            </a:r>
            <a:r>
              <a:rPr b="1" lang="en" sz="1300">
                <a:solidFill>
                  <a:schemeClr val="dk1"/>
                </a:solidFill>
                <a:highlight>
                  <a:schemeClr val="lt1"/>
                </a:highlight>
                <a:latin typeface="Courier New"/>
                <a:ea typeface="Courier New"/>
                <a:cs typeface="Courier New"/>
                <a:sym typeface="Courier New"/>
              </a:rPr>
              <a:t>, </a:t>
            </a:r>
            <a:r>
              <a:rPr b="1" lang="en" sz="1300">
                <a:solidFill>
                  <a:srgbClr val="D80800"/>
                </a:solidFill>
                <a:highlight>
                  <a:schemeClr val="lt1"/>
                </a:highlight>
                <a:latin typeface="Courier New"/>
                <a:ea typeface="Courier New"/>
                <a:cs typeface="Courier New"/>
                <a:sym typeface="Courier New"/>
              </a:rPr>
              <a:t>'Leela'</a:t>
            </a:r>
            <a:r>
              <a:rPr b="1" lang="en" sz="1300">
                <a:solidFill>
                  <a:schemeClr val="dk1"/>
                </a:solidFill>
                <a:highlight>
                  <a:schemeClr val="lt1"/>
                </a:highlight>
                <a:latin typeface="Courier New"/>
                <a:ea typeface="Courier New"/>
                <a:cs typeface="Courier New"/>
                <a:sym typeface="Courier New"/>
              </a:rPr>
              <a:t>, </a:t>
            </a:r>
            <a:r>
              <a:rPr b="1" lang="en" sz="1300">
                <a:solidFill>
                  <a:srgbClr val="D80800"/>
                </a:solidFill>
                <a:highlight>
                  <a:schemeClr val="lt1"/>
                </a:highlight>
                <a:latin typeface="Courier New"/>
                <a:ea typeface="Courier New"/>
                <a:cs typeface="Courier New"/>
                <a:sym typeface="Courier New"/>
              </a:rPr>
              <a:t>'Bender'</a:t>
            </a:r>
            <a:r>
              <a:rPr b="1" lang="en" sz="1300">
                <a:solidFill>
                  <a:schemeClr val="dk1"/>
                </a:solidFill>
                <a:highlight>
                  <a:schemeClr val="lt1"/>
                </a:highlight>
                <a:latin typeface="Courier New"/>
                <a:ea typeface="Courier New"/>
                <a:cs typeface="Courier New"/>
                <a:sym typeface="Courier New"/>
              </a:rPr>
              <a:t>];</a:t>
            </a:r>
            <a:br>
              <a:rPr b="1" lang="en" sz="1300">
                <a:solidFill>
                  <a:schemeClr val="dk1"/>
                </a:solidFill>
                <a:highlight>
                  <a:schemeClr val="lt1"/>
                </a:highlight>
                <a:latin typeface="Courier New"/>
                <a:ea typeface="Courier New"/>
                <a:cs typeface="Courier New"/>
                <a:sym typeface="Courier New"/>
              </a:rPr>
            </a:br>
            <a:br>
              <a:rPr b="1" lang="en" sz="1300">
                <a:solidFill>
                  <a:schemeClr val="dk1"/>
                </a:solidFill>
                <a:highlight>
                  <a:schemeClr val="lt1"/>
                </a:highlight>
                <a:latin typeface="Courier New"/>
                <a:ea typeface="Courier New"/>
                <a:cs typeface="Courier New"/>
                <a:sym typeface="Courier New"/>
              </a:rPr>
            </a:br>
            <a:r>
              <a:rPr b="1" lang="en" sz="1300">
                <a:solidFill>
                  <a:schemeClr val="dk1"/>
                </a:solidFill>
                <a:highlight>
                  <a:schemeClr val="lt1"/>
                </a:highlight>
                <a:latin typeface="Courier New"/>
                <a:ea typeface="Courier New"/>
                <a:cs typeface="Courier New"/>
                <a:sym typeface="Courier New"/>
              </a:rPr>
              <a:t>console.</a:t>
            </a:r>
            <a:r>
              <a:rPr b="1" lang="en" sz="1300">
                <a:solidFill>
                  <a:srgbClr val="3C4C72"/>
                </a:solidFill>
                <a:highlight>
                  <a:schemeClr val="lt1"/>
                </a:highlight>
                <a:latin typeface="Courier New"/>
                <a:ea typeface="Courier New"/>
                <a:cs typeface="Courier New"/>
                <a:sym typeface="Courier New"/>
              </a:rPr>
              <a:t>log</a:t>
            </a:r>
            <a:r>
              <a:rPr b="1" lang="en" sz="1300">
                <a:solidFill>
                  <a:schemeClr val="dk1"/>
                </a:solidFill>
                <a:highlight>
                  <a:schemeClr val="lt1"/>
                </a:highlight>
                <a:latin typeface="Courier New"/>
                <a:ea typeface="Courier New"/>
                <a:cs typeface="Courier New"/>
                <a:sym typeface="Courier New"/>
              </a:rPr>
              <a:t>( characters );</a:t>
            </a:r>
            <a:br>
              <a:rPr b="1" lang="en" sz="1300">
                <a:solidFill>
                  <a:schemeClr val="dk1"/>
                </a:solidFill>
                <a:highlight>
                  <a:schemeClr val="lt1"/>
                </a:highlight>
                <a:latin typeface="Courier New"/>
                <a:ea typeface="Courier New"/>
                <a:cs typeface="Courier New"/>
                <a:sym typeface="Courier New"/>
              </a:rPr>
            </a:br>
            <a:r>
              <a:rPr b="1" lang="en" sz="1300">
                <a:solidFill>
                  <a:schemeClr val="dk1"/>
                </a:solidFill>
                <a:highlight>
                  <a:schemeClr val="lt1"/>
                </a:highlight>
                <a:latin typeface="Courier New"/>
                <a:ea typeface="Courier New"/>
                <a:cs typeface="Courier New"/>
                <a:sym typeface="Courier New"/>
              </a:rPr>
              <a:t>	</a:t>
            </a:r>
            <a:r>
              <a:rPr b="1" lang="en" sz="1300">
                <a:solidFill>
                  <a:srgbClr val="00B418"/>
                </a:solidFill>
                <a:highlight>
                  <a:schemeClr val="lt1"/>
                </a:highlight>
                <a:latin typeface="Courier New"/>
                <a:ea typeface="Courier New"/>
                <a:cs typeface="Courier New"/>
                <a:sym typeface="Courier New"/>
              </a:rPr>
              <a:t>// Fry, Leela, Bender</a:t>
            </a:r>
            <a:br>
              <a:rPr b="1" lang="en" sz="1300">
                <a:solidFill>
                  <a:schemeClr val="dk1"/>
                </a:solidFill>
                <a:highlight>
                  <a:schemeClr val="lt1"/>
                </a:highlight>
                <a:latin typeface="Courier New"/>
                <a:ea typeface="Courier New"/>
                <a:cs typeface="Courier New"/>
                <a:sym typeface="Courier New"/>
              </a:rPr>
            </a:br>
            <a:br>
              <a:rPr b="1" lang="en" sz="1300">
                <a:solidFill>
                  <a:schemeClr val="dk1"/>
                </a:solidFill>
                <a:highlight>
                  <a:schemeClr val="lt1"/>
                </a:highlight>
                <a:latin typeface="Courier New"/>
                <a:ea typeface="Courier New"/>
                <a:cs typeface="Courier New"/>
                <a:sym typeface="Courier New"/>
              </a:rPr>
            </a:br>
            <a:r>
              <a:rPr b="1" lang="en" sz="1300">
                <a:solidFill>
                  <a:schemeClr val="dk1"/>
                </a:solidFill>
                <a:highlight>
                  <a:schemeClr val="lt1"/>
                </a:highlight>
                <a:latin typeface="Courier New"/>
                <a:ea typeface="Courier New"/>
                <a:cs typeface="Courier New"/>
                <a:sym typeface="Courier New"/>
              </a:rPr>
              <a:t>characters.</a:t>
            </a:r>
            <a:r>
              <a:rPr b="1" lang="en" sz="1300">
                <a:solidFill>
                  <a:srgbClr val="3C4C72"/>
                </a:solidFill>
                <a:highlight>
                  <a:schemeClr val="lt1"/>
                </a:highlight>
                <a:latin typeface="Courier New"/>
                <a:ea typeface="Courier New"/>
                <a:cs typeface="Courier New"/>
                <a:sym typeface="Courier New"/>
              </a:rPr>
              <a:t>push( </a:t>
            </a:r>
            <a:r>
              <a:rPr b="1" lang="en" sz="1300">
                <a:solidFill>
                  <a:srgbClr val="D80800"/>
                </a:solidFill>
                <a:highlight>
                  <a:schemeClr val="lt1"/>
                </a:highlight>
                <a:latin typeface="Courier New"/>
                <a:ea typeface="Courier New"/>
                <a:cs typeface="Courier New"/>
                <a:sym typeface="Courier New"/>
              </a:rPr>
              <a:t>'Professor', 'Zoidberg' </a:t>
            </a:r>
            <a:r>
              <a:rPr b="1" lang="en" sz="1300">
                <a:solidFill>
                  <a:srgbClr val="3C4C72"/>
                </a:solidFill>
                <a:highlight>
                  <a:schemeClr val="lt1"/>
                </a:highlight>
                <a:latin typeface="Courier New"/>
                <a:ea typeface="Courier New"/>
                <a:cs typeface="Courier New"/>
                <a:sym typeface="Courier New"/>
              </a:rPr>
              <a:t>);</a:t>
            </a:r>
            <a:endParaRPr b="1" sz="1300">
              <a:solidFill>
                <a:schemeClr val="dk1"/>
              </a:solidFill>
              <a:highlight>
                <a:schemeClr val="lt1"/>
              </a:highlight>
              <a:latin typeface="Courier New"/>
              <a:ea typeface="Courier New"/>
              <a:cs typeface="Courier New"/>
              <a:sym typeface="Courier New"/>
            </a:endParaRPr>
          </a:p>
          <a:p>
            <a:pPr indent="0" lvl="0" marL="0" rtl="0" algn="l">
              <a:lnSpc>
                <a:spcPct val="150000"/>
              </a:lnSpc>
              <a:spcBef>
                <a:spcPts val="0"/>
              </a:spcBef>
              <a:spcAft>
                <a:spcPts val="0"/>
              </a:spcAft>
              <a:buNone/>
            </a:pPr>
            <a:r>
              <a:rPr b="1" lang="en" sz="1300">
                <a:solidFill>
                  <a:schemeClr val="dk1"/>
                </a:solidFill>
                <a:highlight>
                  <a:schemeClr val="lt1"/>
                </a:highlight>
                <a:latin typeface="Courier New"/>
                <a:ea typeface="Courier New"/>
                <a:cs typeface="Courier New"/>
                <a:sym typeface="Courier New"/>
              </a:rPr>
              <a:t>console.</a:t>
            </a:r>
            <a:r>
              <a:rPr b="1" lang="en" sz="1300">
                <a:solidFill>
                  <a:srgbClr val="3C4C72"/>
                </a:solidFill>
                <a:highlight>
                  <a:schemeClr val="lt1"/>
                </a:highlight>
                <a:latin typeface="Courier New"/>
                <a:ea typeface="Courier New"/>
                <a:cs typeface="Courier New"/>
                <a:sym typeface="Courier New"/>
              </a:rPr>
              <a:t>log</a:t>
            </a:r>
            <a:r>
              <a:rPr b="1" lang="en" sz="1300">
                <a:solidFill>
                  <a:schemeClr val="dk1"/>
                </a:solidFill>
                <a:highlight>
                  <a:schemeClr val="lt1"/>
                </a:highlight>
                <a:latin typeface="Courier New"/>
                <a:ea typeface="Courier New"/>
                <a:cs typeface="Courier New"/>
                <a:sym typeface="Courier New"/>
              </a:rPr>
              <a:t>( characters );</a:t>
            </a:r>
            <a:br>
              <a:rPr b="1" lang="en" sz="1300">
                <a:solidFill>
                  <a:schemeClr val="dk1"/>
                </a:solidFill>
                <a:highlight>
                  <a:schemeClr val="lt1"/>
                </a:highlight>
                <a:latin typeface="Courier New"/>
                <a:ea typeface="Courier New"/>
                <a:cs typeface="Courier New"/>
                <a:sym typeface="Courier New"/>
              </a:rPr>
            </a:br>
            <a:r>
              <a:rPr b="1" lang="en" sz="1300">
                <a:solidFill>
                  <a:schemeClr val="dk1"/>
                </a:solidFill>
                <a:highlight>
                  <a:schemeClr val="lt1"/>
                </a:highlight>
                <a:latin typeface="Courier New"/>
                <a:ea typeface="Courier New"/>
                <a:cs typeface="Courier New"/>
                <a:sym typeface="Courier New"/>
              </a:rPr>
              <a:t>	</a:t>
            </a:r>
            <a:r>
              <a:rPr b="1" lang="en" sz="1300">
                <a:solidFill>
                  <a:srgbClr val="00B418"/>
                </a:solidFill>
                <a:highlight>
                  <a:schemeClr val="lt1"/>
                </a:highlight>
                <a:latin typeface="Courier New"/>
                <a:ea typeface="Courier New"/>
                <a:cs typeface="Courier New"/>
                <a:sym typeface="Courier New"/>
              </a:rPr>
              <a:t>// Fry, Leela, Bender, Professor, Zoidberg</a:t>
            </a:r>
            <a:br>
              <a:rPr b="1" lang="en" sz="1300">
                <a:solidFill>
                  <a:schemeClr val="dk1"/>
                </a:solidFill>
                <a:highlight>
                  <a:schemeClr val="lt1"/>
                </a:highlight>
                <a:latin typeface="Courier New"/>
                <a:ea typeface="Courier New"/>
                <a:cs typeface="Courier New"/>
                <a:sym typeface="Courier New"/>
              </a:rPr>
            </a:br>
            <a:endParaRPr sz="1300">
              <a:latin typeface="Courier New"/>
              <a:ea typeface="Courier New"/>
              <a:cs typeface="Courier New"/>
              <a:sym typeface="Courier New"/>
            </a:endParaRPr>
          </a:p>
        </p:txBody>
      </p:sp>
      <p:sp>
        <p:nvSpPr>
          <p:cNvPr id="161" name="Google Shape;161;p23"/>
          <p:cNvSpPr txBox="1"/>
          <p:nvPr>
            <p:ph type="title"/>
          </p:nvPr>
        </p:nvSpPr>
        <p:spPr>
          <a:xfrm>
            <a:off x="3468200" y="796375"/>
            <a:ext cx="5218800" cy="669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push() Method</a:t>
            </a:r>
            <a:endParaRPr/>
          </a:p>
        </p:txBody>
      </p:sp>
      <p:sp>
        <p:nvSpPr>
          <p:cNvPr id="162" name="Google Shape;162;p23"/>
          <p:cNvSpPr txBox="1"/>
          <p:nvPr>
            <p:ph idx="12" type="sldNum"/>
          </p:nvPr>
        </p:nvSpPr>
        <p:spPr>
          <a:xfrm>
            <a:off x="-6000" y="0"/>
            <a:ext cx="548700" cy="53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Emili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