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AC5C05-8340-4098-B87F-F723D6A2D26E}">
  <a:tblStyle styleId="{5FAC5C05-8340-4098-B87F-F723D6A2D2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highlighting: https://tohtml.com/php/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836b2ab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31836b2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9db986e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49db98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acec07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3ace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acec0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acec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22a47f8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22a47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1836b2a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1836b2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836b2a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1836b2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1836b2a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1836b2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836b2a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1836b2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1" name="Google Shape;91;p2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/>
        </p:nvSpPr>
        <p:spPr>
          <a:xfrm>
            <a:off x="558124" y="550425"/>
            <a:ext cx="8028300" cy="4042500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27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98" name="Google Shape;98;p27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/>
          <p:nvPr/>
        </p:nvSpPr>
        <p:spPr>
          <a:xfrm>
            <a:off x="558124" y="550425"/>
            <a:ext cx="8028300" cy="4042500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03" name="Google Shape;103;p29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6" name="Google Shape;106;p3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Google Shape;111;p3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1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1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7" name="Google Shape;117;p32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2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 flipH="1" rot="10800000">
            <a:off x="259950" y="27442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eamtreehouse.com/library/querying-relational-databa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library/practice-simple-where-clauses-with-sql" TargetMode="External"/><Relationship Id="rId4" Type="http://schemas.openxmlformats.org/officeDocument/2006/relationships/hyperlink" Target="https://teamtreehouse.com/library/modifying-data-with-sq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ctrTitle"/>
          </p:nvPr>
        </p:nvSpPr>
        <p:spPr>
          <a:xfrm>
            <a:off x="2296350" y="1621625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  <p:sp>
        <p:nvSpPr>
          <p:cNvPr id="127" name="Google Shape;127;p34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34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MySQL 1</a:t>
            </a:r>
            <a:endParaRPr/>
          </a:p>
        </p:txBody>
      </p:sp>
      <p:sp>
        <p:nvSpPr>
          <p:cNvPr id="187" name="Google Shape;187;p43"/>
          <p:cNvSpPr txBox="1"/>
          <p:nvPr>
            <p:ph idx="1" type="body"/>
          </p:nvPr>
        </p:nvSpPr>
        <p:spPr>
          <a:xfrm>
            <a:off x="522625" y="587675"/>
            <a:ext cx="81678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Homework</a:t>
            </a:r>
            <a:br>
              <a:rPr b="1" lang="en" sz="18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 b="1" sz="18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Create an HTML document </a:t>
            </a:r>
            <a:r>
              <a:rPr b="1"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public_html/class-samples/sql2.html 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containing a table that shows each of the tasks in the In Class Exercise, along with its associated SQL statement you created. It should look like this (see below).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Upload it to your cloud account and email a link to your instructor.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My</a:t>
            </a:r>
            <a:r>
              <a:rPr b="1"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SQL 2 Homework</a:t>
            </a:r>
            <a:endParaRPr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graphicFrame>
        <p:nvGraphicFramePr>
          <p:cNvPr id="188" name="Google Shape;188;p43"/>
          <p:cNvGraphicFramePr/>
          <p:nvPr/>
        </p:nvGraphicFramePr>
        <p:xfrm>
          <a:off x="1028700" y="297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{5FAC5C05-8340-4098-B87F-F723D6A2D26E}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SQL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many people are in the database?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COUNT( id ) FROM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MySQL 1</a:t>
            </a:r>
            <a:endParaRPr/>
          </a:p>
        </p:txBody>
      </p:sp>
      <p:sp>
        <p:nvSpPr>
          <p:cNvPr id="194" name="Google Shape;194;p44"/>
          <p:cNvSpPr txBox="1"/>
          <p:nvPr>
            <p:ph idx="1" type="body"/>
          </p:nvPr>
        </p:nvSpPr>
        <p:spPr>
          <a:xfrm>
            <a:off x="522625" y="587675"/>
            <a:ext cx="81678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Prep for Next Class (MySQL 3)</a:t>
            </a:r>
            <a:br>
              <a:rPr b="1" lang="en" sz="18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 b="1" sz="18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⊡"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Complete the following Treehouse lesson: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Querying Relational Databases [145 min]</a:t>
            </a:r>
            <a:b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https://teamtreehouse.com/library/querying-relational-databases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396200" y="712850"/>
            <a:ext cx="84069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Prep for Class:</a:t>
            </a:r>
            <a:br>
              <a:rPr b="1"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Do Treehouse lessons: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⊡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Practice Simple Where Clauses With SQL [6 min]: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https://teamtreehouse.com/library/practice-simple-where-clauses-with-sql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 Mono"/>
              <a:buChar char="⊡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Modifying Data With SQL [80 min]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https://teamtreehouse.com/library/modifying-data-with-sql/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3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Today’s Class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" name="Google Shape;140;p36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141" name="Google Shape;141;p3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525875" y="778325"/>
            <a:ext cx="81618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Today’s Class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Review last class: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Terminology (table, column, data type, schema, CRUD)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DB operations and their syntax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Migrating your database from one server to another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MySQL aggregate functions: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SUM(), COUNT(), MAX(), MIN()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 class exercise using aggregate functions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clause, and how it differs from 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clause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554700" y="488425"/>
            <a:ext cx="81618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Migrating from your local dev environment to your cloud account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b="1" lang="en" sz="18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(Your instructor will walk through these steps on the overhead so the class can follow along together.)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 Mono"/>
              <a:buAutoNum type="arabicPeriod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Use cPanel to create a new MySQL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on your cloud account. Give the user privileges to access that DB.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 Mono"/>
              <a:buAutoNum type="arabicPeriod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Use phpMyAdmin on your local dev to export your database to a .sql file which you will save on your computer.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 Mono"/>
              <a:buAutoNum type="arabicPeriod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Use phpMyAdmin on your cloud account to import your .sql file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In Class Exercise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Migrate your mailing list database from your laptop to your cloud account.</a:t>
            </a:r>
            <a:endParaRPr b="1" sz="1800">
              <a:solidFill>
                <a:srgbClr val="999999"/>
              </a:solidFill>
            </a:endParaRPr>
          </a:p>
        </p:txBody>
      </p:sp>
      <p:sp>
        <p:nvSpPr>
          <p:cNvPr id="157" name="Google Shape;157;p3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780925" y="605125"/>
            <a:ext cx="73107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MySQL Aggregate Functions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MySQL has several built-in function for aggregating results, including: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⊡"/>
            </a:pPr>
            <a:r>
              <a:rPr b="1" lang="en" sz="1400">
                <a:solidFill>
                  <a:schemeClr val="dk1"/>
                </a:solidFill>
              </a:rPr>
              <a:t>COUNT()</a:t>
            </a:r>
            <a:r>
              <a:rPr lang="en" sz="1400">
                <a:solidFill>
                  <a:schemeClr val="dk1"/>
                </a:solidFill>
              </a:rPr>
              <a:t> - counts the number of (non-null) values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⊡"/>
            </a:pPr>
            <a:r>
              <a:rPr b="1" lang="en" sz="1400">
                <a:solidFill>
                  <a:schemeClr val="dk1"/>
                </a:solidFill>
              </a:rPr>
              <a:t>SUM()</a:t>
            </a:r>
            <a:r>
              <a:rPr lang="en" sz="1400">
                <a:solidFill>
                  <a:schemeClr val="dk1"/>
                </a:solidFill>
              </a:rPr>
              <a:t> - adds up the values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⊡"/>
            </a:pPr>
            <a:r>
              <a:rPr b="1" lang="en" sz="1400">
                <a:solidFill>
                  <a:schemeClr val="dk1"/>
                </a:solidFill>
              </a:rPr>
              <a:t>MAX()</a:t>
            </a:r>
            <a:r>
              <a:rPr lang="en" sz="1400">
                <a:solidFill>
                  <a:schemeClr val="dk1"/>
                </a:solidFill>
              </a:rPr>
              <a:t> - selects the maximum (largest) of all values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⊡"/>
            </a:pPr>
            <a:r>
              <a:rPr b="1" lang="en" sz="1400">
                <a:solidFill>
                  <a:schemeClr val="dk1"/>
                </a:solidFill>
              </a:rPr>
              <a:t>MIN()</a:t>
            </a:r>
            <a:r>
              <a:rPr lang="en" sz="1400">
                <a:solidFill>
                  <a:schemeClr val="dk1"/>
                </a:solidFill>
              </a:rPr>
              <a:t> - selects the minimum (smallest) of all values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example, to count how many people are in your mailing list: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SELECT COUNT( id ) FROM users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will return a single row of results containing the COUNT (number of rows found).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3" name="Google Shape;163;p3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idx="1" type="body"/>
          </p:nvPr>
        </p:nvSpPr>
        <p:spPr>
          <a:xfrm>
            <a:off x="605125" y="605125"/>
            <a:ext cx="80394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GROUP BY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What if we want to see the number of cars owned in each state?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SELECT state, SUM( cars ) FROM users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doesn’t work the way we want, because the SUM() function causes the results to be “grouped” into a single row. However, we can tell the SUM() function to group the results by state: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SELECT state, SUM( cars ) FROM users GROUP BY state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gives us one group per state, with the number of cars in each of those groups (states).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9" name="Google Shape;169;p4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body"/>
          </p:nvPr>
        </p:nvSpPr>
        <p:spPr>
          <a:xfrm>
            <a:off x="605125" y="224125"/>
            <a:ext cx="80394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HAVING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Now that we have grouped our sum by state, how do we show only the states with 6 or more cars?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SELECT state, SUM( cars ) FROM users GROUP BY state WHERE SUM( cars ) &gt;= 6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Oops, this won’t work! But why? Because the WHERE clause operates on records </a:t>
            </a:r>
            <a:r>
              <a:rPr b="1" lang="en" sz="1400">
                <a:solidFill>
                  <a:schemeClr val="dk1"/>
                </a:solidFill>
              </a:rPr>
              <a:t>before</a:t>
            </a:r>
            <a:r>
              <a:rPr lang="en" sz="1400">
                <a:solidFill>
                  <a:schemeClr val="dk1"/>
                </a:solidFill>
              </a:rPr>
              <a:t> they are aggregated; it can’t “see” the aggregated results.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That’s where the HAVING clause comes in: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SELECT state, SUM( cars ) FROM users GROUP BY state HAVING SUM( cars ) &gt;= 6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limits our groups to only the ones where the total number of cars is 6 or more.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Finally, to show the total number of cars grouped by state, but just counting cars owned by people whose last name is Smith, and only where the total is &gt;= 6, we can include a WHERE clause: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SELECT state, SUM( cars ) FROM users WHERE lname="Smith" GROUP BY state HAVING SUM( cars ) &gt;= 6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Summary: </a:t>
            </a:r>
            <a:r>
              <a:rPr b="1" lang="en" sz="1400">
                <a:solidFill>
                  <a:schemeClr val="dk1"/>
                </a:solidFill>
              </a:rPr>
              <a:t>WHERE</a:t>
            </a:r>
            <a:r>
              <a:rPr lang="en" sz="1400">
                <a:solidFill>
                  <a:schemeClr val="dk1"/>
                </a:solidFill>
              </a:rPr>
              <a:t> decides which row(s) to include initially, </a:t>
            </a:r>
            <a:r>
              <a:rPr b="1" lang="en" sz="1400">
                <a:solidFill>
                  <a:schemeClr val="dk1"/>
                </a:solidFill>
              </a:rPr>
              <a:t>GROUP BY</a:t>
            </a:r>
            <a:r>
              <a:rPr lang="en" sz="1400">
                <a:solidFill>
                  <a:schemeClr val="dk1"/>
                </a:solidFill>
              </a:rPr>
              <a:t> determines how to group aggregate functions, and </a:t>
            </a:r>
            <a:r>
              <a:rPr b="1" lang="en" sz="1400">
                <a:solidFill>
                  <a:schemeClr val="dk1"/>
                </a:solidFill>
              </a:rPr>
              <a:t>HAVING</a:t>
            </a:r>
            <a:r>
              <a:rPr lang="en" sz="1400">
                <a:solidFill>
                  <a:schemeClr val="dk1"/>
                </a:solidFill>
              </a:rPr>
              <a:t> decides which aggregated result(s) to show.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5" name="Google Shape;175;p4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idx="1" type="body"/>
          </p:nvPr>
        </p:nvSpPr>
        <p:spPr>
          <a:xfrm>
            <a:off x="780925" y="605125"/>
            <a:ext cx="73107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In Class Exercise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Write SQL statements to determine the following: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people are in the database?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people are from New York?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people have opted out in total?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Show each state and the number of people in that state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total cars are owned?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total cars are owned by people in FL?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What are the most number of cars owned by any one person?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What are the least number of cars owned by any one person in NY?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cars are owned by each family (identified by last name)? </a:t>
            </a:r>
            <a:r>
              <a:rPr b="1" lang="en" sz="1400">
                <a:solidFill>
                  <a:schemeClr val="dk1"/>
                </a:solidFill>
              </a:rPr>
              <a:t>Show them in order of which family had the most cars.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How many cars are owned in each state by Smiths? </a:t>
            </a:r>
            <a:r>
              <a:rPr b="1" lang="en" sz="1400">
                <a:solidFill>
                  <a:schemeClr val="dk1"/>
                </a:solidFill>
              </a:rPr>
              <a:t>Show them in order of which state had the most cars.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Show the states where Smiths own more than 2 cars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1" name="Google Shape;181;p4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