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 id="2147483679" r:id="rId5"/>
    <p:sldMasterId id="214748368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5143500" cx="9144000"/>
  <p:notesSz cx="6858000" cy="9144000"/>
  <p:embeddedFontLst>
    <p:embeddedFont>
      <p:font typeface="Montserrat"/>
      <p:regular r:id="rId21"/>
      <p:bold r:id="rId22"/>
      <p:italic r:id="rId23"/>
      <p:boldItalic r:id="rId24"/>
    </p:embeddedFon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A6E6F3-74C5-4EB1-85A6-602BC21B4089}">
  <a:tblStyle styleId="{4DA6E6F3-74C5-4EB1-85A6-602BC21B408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Syntax highlighting: https://tohtml.com/php/</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73a10bd77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3a10bd7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739b76c4b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39b76c4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31836b2ab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231836b2ab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49db986e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249db986e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3acec07e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123acec07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3acec07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3acec0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022a47f8f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022a47f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31836b2ab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31836b2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1836b2ab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31836b2a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1836b2ab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1836b2a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31836b2ab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31836b2a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FF9E00"/>
        </a:solidFill>
      </p:bgPr>
    </p:bg>
    <p:spTree>
      <p:nvGrpSpPr>
        <p:cNvPr id="8" name="Shape 8"/>
        <p:cNvGrpSpPr/>
        <p:nvPr/>
      </p:nvGrpSpPr>
      <p:grpSpPr>
        <a:xfrm>
          <a:off x="0" y="0"/>
          <a:ext cx="0" cy="0"/>
          <a:chOff x="0" y="0"/>
          <a:chExt cx="0" cy="0"/>
        </a:xfrm>
      </p:grpSpPr>
      <p:sp>
        <p:nvSpPr>
          <p:cNvPr id="9" name="Google Shape;9;p2"/>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152400">
            <a:solidFill>
              <a:srgbClr val="FFFFFF"/>
            </a:solidFill>
            <a:prstDash val="solid"/>
            <a:miter lim="8000"/>
            <a:headEnd len="med" w="med" type="none"/>
            <a:tailEnd len="med" w="med" type="none"/>
          </a:ln>
        </p:spPr>
      </p:sp>
      <p:sp>
        <p:nvSpPr>
          <p:cNvPr id="10" name="Google Shape;10;p2"/>
          <p:cNvSpPr txBox="1"/>
          <p:nvPr>
            <p:ph type="ctrTitle"/>
          </p:nvPr>
        </p:nvSpPr>
        <p:spPr>
          <a:xfrm>
            <a:off x="2296350" y="1991850"/>
            <a:ext cx="4551300" cy="1159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434343"/>
              </a:buClr>
              <a:buSzPts val="3000"/>
              <a:buNone/>
              <a:defRPr sz="3000">
                <a:solidFill>
                  <a:srgbClr val="434343"/>
                </a:solidFill>
              </a:defRPr>
            </a:lvl1pPr>
            <a:lvl2pPr lvl="1" algn="ctr">
              <a:spcBef>
                <a:spcPts val="0"/>
              </a:spcBef>
              <a:spcAft>
                <a:spcPts val="0"/>
              </a:spcAft>
              <a:buClr>
                <a:srgbClr val="434343"/>
              </a:buClr>
              <a:buSzPts val="3000"/>
              <a:buNone/>
              <a:defRPr sz="3000">
                <a:solidFill>
                  <a:srgbClr val="434343"/>
                </a:solidFill>
              </a:defRPr>
            </a:lvl2pPr>
            <a:lvl3pPr lvl="2" algn="ctr">
              <a:spcBef>
                <a:spcPts val="0"/>
              </a:spcBef>
              <a:spcAft>
                <a:spcPts val="0"/>
              </a:spcAft>
              <a:buClr>
                <a:srgbClr val="434343"/>
              </a:buClr>
              <a:buSzPts val="3000"/>
              <a:buNone/>
              <a:defRPr sz="3000">
                <a:solidFill>
                  <a:srgbClr val="434343"/>
                </a:solidFill>
              </a:defRPr>
            </a:lvl3pPr>
            <a:lvl4pPr lvl="3" algn="ctr">
              <a:spcBef>
                <a:spcPts val="0"/>
              </a:spcBef>
              <a:spcAft>
                <a:spcPts val="0"/>
              </a:spcAft>
              <a:buClr>
                <a:srgbClr val="434343"/>
              </a:buClr>
              <a:buSzPts val="3000"/>
              <a:buNone/>
              <a:defRPr sz="3000">
                <a:solidFill>
                  <a:srgbClr val="434343"/>
                </a:solidFill>
              </a:defRPr>
            </a:lvl4pPr>
            <a:lvl5pPr lvl="4" algn="ctr">
              <a:spcBef>
                <a:spcPts val="0"/>
              </a:spcBef>
              <a:spcAft>
                <a:spcPts val="0"/>
              </a:spcAft>
              <a:buClr>
                <a:srgbClr val="434343"/>
              </a:buClr>
              <a:buSzPts val="3000"/>
              <a:buNone/>
              <a:defRPr sz="3000">
                <a:solidFill>
                  <a:srgbClr val="434343"/>
                </a:solidFill>
              </a:defRPr>
            </a:lvl5pPr>
            <a:lvl6pPr lvl="5" algn="ctr">
              <a:spcBef>
                <a:spcPts val="0"/>
              </a:spcBef>
              <a:spcAft>
                <a:spcPts val="0"/>
              </a:spcAft>
              <a:buClr>
                <a:srgbClr val="434343"/>
              </a:buClr>
              <a:buSzPts val="3000"/>
              <a:buNone/>
              <a:defRPr sz="3000">
                <a:solidFill>
                  <a:srgbClr val="434343"/>
                </a:solidFill>
              </a:defRPr>
            </a:lvl6pPr>
            <a:lvl7pPr lvl="6" algn="ctr">
              <a:spcBef>
                <a:spcPts val="0"/>
              </a:spcBef>
              <a:spcAft>
                <a:spcPts val="0"/>
              </a:spcAft>
              <a:buClr>
                <a:srgbClr val="434343"/>
              </a:buClr>
              <a:buSzPts val="3000"/>
              <a:buNone/>
              <a:defRPr sz="3000">
                <a:solidFill>
                  <a:srgbClr val="434343"/>
                </a:solidFill>
              </a:defRPr>
            </a:lvl7pPr>
            <a:lvl8pPr lvl="7" algn="ctr">
              <a:spcBef>
                <a:spcPts val="0"/>
              </a:spcBef>
              <a:spcAft>
                <a:spcPts val="0"/>
              </a:spcAft>
              <a:buClr>
                <a:srgbClr val="434343"/>
              </a:buClr>
              <a:buSzPts val="3000"/>
              <a:buNone/>
              <a:defRPr sz="3000">
                <a:solidFill>
                  <a:srgbClr val="434343"/>
                </a:solidFill>
              </a:defRPr>
            </a:lvl8pPr>
            <a:lvl9pPr lvl="8" algn="ctr">
              <a:spcBef>
                <a:spcPts val="0"/>
              </a:spcBef>
              <a:spcAft>
                <a:spcPts val="0"/>
              </a:spcAft>
              <a:buClr>
                <a:srgbClr val="434343"/>
              </a:buClr>
              <a:buSzPts val="3000"/>
              <a:buNone/>
              <a:defRPr sz="3000">
                <a:solidFill>
                  <a:srgbClr val="43434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inverse">
  <p:cSld name="BLANK_1">
    <p:bg>
      <p:bgPr>
        <a:solidFill>
          <a:srgbClr val="434343"/>
        </a:solidFill>
      </p:bgPr>
    </p:bg>
    <p:spTree>
      <p:nvGrpSpPr>
        <p:cNvPr id="42" name="Shape 42"/>
        <p:cNvGrpSpPr/>
        <p:nvPr/>
      </p:nvGrpSpPr>
      <p:grpSpPr>
        <a:xfrm>
          <a:off x="0" y="0"/>
          <a:ext cx="0" cy="0"/>
          <a:chOff x="0" y="0"/>
          <a:chExt cx="0" cy="0"/>
        </a:xfrm>
      </p:grpSpPr>
      <p:sp>
        <p:nvSpPr>
          <p:cNvPr id="43" name="Google Shape;43;p11"/>
          <p:cNvSpPr/>
          <p:nvPr/>
        </p:nvSpPr>
        <p:spPr>
          <a:xfrm>
            <a:off x="558125"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rgbClr val="FFFFFF"/>
            </a:solidFill>
            <a:prstDash val="solid"/>
            <a:miter lim="8000"/>
            <a:headEnd len="med" w="med" type="none"/>
            <a:tailEnd len="med" w="med" type="none"/>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FF9E00"/>
        </a:solidFill>
      </p:bgPr>
    </p:bg>
    <p:spTree>
      <p:nvGrpSpPr>
        <p:cNvPr id="47" name="Shape 47"/>
        <p:cNvGrpSpPr/>
        <p:nvPr/>
      </p:nvGrpSpPr>
      <p:grpSpPr>
        <a:xfrm>
          <a:off x="0" y="0"/>
          <a:ext cx="0" cy="0"/>
          <a:chOff x="0" y="0"/>
          <a:chExt cx="0" cy="0"/>
        </a:xfrm>
      </p:grpSpPr>
      <p:sp>
        <p:nvSpPr>
          <p:cNvPr id="48" name="Google Shape;48;p13"/>
          <p:cNvSpPr/>
          <p:nvPr/>
        </p:nvSpPr>
        <p:spPr>
          <a:xfrm>
            <a:off x="818062"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152400">
            <a:solidFill>
              <a:srgbClr val="FFFFFF"/>
            </a:solidFill>
            <a:prstDash val="solid"/>
            <a:miter lim="8000"/>
            <a:headEnd len="sm" w="sm" type="none"/>
            <a:tailEnd len="sm" w="sm" type="none"/>
          </a:ln>
        </p:spPr>
      </p:sp>
      <p:sp>
        <p:nvSpPr>
          <p:cNvPr id="49" name="Google Shape;49;p13"/>
          <p:cNvSpPr txBox="1"/>
          <p:nvPr>
            <p:ph type="ctrTitle"/>
          </p:nvPr>
        </p:nvSpPr>
        <p:spPr>
          <a:xfrm>
            <a:off x="2296350" y="1991850"/>
            <a:ext cx="4551300" cy="1159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Montserrat"/>
              <a:buNone/>
              <a:defRPr/>
            </a:lvl1pPr>
            <a:lvl2pPr indent="0" lvl="1" marL="0" marR="0" rtl="0" algn="ctr">
              <a:lnSpc>
                <a:spcPct val="100000"/>
              </a:lnSpc>
              <a:spcBef>
                <a:spcPts val="0"/>
              </a:spcBef>
              <a:spcAft>
                <a:spcPts val="0"/>
              </a:spcAft>
              <a:buClr>
                <a:srgbClr val="434343"/>
              </a:buClr>
              <a:buSzPts val="1400"/>
              <a:buFont typeface="Montserrat"/>
              <a:buNone/>
              <a:defRPr/>
            </a:lvl2pPr>
            <a:lvl3pPr indent="0" lvl="2" marL="0" marR="0" rtl="0" algn="ctr">
              <a:spcBef>
                <a:spcPts val="0"/>
              </a:spcBef>
              <a:spcAft>
                <a:spcPts val="0"/>
              </a:spcAft>
              <a:buClr>
                <a:srgbClr val="434343"/>
              </a:buClr>
              <a:buSzPts val="1400"/>
              <a:buFont typeface="Montserrat"/>
              <a:buNone/>
              <a:defRPr/>
            </a:lvl3pPr>
            <a:lvl4pPr indent="0" lvl="3" marL="0" marR="0" rtl="0" algn="ctr">
              <a:spcBef>
                <a:spcPts val="0"/>
              </a:spcBef>
              <a:spcAft>
                <a:spcPts val="0"/>
              </a:spcAft>
              <a:buClr>
                <a:srgbClr val="434343"/>
              </a:buClr>
              <a:buSzPts val="1400"/>
              <a:buFont typeface="Montserrat"/>
              <a:buNone/>
              <a:defRPr/>
            </a:lvl4pPr>
            <a:lvl5pPr indent="0" lvl="4" marL="0" marR="0" rtl="0" algn="ctr">
              <a:spcBef>
                <a:spcPts val="0"/>
              </a:spcBef>
              <a:spcAft>
                <a:spcPts val="0"/>
              </a:spcAft>
              <a:buClr>
                <a:srgbClr val="434343"/>
              </a:buClr>
              <a:buSzPts val="1400"/>
              <a:buFont typeface="Montserrat"/>
              <a:buNone/>
              <a:defRPr/>
            </a:lvl5pPr>
            <a:lvl6pPr indent="0" lvl="5" marL="0" marR="0" rtl="0" algn="ctr">
              <a:spcBef>
                <a:spcPts val="0"/>
              </a:spcBef>
              <a:spcAft>
                <a:spcPts val="0"/>
              </a:spcAft>
              <a:buClr>
                <a:srgbClr val="434343"/>
              </a:buClr>
              <a:buSzPts val="1400"/>
              <a:buFont typeface="Montserrat"/>
              <a:buNone/>
              <a:defRPr/>
            </a:lvl6pPr>
            <a:lvl7pPr indent="0" lvl="6" marL="0" marR="0" rtl="0" algn="ctr">
              <a:spcBef>
                <a:spcPts val="0"/>
              </a:spcBef>
              <a:spcAft>
                <a:spcPts val="0"/>
              </a:spcAft>
              <a:buClr>
                <a:srgbClr val="434343"/>
              </a:buClr>
              <a:buSzPts val="1400"/>
              <a:buFont typeface="Montserrat"/>
              <a:buNone/>
              <a:defRPr/>
            </a:lvl7pPr>
            <a:lvl8pPr indent="0" lvl="7" marL="0" marR="0" rtl="0" algn="ctr">
              <a:spcBef>
                <a:spcPts val="0"/>
              </a:spcBef>
              <a:spcAft>
                <a:spcPts val="0"/>
              </a:spcAft>
              <a:buClr>
                <a:srgbClr val="434343"/>
              </a:buClr>
              <a:buSzPts val="1400"/>
              <a:buFont typeface="Montserrat"/>
              <a:buNone/>
              <a:defRPr/>
            </a:lvl8pPr>
            <a:lvl9pPr indent="0" lvl="8" marL="0" marR="0" rtl="0" algn="ctr">
              <a:spcBef>
                <a:spcPts val="0"/>
              </a:spcBef>
              <a:spcAft>
                <a:spcPts val="0"/>
              </a:spcAft>
              <a:buClr>
                <a:srgbClr val="434343"/>
              </a:buClr>
              <a:buSzPts val="1400"/>
              <a:buFont typeface="Montserra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50" name="Shape 50"/>
        <p:cNvGrpSpPr/>
        <p:nvPr/>
      </p:nvGrpSpPr>
      <p:grpSpPr>
        <a:xfrm>
          <a:off x="0" y="0"/>
          <a:ext cx="0" cy="0"/>
          <a:chOff x="0" y="0"/>
          <a:chExt cx="0" cy="0"/>
        </a:xfrm>
      </p:grpSpPr>
      <p:sp>
        <p:nvSpPr>
          <p:cNvPr id="51" name="Google Shape;51;p14"/>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52" name="Google Shape;52;p14"/>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14"/>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inverse">
  <p:cSld name="Blank inverse">
    <p:bg>
      <p:bgPr>
        <a:solidFill>
          <a:srgbClr val="434343"/>
        </a:solidFill>
      </p:bgPr>
    </p:bg>
    <p:spTree>
      <p:nvGrpSpPr>
        <p:cNvPr id="54" name="Shape 54"/>
        <p:cNvGrpSpPr/>
        <p:nvPr/>
      </p:nvGrpSpPr>
      <p:grpSpPr>
        <a:xfrm>
          <a:off x="0" y="0"/>
          <a:ext cx="0" cy="0"/>
          <a:chOff x="0" y="0"/>
          <a:chExt cx="0" cy="0"/>
        </a:xfrm>
      </p:grpSpPr>
      <p:sp>
        <p:nvSpPr>
          <p:cNvPr id="55" name="Google Shape;55;p15"/>
          <p:cNvSpPr/>
          <p:nvPr/>
        </p:nvSpPr>
        <p:spPr>
          <a:xfrm>
            <a:off x="558124"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rgbClr val="FFFFFF"/>
            </a:solidFill>
            <a:prstDash val="solid"/>
            <a:miter lim="8000"/>
            <a:headEnd len="sm" w="sm" type="none"/>
            <a:tailEnd len="sm" w="sm" type="none"/>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Subtitle">
    <p:bg>
      <p:bgPr>
        <a:solidFill>
          <a:srgbClr val="FF9E00"/>
        </a:solidFill>
      </p:bgPr>
    </p:bg>
    <p:spTree>
      <p:nvGrpSpPr>
        <p:cNvPr id="56" name="Shape 56"/>
        <p:cNvGrpSpPr/>
        <p:nvPr/>
      </p:nvGrpSpPr>
      <p:grpSpPr>
        <a:xfrm>
          <a:off x="0" y="0"/>
          <a:ext cx="0" cy="0"/>
          <a:chOff x="0" y="0"/>
          <a:chExt cx="0" cy="0"/>
        </a:xfrm>
      </p:grpSpPr>
      <p:sp>
        <p:nvSpPr>
          <p:cNvPr id="57" name="Google Shape;57;p16"/>
          <p:cNvSpPr/>
          <p:nvPr/>
        </p:nvSpPr>
        <p:spPr>
          <a:xfrm>
            <a:off x="818062"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rgbClr val="FFFFFF"/>
            </a:solidFill>
            <a:prstDash val="solid"/>
            <a:miter lim="8000"/>
            <a:headEnd len="sm" w="sm" type="none"/>
            <a:tailEnd len="sm" w="sm" type="none"/>
          </a:ln>
        </p:spPr>
      </p:sp>
      <p:sp>
        <p:nvSpPr>
          <p:cNvPr id="58" name="Google Shape;58;p16"/>
          <p:cNvSpPr txBox="1"/>
          <p:nvPr>
            <p:ph type="ctrTitle"/>
          </p:nvPr>
        </p:nvSpPr>
        <p:spPr>
          <a:xfrm>
            <a:off x="1933200" y="2189999"/>
            <a:ext cx="5277600" cy="4476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Montserrat"/>
              <a:buNone/>
              <a:defRPr/>
            </a:lvl1pPr>
            <a:lvl2pPr indent="0" lvl="1" marL="0" marR="0" rtl="0" algn="ctr">
              <a:lnSpc>
                <a:spcPct val="100000"/>
              </a:lnSpc>
              <a:spcBef>
                <a:spcPts val="0"/>
              </a:spcBef>
              <a:spcAft>
                <a:spcPts val="0"/>
              </a:spcAft>
              <a:buClr>
                <a:srgbClr val="434343"/>
              </a:buClr>
              <a:buSzPts val="1400"/>
              <a:buFont typeface="Montserrat"/>
              <a:buNone/>
              <a:defRPr/>
            </a:lvl2pPr>
            <a:lvl3pPr indent="0" lvl="2" marL="0" marR="0" rtl="0" algn="ctr">
              <a:spcBef>
                <a:spcPts val="0"/>
              </a:spcBef>
              <a:spcAft>
                <a:spcPts val="0"/>
              </a:spcAft>
              <a:buClr>
                <a:srgbClr val="434343"/>
              </a:buClr>
              <a:buSzPts val="1400"/>
              <a:buFont typeface="Montserrat"/>
              <a:buNone/>
              <a:defRPr/>
            </a:lvl3pPr>
            <a:lvl4pPr indent="0" lvl="3" marL="0" marR="0" rtl="0" algn="ctr">
              <a:spcBef>
                <a:spcPts val="0"/>
              </a:spcBef>
              <a:spcAft>
                <a:spcPts val="0"/>
              </a:spcAft>
              <a:buClr>
                <a:srgbClr val="434343"/>
              </a:buClr>
              <a:buSzPts val="1400"/>
              <a:buFont typeface="Montserrat"/>
              <a:buNone/>
              <a:defRPr/>
            </a:lvl4pPr>
            <a:lvl5pPr indent="0" lvl="4" marL="0" marR="0" rtl="0" algn="ctr">
              <a:spcBef>
                <a:spcPts val="0"/>
              </a:spcBef>
              <a:spcAft>
                <a:spcPts val="0"/>
              </a:spcAft>
              <a:buClr>
                <a:srgbClr val="434343"/>
              </a:buClr>
              <a:buSzPts val="1400"/>
              <a:buFont typeface="Montserrat"/>
              <a:buNone/>
              <a:defRPr/>
            </a:lvl5pPr>
            <a:lvl6pPr indent="0" lvl="5" marL="0" marR="0" rtl="0" algn="ctr">
              <a:spcBef>
                <a:spcPts val="0"/>
              </a:spcBef>
              <a:spcAft>
                <a:spcPts val="0"/>
              </a:spcAft>
              <a:buClr>
                <a:srgbClr val="434343"/>
              </a:buClr>
              <a:buSzPts val="1400"/>
              <a:buFont typeface="Montserrat"/>
              <a:buNone/>
              <a:defRPr/>
            </a:lvl6pPr>
            <a:lvl7pPr indent="0" lvl="6" marL="0" marR="0" rtl="0" algn="ctr">
              <a:spcBef>
                <a:spcPts val="0"/>
              </a:spcBef>
              <a:spcAft>
                <a:spcPts val="0"/>
              </a:spcAft>
              <a:buClr>
                <a:srgbClr val="434343"/>
              </a:buClr>
              <a:buSzPts val="1400"/>
              <a:buFont typeface="Montserrat"/>
              <a:buNone/>
              <a:defRPr/>
            </a:lvl7pPr>
            <a:lvl8pPr indent="0" lvl="7" marL="0" marR="0" rtl="0" algn="ctr">
              <a:spcBef>
                <a:spcPts val="0"/>
              </a:spcBef>
              <a:spcAft>
                <a:spcPts val="0"/>
              </a:spcAft>
              <a:buClr>
                <a:srgbClr val="434343"/>
              </a:buClr>
              <a:buSzPts val="1400"/>
              <a:buFont typeface="Montserrat"/>
              <a:buNone/>
              <a:defRPr/>
            </a:lvl8pPr>
            <a:lvl9pPr indent="0" lvl="8" marL="0" marR="0" rtl="0" algn="ctr">
              <a:spcBef>
                <a:spcPts val="0"/>
              </a:spcBef>
              <a:spcAft>
                <a:spcPts val="0"/>
              </a:spcAft>
              <a:buClr>
                <a:srgbClr val="434343"/>
              </a:buClr>
              <a:buSzPts val="1400"/>
              <a:buFont typeface="Montserrat"/>
              <a:buNone/>
              <a:defRPr/>
            </a:lvl9pPr>
          </a:lstStyle>
          <a:p/>
        </p:txBody>
      </p:sp>
      <p:sp>
        <p:nvSpPr>
          <p:cNvPr id="59" name="Google Shape;59;p16"/>
          <p:cNvSpPr txBox="1"/>
          <p:nvPr>
            <p:ph idx="1" type="subTitle"/>
          </p:nvPr>
        </p:nvSpPr>
        <p:spPr>
          <a:xfrm>
            <a:off x="685800" y="2505900"/>
            <a:ext cx="7772400" cy="447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FFFFFF"/>
              </a:buClr>
              <a:buSzPts val="1400"/>
              <a:buFont typeface="Droid Serif"/>
              <a:buNone/>
              <a:defRPr/>
            </a:lvl1pPr>
            <a:lvl2pPr indent="0" lvl="1" marL="0" marR="0" rtl="0" algn="ctr">
              <a:lnSpc>
                <a:spcPct val="100000"/>
              </a:lnSpc>
              <a:spcBef>
                <a:spcPts val="0"/>
              </a:spcBef>
              <a:spcAft>
                <a:spcPts val="0"/>
              </a:spcAft>
              <a:buClr>
                <a:srgbClr val="FFFFFF"/>
              </a:buClr>
              <a:buSzPts val="1400"/>
              <a:buFont typeface="Droid Serif"/>
              <a:buNone/>
              <a:defRPr/>
            </a:lvl2pPr>
            <a:lvl3pPr indent="0" lvl="2" marL="0" marR="0" rtl="0" algn="ctr">
              <a:lnSpc>
                <a:spcPct val="100000"/>
              </a:lnSpc>
              <a:spcBef>
                <a:spcPts val="0"/>
              </a:spcBef>
              <a:spcAft>
                <a:spcPts val="0"/>
              </a:spcAft>
              <a:buClr>
                <a:srgbClr val="FFFFFF"/>
              </a:buClr>
              <a:buSzPts val="1400"/>
              <a:buFont typeface="Droid Serif"/>
              <a:buNone/>
              <a:defRPr/>
            </a:lvl3pPr>
            <a:lvl4pPr indent="0" lvl="3" marL="0" marR="0" rtl="0" algn="ctr">
              <a:lnSpc>
                <a:spcPct val="100000"/>
              </a:lnSpc>
              <a:spcBef>
                <a:spcPts val="0"/>
              </a:spcBef>
              <a:spcAft>
                <a:spcPts val="0"/>
              </a:spcAft>
              <a:buClr>
                <a:srgbClr val="FFFFFF"/>
              </a:buClr>
              <a:buSzPts val="1400"/>
              <a:buFont typeface="Droid Serif"/>
              <a:buNone/>
              <a:defRPr/>
            </a:lvl4pPr>
            <a:lvl5pPr indent="0" lvl="4" marL="0" marR="0" rtl="0" algn="ctr">
              <a:lnSpc>
                <a:spcPct val="100000"/>
              </a:lnSpc>
              <a:spcBef>
                <a:spcPts val="0"/>
              </a:spcBef>
              <a:spcAft>
                <a:spcPts val="0"/>
              </a:spcAft>
              <a:buClr>
                <a:srgbClr val="FFFFFF"/>
              </a:buClr>
              <a:buSzPts val="1400"/>
              <a:buFont typeface="Droid Serif"/>
              <a:buNone/>
              <a:defRPr/>
            </a:lvl5pPr>
            <a:lvl6pPr indent="0" lvl="5" marL="0" marR="0" rtl="0" algn="ctr">
              <a:lnSpc>
                <a:spcPct val="100000"/>
              </a:lnSpc>
              <a:spcBef>
                <a:spcPts val="0"/>
              </a:spcBef>
              <a:spcAft>
                <a:spcPts val="0"/>
              </a:spcAft>
              <a:buClr>
                <a:srgbClr val="FFFFFF"/>
              </a:buClr>
              <a:buSzPts val="1400"/>
              <a:buFont typeface="Droid Serif"/>
              <a:buNone/>
              <a:defRPr/>
            </a:lvl6pPr>
            <a:lvl7pPr indent="0" lvl="6" marL="0" marR="0" rtl="0" algn="ctr">
              <a:lnSpc>
                <a:spcPct val="100000"/>
              </a:lnSpc>
              <a:spcBef>
                <a:spcPts val="0"/>
              </a:spcBef>
              <a:spcAft>
                <a:spcPts val="0"/>
              </a:spcAft>
              <a:buClr>
                <a:srgbClr val="FFFFFF"/>
              </a:buClr>
              <a:buSzPts val="1400"/>
              <a:buFont typeface="Droid Serif"/>
              <a:buNone/>
              <a:defRPr/>
            </a:lvl7pPr>
            <a:lvl8pPr indent="0" lvl="7" marL="0" marR="0" rtl="0" algn="ctr">
              <a:lnSpc>
                <a:spcPct val="100000"/>
              </a:lnSpc>
              <a:spcBef>
                <a:spcPts val="0"/>
              </a:spcBef>
              <a:spcAft>
                <a:spcPts val="0"/>
              </a:spcAft>
              <a:buClr>
                <a:srgbClr val="FFFFFF"/>
              </a:buClr>
              <a:buSzPts val="1400"/>
              <a:buFont typeface="Droid Serif"/>
              <a:buNone/>
              <a:defRPr/>
            </a:lvl8pPr>
            <a:lvl9pPr indent="0" lvl="8" marL="0" marR="0" rtl="0" algn="ctr">
              <a:lnSpc>
                <a:spcPct val="100000"/>
              </a:lnSpc>
              <a:spcBef>
                <a:spcPts val="0"/>
              </a:spcBef>
              <a:spcAft>
                <a:spcPts val="0"/>
              </a:spcAft>
              <a:buClr>
                <a:srgbClr val="FFFFFF"/>
              </a:buClr>
              <a:buSzPts val="1400"/>
              <a:buFont typeface="Droid Serif"/>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7"/>
          <p:cNvSpPr/>
          <p:nvPr/>
        </p:nvSpPr>
        <p:spPr>
          <a:xfrm>
            <a:off x="558124"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rgbClr val="FF9E00"/>
            </a:solidFill>
            <a:prstDash val="solid"/>
            <a:miter lim="8000"/>
            <a:headEnd len="sm" w="sm" type="none"/>
            <a:tailEnd len="sm" w="sm" type="none"/>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18"/>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18"/>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65" name="Shape 65"/>
        <p:cNvGrpSpPr/>
        <p:nvPr/>
      </p:nvGrpSpPr>
      <p:grpSpPr>
        <a:xfrm>
          <a:off x="0" y="0"/>
          <a:ext cx="0" cy="0"/>
          <a:chOff x="0" y="0"/>
          <a:chExt cx="0" cy="0"/>
        </a:xfrm>
      </p:grpSpPr>
      <p:sp>
        <p:nvSpPr>
          <p:cNvPr id="66" name="Google Shape;66;p19"/>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67" name="Google Shape;67;p19"/>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 name="Google Shape;68;p19"/>
          <p:cNvSpPr txBox="1"/>
          <p:nvPr>
            <p:ph idx="1" type="body"/>
          </p:nvPr>
        </p:nvSpPr>
        <p:spPr>
          <a:xfrm>
            <a:off x="840975" y="956004"/>
            <a:ext cx="3621900" cy="2965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69" name="Google Shape;69;p19"/>
          <p:cNvSpPr txBox="1"/>
          <p:nvPr>
            <p:ph idx="2" type="body"/>
          </p:nvPr>
        </p:nvSpPr>
        <p:spPr>
          <a:xfrm>
            <a:off x="4681051" y="956004"/>
            <a:ext cx="3621900" cy="2965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 + 3 columns">
    <p:spTree>
      <p:nvGrpSpPr>
        <p:cNvPr id="70" name="Shape 70"/>
        <p:cNvGrpSpPr/>
        <p:nvPr/>
      </p:nvGrpSpPr>
      <p:grpSpPr>
        <a:xfrm>
          <a:off x="0" y="0"/>
          <a:ext cx="0" cy="0"/>
          <a:chOff x="0" y="0"/>
          <a:chExt cx="0" cy="0"/>
        </a:xfrm>
      </p:grpSpPr>
      <p:sp>
        <p:nvSpPr>
          <p:cNvPr id="71" name="Google Shape;71;p20"/>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72" name="Google Shape;72;p20"/>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20"/>
          <p:cNvSpPr txBox="1"/>
          <p:nvPr>
            <p:ph idx="1" type="body"/>
          </p:nvPr>
        </p:nvSpPr>
        <p:spPr>
          <a:xfrm>
            <a:off x="753900" y="971550"/>
            <a:ext cx="2440500" cy="3241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74" name="Google Shape;74;p20"/>
          <p:cNvSpPr txBox="1"/>
          <p:nvPr>
            <p:ph idx="2" type="body"/>
          </p:nvPr>
        </p:nvSpPr>
        <p:spPr>
          <a:xfrm>
            <a:off x="3319596" y="971550"/>
            <a:ext cx="2440500" cy="3241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75" name="Google Shape;75;p20"/>
          <p:cNvSpPr txBox="1"/>
          <p:nvPr>
            <p:ph idx="3" type="body"/>
          </p:nvPr>
        </p:nvSpPr>
        <p:spPr>
          <a:xfrm>
            <a:off x="5885291" y="971550"/>
            <a:ext cx="2440500" cy="3241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rgbClr val="434343"/>
        </a:solidFill>
      </p:bgPr>
    </p:bg>
    <p:spTree>
      <p:nvGrpSpPr>
        <p:cNvPr id="76" name="Shape 76"/>
        <p:cNvGrpSpPr/>
        <p:nvPr/>
      </p:nvGrpSpPr>
      <p:grpSpPr>
        <a:xfrm>
          <a:off x="0" y="0"/>
          <a:ext cx="0" cy="0"/>
          <a:chOff x="0" y="0"/>
          <a:chExt cx="0" cy="0"/>
        </a:xfrm>
      </p:grpSpPr>
      <p:sp>
        <p:nvSpPr>
          <p:cNvPr id="77" name="Google Shape;77;p21"/>
          <p:cNvSpPr/>
          <p:nvPr/>
        </p:nvSpPr>
        <p:spPr>
          <a:xfrm>
            <a:off x="818062"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rgbClr val="FF9E00"/>
            </a:solidFill>
            <a:prstDash val="solid"/>
            <a:miter lim="8000"/>
            <a:headEnd len="sm" w="sm" type="none"/>
            <a:tailEnd len="sm" w="sm" type="none"/>
          </a:ln>
        </p:spPr>
      </p:sp>
      <p:sp>
        <p:nvSpPr>
          <p:cNvPr id="78" name="Google Shape;78;p21"/>
          <p:cNvSpPr txBox="1"/>
          <p:nvPr>
            <p:ph idx="1" type="body"/>
          </p:nvPr>
        </p:nvSpPr>
        <p:spPr>
          <a:xfrm>
            <a:off x="2037600" y="2161800"/>
            <a:ext cx="5068800" cy="819900"/>
          </a:xfrm>
          <a:prstGeom prst="rect">
            <a:avLst/>
          </a:prstGeom>
          <a:noFill/>
          <a:ln>
            <a:noFill/>
          </a:ln>
        </p:spPr>
        <p:txBody>
          <a:bodyPr anchorCtr="0" anchor="ctr"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lgn="ctr">
              <a:spcBef>
                <a:spcPts val="0"/>
              </a:spcBef>
              <a:spcAft>
                <a:spcPts val="0"/>
              </a:spcAft>
              <a:buSzPts val="1400"/>
              <a:buChar char="□"/>
              <a:defRPr/>
            </a:lvl2pPr>
            <a:lvl3pPr indent="-228600" lvl="2" marL="1371600" rtl="0" algn="ctr">
              <a:spcBef>
                <a:spcPts val="0"/>
              </a:spcBef>
              <a:spcAft>
                <a:spcPts val="0"/>
              </a:spcAft>
              <a:buSzPts val="1400"/>
              <a:buNone/>
              <a:defRPr/>
            </a:lvl3pPr>
            <a:lvl4pPr indent="-228600" lvl="3" marL="1828800" rtl="0" algn="ctr">
              <a:spcBef>
                <a:spcPts val="0"/>
              </a:spcBef>
              <a:spcAft>
                <a:spcPts val="0"/>
              </a:spcAft>
              <a:buSzPts val="1400"/>
              <a:buNone/>
              <a:defRPr/>
            </a:lvl4pPr>
            <a:lvl5pPr indent="-228600" lvl="4" marL="2286000" rtl="0" algn="ctr">
              <a:spcBef>
                <a:spcPts val="0"/>
              </a:spcBef>
              <a:spcAft>
                <a:spcPts val="0"/>
              </a:spcAft>
              <a:buSzPts val="1400"/>
              <a:buNone/>
              <a:defRPr/>
            </a:lvl5pPr>
            <a:lvl6pPr indent="-228600" lvl="5" marL="2743200" rtl="0" algn="ctr">
              <a:spcBef>
                <a:spcPts val="0"/>
              </a:spcBef>
              <a:spcAft>
                <a:spcPts val="0"/>
              </a:spcAft>
              <a:buSzPts val="1400"/>
              <a:buNone/>
              <a:defRPr/>
            </a:lvl6pPr>
            <a:lvl7pPr indent="-228600" lvl="6" marL="3200400" rtl="0" algn="ctr">
              <a:spcBef>
                <a:spcPts val="0"/>
              </a:spcBef>
              <a:spcAft>
                <a:spcPts val="0"/>
              </a:spcAft>
              <a:buSzPts val="1400"/>
              <a:buNone/>
              <a:defRPr/>
            </a:lvl7pPr>
            <a:lvl8pPr indent="-228600" lvl="7" marL="3657600" rtl="0" algn="ctr">
              <a:spcBef>
                <a:spcPts val="0"/>
              </a:spcBef>
              <a:spcAft>
                <a:spcPts val="0"/>
              </a:spcAft>
              <a:buSzPts val="1400"/>
              <a:buNone/>
              <a:defRPr/>
            </a:lvl8pPr>
            <a:lvl9pPr indent="-228600" lvl="8" marL="4114800" rtl="0" algn="ctr">
              <a:spcBef>
                <a:spcPts val="0"/>
              </a:spcBef>
              <a:spcAft>
                <a:spcPts val="0"/>
              </a:spcAft>
              <a:buSzPts val="1400"/>
              <a:buNone/>
              <a:defRPr/>
            </a:lvl9pPr>
          </a:lstStyle>
          <a:p/>
        </p:txBody>
      </p:sp>
      <p:sp>
        <p:nvSpPr>
          <p:cNvPr id="79" name="Google Shape;79;p21"/>
          <p:cNvSpPr txBox="1"/>
          <p:nvPr/>
        </p:nvSpPr>
        <p:spPr>
          <a:xfrm>
            <a:off x="3853200" y="293592"/>
            <a:ext cx="14376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9E00"/>
              </a:buClr>
              <a:buFont typeface="Montserrat"/>
              <a:buNone/>
            </a:pPr>
            <a:r>
              <a:rPr b="0" i="0" lang="en" sz="9600" u="none" cap="none" strike="noStrike">
                <a:solidFill>
                  <a:srgbClr val="FF9E00"/>
                </a:solidFill>
                <a:latin typeface="Montserrat"/>
                <a:ea typeface="Montserrat"/>
                <a:cs typeface="Montserrat"/>
                <a:sym typeface="Montserrat"/>
              </a:rPr>
              <a:t>“</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rgbClr val="FF9E00"/>
        </a:solidFill>
      </p:bgPr>
    </p:bg>
    <p:spTree>
      <p:nvGrpSpPr>
        <p:cNvPr id="11" name="Shape 11"/>
        <p:cNvGrpSpPr/>
        <p:nvPr/>
      </p:nvGrpSpPr>
      <p:grpSpPr>
        <a:xfrm>
          <a:off x="0" y="0"/>
          <a:ext cx="0" cy="0"/>
          <a:chOff x="0" y="0"/>
          <a:chExt cx="0" cy="0"/>
        </a:xfrm>
      </p:grpSpPr>
      <p:sp>
        <p:nvSpPr>
          <p:cNvPr id="12" name="Google Shape;12;p3"/>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rgbClr val="FFFFFF"/>
            </a:solidFill>
            <a:prstDash val="solid"/>
            <a:miter lim="8000"/>
            <a:headEnd len="med" w="med" type="none"/>
            <a:tailEnd len="med" w="med" type="none"/>
          </a:ln>
        </p:spPr>
      </p:sp>
      <p:sp>
        <p:nvSpPr>
          <p:cNvPr id="13" name="Google Shape;13;p3"/>
          <p:cNvSpPr txBox="1"/>
          <p:nvPr>
            <p:ph type="ctrTitle"/>
          </p:nvPr>
        </p:nvSpPr>
        <p:spPr>
          <a:xfrm>
            <a:off x="1933200" y="2189999"/>
            <a:ext cx="52776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434343"/>
              </a:buClr>
              <a:buSzPts val="2400"/>
              <a:buNone/>
              <a:defRPr b="0" sz="2400">
                <a:solidFill>
                  <a:srgbClr val="434343"/>
                </a:solidFill>
              </a:defRPr>
            </a:lvl1pPr>
            <a:lvl2pPr lvl="1" rtl="0" algn="ctr">
              <a:spcBef>
                <a:spcPts val="0"/>
              </a:spcBef>
              <a:spcAft>
                <a:spcPts val="0"/>
              </a:spcAft>
              <a:buClr>
                <a:srgbClr val="434343"/>
              </a:buClr>
              <a:buSzPts val="2400"/>
              <a:buNone/>
              <a:defRPr b="0" sz="2400">
                <a:solidFill>
                  <a:srgbClr val="434343"/>
                </a:solidFill>
              </a:defRPr>
            </a:lvl2pPr>
            <a:lvl3pPr lvl="2" rtl="0" algn="ctr">
              <a:spcBef>
                <a:spcPts val="0"/>
              </a:spcBef>
              <a:spcAft>
                <a:spcPts val="0"/>
              </a:spcAft>
              <a:buClr>
                <a:srgbClr val="434343"/>
              </a:buClr>
              <a:buSzPts val="2400"/>
              <a:buNone/>
              <a:defRPr b="0" sz="2400">
                <a:solidFill>
                  <a:srgbClr val="434343"/>
                </a:solidFill>
              </a:defRPr>
            </a:lvl3pPr>
            <a:lvl4pPr lvl="3" rtl="0" algn="ctr">
              <a:spcBef>
                <a:spcPts val="0"/>
              </a:spcBef>
              <a:spcAft>
                <a:spcPts val="0"/>
              </a:spcAft>
              <a:buClr>
                <a:srgbClr val="434343"/>
              </a:buClr>
              <a:buSzPts val="2400"/>
              <a:buNone/>
              <a:defRPr b="0" sz="2400">
                <a:solidFill>
                  <a:srgbClr val="434343"/>
                </a:solidFill>
              </a:defRPr>
            </a:lvl4pPr>
            <a:lvl5pPr lvl="4" rtl="0" algn="ctr">
              <a:spcBef>
                <a:spcPts val="0"/>
              </a:spcBef>
              <a:spcAft>
                <a:spcPts val="0"/>
              </a:spcAft>
              <a:buClr>
                <a:srgbClr val="434343"/>
              </a:buClr>
              <a:buSzPts val="2400"/>
              <a:buNone/>
              <a:defRPr b="0" sz="2400">
                <a:solidFill>
                  <a:srgbClr val="434343"/>
                </a:solidFill>
              </a:defRPr>
            </a:lvl5pPr>
            <a:lvl6pPr lvl="5" rtl="0" algn="ctr">
              <a:spcBef>
                <a:spcPts val="0"/>
              </a:spcBef>
              <a:spcAft>
                <a:spcPts val="0"/>
              </a:spcAft>
              <a:buClr>
                <a:srgbClr val="434343"/>
              </a:buClr>
              <a:buSzPts val="2400"/>
              <a:buNone/>
              <a:defRPr b="0" sz="2400">
                <a:solidFill>
                  <a:srgbClr val="434343"/>
                </a:solidFill>
              </a:defRPr>
            </a:lvl6pPr>
            <a:lvl7pPr lvl="6" rtl="0" algn="ctr">
              <a:spcBef>
                <a:spcPts val="0"/>
              </a:spcBef>
              <a:spcAft>
                <a:spcPts val="0"/>
              </a:spcAft>
              <a:buClr>
                <a:srgbClr val="434343"/>
              </a:buClr>
              <a:buSzPts val="2400"/>
              <a:buNone/>
              <a:defRPr b="0" sz="2400">
                <a:solidFill>
                  <a:srgbClr val="434343"/>
                </a:solidFill>
              </a:defRPr>
            </a:lvl7pPr>
            <a:lvl8pPr lvl="7" rtl="0" algn="ctr">
              <a:spcBef>
                <a:spcPts val="0"/>
              </a:spcBef>
              <a:spcAft>
                <a:spcPts val="0"/>
              </a:spcAft>
              <a:buClr>
                <a:srgbClr val="434343"/>
              </a:buClr>
              <a:buSzPts val="2400"/>
              <a:buNone/>
              <a:defRPr b="0" sz="2400">
                <a:solidFill>
                  <a:srgbClr val="434343"/>
                </a:solidFill>
              </a:defRPr>
            </a:lvl8pPr>
            <a:lvl9pPr lvl="8" rtl="0" algn="ctr">
              <a:spcBef>
                <a:spcPts val="0"/>
              </a:spcBef>
              <a:spcAft>
                <a:spcPts val="0"/>
              </a:spcAft>
              <a:buClr>
                <a:srgbClr val="434343"/>
              </a:buClr>
              <a:buSzPts val="2400"/>
              <a:buNone/>
              <a:defRPr b="0" sz="2400">
                <a:solidFill>
                  <a:srgbClr val="434343"/>
                </a:solidFill>
              </a:defRPr>
            </a:lvl9pPr>
          </a:lstStyle>
          <a:p/>
        </p:txBody>
      </p:sp>
      <p:sp>
        <p:nvSpPr>
          <p:cNvPr id="14" name="Google Shape;14;p3"/>
          <p:cNvSpPr txBox="1"/>
          <p:nvPr>
            <p:ph idx="1" type="subTitle"/>
          </p:nvPr>
        </p:nvSpPr>
        <p:spPr>
          <a:xfrm>
            <a:off x="685800" y="2505901"/>
            <a:ext cx="7772400" cy="4476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1800"/>
              <a:buNone/>
              <a:defRPr sz="18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a:solidFill>
                  <a:srgbClr val="FFFFFF"/>
                </a:solidFill>
              </a:defRPr>
            </a:lvl4pPr>
            <a:lvl5pPr lvl="4" rtl="0" algn="ctr">
              <a:spcBef>
                <a:spcPts val="0"/>
              </a:spcBef>
              <a:spcAft>
                <a:spcPts val="0"/>
              </a:spcAft>
              <a:buClr>
                <a:srgbClr val="FFFFFF"/>
              </a:buClr>
              <a:buSzPts val="1800"/>
              <a:buNone/>
              <a:defRPr>
                <a:solidFill>
                  <a:srgbClr val="FFFFFF"/>
                </a:solidFill>
              </a:defRPr>
            </a:lvl5pPr>
            <a:lvl6pPr lvl="5" rtl="0" algn="ctr">
              <a:spcBef>
                <a:spcPts val="0"/>
              </a:spcBef>
              <a:spcAft>
                <a:spcPts val="0"/>
              </a:spcAft>
              <a:buClr>
                <a:srgbClr val="FFFFFF"/>
              </a:buClr>
              <a:buSzPts val="1800"/>
              <a:buNone/>
              <a:defRPr>
                <a:solidFill>
                  <a:srgbClr val="FFFFFF"/>
                </a:solidFill>
              </a:defRPr>
            </a:lvl6pPr>
            <a:lvl7pPr lvl="6" rtl="0" algn="ctr">
              <a:spcBef>
                <a:spcPts val="0"/>
              </a:spcBef>
              <a:spcAft>
                <a:spcPts val="0"/>
              </a:spcAft>
              <a:buClr>
                <a:srgbClr val="FFFFFF"/>
              </a:buClr>
              <a:buSzPts val="1800"/>
              <a:buNone/>
              <a:defRPr>
                <a:solidFill>
                  <a:srgbClr val="FFFFFF"/>
                </a:solidFill>
              </a:defRPr>
            </a:lvl7pPr>
            <a:lvl8pPr lvl="7" rtl="0" algn="ctr">
              <a:spcBef>
                <a:spcPts val="0"/>
              </a:spcBef>
              <a:spcAft>
                <a:spcPts val="0"/>
              </a:spcAft>
              <a:buClr>
                <a:srgbClr val="FFFFFF"/>
              </a:buClr>
              <a:buSzPts val="1800"/>
              <a:buNone/>
              <a:defRPr>
                <a:solidFill>
                  <a:srgbClr val="FFFFFF"/>
                </a:solidFill>
              </a:defRPr>
            </a:lvl8pPr>
            <a:lvl9pPr lvl="8" rtl="0" algn="ctr">
              <a:spcBef>
                <a:spcPts val="0"/>
              </a:spcBef>
              <a:spcAft>
                <a:spcPts val="0"/>
              </a:spcAft>
              <a:buClr>
                <a:srgbClr val="FFFFFF"/>
              </a:buClr>
              <a:buSzPts val="1800"/>
              <a:buNone/>
              <a:defRPr>
                <a:solidFill>
                  <a:srgbClr val="FFFFFF"/>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80" name="Shape 80"/>
        <p:cNvGrpSpPr/>
        <p:nvPr/>
      </p:nvGrpSpPr>
      <p:grpSpPr>
        <a:xfrm>
          <a:off x="0" y="0"/>
          <a:ext cx="0" cy="0"/>
          <a:chOff x="0" y="0"/>
          <a:chExt cx="0" cy="0"/>
        </a:xfrm>
      </p:grpSpPr>
      <p:sp>
        <p:nvSpPr>
          <p:cNvPr id="81" name="Google Shape;81;p22"/>
          <p:cNvSpPr/>
          <p:nvPr/>
        </p:nvSpPr>
        <p:spPr>
          <a:xfrm flipH="1" rot="10800000">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82" name="Google Shape;82;p22"/>
          <p:cNvSpPr txBox="1"/>
          <p:nvPr>
            <p:ph idx="1" type="body"/>
          </p:nvPr>
        </p:nvSpPr>
        <p:spPr>
          <a:xfrm>
            <a:off x="3104100" y="4513082"/>
            <a:ext cx="2935800" cy="519600"/>
          </a:xfrm>
          <a:prstGeom prst="rect">
            <a:avLst/>
          </a:prstGeom>
          <a:noFill/>
          <a:ln>
            <a:noFill/>
          </a:ln>
        </p:spPr>
        <p:txBody>
          <a:bodyPr anchorCtr="0" anchor="b" bIns="91425" lIns="91425" spcFirstLastPara="1" rIns="91425" wrap="square" tIns="91425">
            <a:noAutofit/>
          </a:bodyPr>
          <a:lstStyle>
            <a:lvl1pPr indent="-228600" lvl="0" marL="457200" rtl="0" algn="ctr">
              <a:spcBef>
                <a:spcPts val="360"/>
              </a:spcBef>
              <a:spcAft>
                <a:spcPts val="0"/>
              </a:spcAft>
              <a:buClr>
                <a:srgbClr val="999999"/>
              </a:buClr>
              <a:buSzPts val="1400"/>
              <a:buFont typeface="Droid Serif"/>
              <a:buNone/>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FF9E00"/>
        </a:solidFill>
      </p:bgPr>
    </p:bg>
    <p:spTree>
      <p:nvGrpSpPr>
        <p:cNvPr id="86" name="Shape 86"/>
        <p:cNvGrpSpPr/>
        <p:nvPr/>
      </p:nvGrpSpPr>
      <p:grpSpPr>
        <a:xfrm>
          <a:off x="0" y="0"/>
          <a:ext cx="0" cy="0"/>
          <a:chOff x="0" y="0"/>
          <a:chExt cx="0" cy="0"/>
        </a:xfrm>
      </p:grpSpPr>
      <p:sp>
        <p:nvSpPr>
          <p:cNvPr id="87" name="Google Shape;87;p24"/>
          <p:cNvSpPr/>
          <p:nvPr/>
        </p:nvSpPr>
        <p:spPr>
          <a:xfrm>
            <a:off x="818062" y="805650"/>
            <a:ext cx="7507800" cy="3532200"/>
          </a:xfrm>
          <a:custGeom>
            <a:rect b="b" l="l" r="r" t="t"/>
            <a:pathLst>
              <a:path extrusionOk="0" h="120000" w="120000">
                <a:moveTo>
                  <a:pt x="48391" y="0"/>
                </a:moveTo>
                <a:lnTo>
                  <a:pt x="0" y="0"/>
                </a:lnTo>
                <a:lnTo>
                  <a:pt x="0" y="120000"/>
                </a:lnTo>
                <a:lnTo>
                  <a:pt x="120000" y="120000"/>
                </a:lnTo>
                <a:lnTo>
                  <a:pt x="120000" y="259"/>
                </a:lnTo>
                <a:lnTo>
                  <a:pt x="71609" y="259"/>
                </a:lnTo>
              </a:path>
            </a:pathLst>
          </a:custGeom>
          <a:noFill/>
          <a:ln cap="flat" cmpd="sng" w="152400">
            <a:solidFill>
              <a:srgbClr val="FFFFFF"/>
            </a:solidFill>
            <a:prstDash val="solid"/>
            <a:miter lim="8000"/>
            <a:headEnd len="sm" w="sm" type="none"/>
            <a:tailEnd len="sm" w="sm" type="none"/>
          </a:ln>
        </p:spPr>
      </p:sp>
      <p:sp>
        <p:nvSpPr>
          <p:cNvPr id="88" name="Google Shape;88;p24"/>
          <p:cNvSpPr txBox="1"/>
          <p:nvPr>
            <p:ph type="ctrTitle"/>
          </p:nvPr>
        </p:nvSpPr>
        <p:spPr>
          <a:xfrm>
            <a:off x="2296350" y="1991850"/>
            <a:ext cx="4551300" cy="1159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434343"/>
              </a:buClr>
              <a:buSzPts val="1400"/>
              <a:buFont typeface="Montserrat"/>
              <a:buNone/>
              <a:defRPr sz="1800"/>
            </a:lvl2pPr>
            <a:lvl3pPr indent="0" lvl="2" marL="0" marR="0" rtl="0" algn="ctr">
              <a:spcBef>
                <a:spcPts val="0"/>
              </a:spcBef>
              <a:spcAft>
                <a:spcPts val="0"/>
              </a:spcAft>
              <a:buClr>
                <a:srgbClr val="434343"/>
              </a:buClr>
              <a:buSzPts val="1400"/>
              <a:buFont typeface="Montserrat"/>
              <a:buNone/>
              <a:defRPr sz="1800"/>
            </a:lvl3pPr>
            <a:lvl4pPr indent="0" lvl="3" marL="0" marR="0" rtl="0" algn="ctr">
              <a:spcBef>
                <a:spcPts val="0"/>
              </a:spcBef>
              <a:spcAft>
                <a:spcPts val="0"/>
              </a:spcAft>
              <a:buClr>
                <a:srgbClr val="434343"/>
              </a:buClr>
              <a:buSzPts val="1400"/>
              <a:buFont typeface="Montserrat"/>
              <a:buNone/>
              <a:defRPr sz="1800"/>
            </a:lvl4pPr>
            <a:lvl5pPr indent="0" lvl="4" marL="0" marR="0" rtl="0" algn="ctr">
              <a:spcBef>
                <a:spcPts val="0"/>
              </a:spcBef>
              <a:spcAft>
                <a:spcPts val="0"/>
              </a:spcAft>
              <a:buClr>
                <a:srgbClr val="434343"/>
              </a:buClr>
              <a:buSzPts val="1400"/>
              <a:buFont typeface="Montserrat"/>
              <a:buNone/>
              <a:defRPr sz="1800"/>
            </a:lvl5pPr>
            <a:lvl6pPr indent="0" lvl="5" marL="0" marR="0" rtl="0" algn="ctr">
              <a:spcBef>
                <a:spcPts val="0"/>
              </a:spcBef>
              <a:spcAft>
                <a:spcPts val="0"/>
              </a:spcAft>
              <a:buClr>
                <a:srgbClr val="434343"/>
              </a:buClr>
              <a:buSzPts val="1400"/>
              <a:buFont typeface="Montserrat"/>
              <a:buNone/>
              <a:defRPr sz="1800"/>
            </a:lvl6pPr>
            <a:lvl7pPr indent="0" lvl="6" marL="0" marR="0" rtl="0" algn="ctr">
              <a:spcBef>
                <a:spcPts val="0"/>
              </a:spcBef>
              <a:spcAft>
                <a:spcPts val="0"/>
              </a:spcAft>
              <a:buClr>
                <a:srgbClr val="434343"/>
              </a:buClr>
              <a:buSzPts val="1400"/>
              <a:buFont typeface="Montserrat"/>
              <a:buNone/>
              <a:defRPr sz="1800"/>
            </a:lvl7pPr>
            <a:lvl8pPr indent="0" lvl="7" marL="0" marR="0" rtl="0" algn="ctr">
              <a:spcBef>
                <a:spcPts val="0"/>
              </a:spcBef>
              <a:spcAft>
                <a:spcPts val="0"/>
              </a:spcAft>
              <a:buClr>
                <a:srgbClr val="434343"/>
              </a:buClr>
              <a:buSzPts val="1400"/>
              <a:buFont typeface="Montserrat"/>
              <a:buNone/>
              <a:defRPr sz="1800"/>
            </a:lvl8pPr>
            <a:lvl9pPr indent="0" lvl="8" marL="0" marR="0" rtl="0" algn="ctr">
              <a:spcBef>
                <a:spcPts val="0"/>
              </a:spcBef>
              <a:spcAft>
                <a:spcPts val="0"/>
              </a:spcAft>
              <a:buClr>
                <a:srgbClr val="434343"/>
              </a:buClr>
              <a:buSzPts val="1400"/>
              <a:buFont typeface="Montserrat"/>
              <a:buNone/>
              <a:defRPr sz="1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89" name="Shape 89"/>
        <p:cNvGrpSpPr/>
        <p:nvPr/>
      </p:nvGrpSpPr>
      <p:grpSpPr>
        <a:xfrm>
          <a:off x="0" y="0"/>
          <a:ext cx="0" cy="0"/>
          <a:chOff x="0" y="0"/>
          <a:chExt cx="0" cy="0"/>
        </a:xfrm>
      </p:grpSpPr>
      <p:sp>
        <p:nvSpPr>
          <p:cNvPr id="90" name="Google Shape;90;p25"/>
          <p:cNvSpPr/>
          <p:nvPr/>
        </p:nvSpPr>
        <p:spPr>
          <a:xfrm>
            <a:off x="259950" y="274275"/>
            <a:ext cx="8624100" cy="459480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
        <p:nvSpPr>
          <p:cNvPr id="91" name="Google Shape;91;p25"/>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92" name="Google Shape;92;p25"/>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inverse">
  <p:cSld name="Blank inverse">
    <p:bg>
      <p:bgPr>
        <a:solidFill>
          <a:srgbClr val="434343"/>
        </a:solidFill>
      </p:bgPr>
    </p:bg>
    <p:spTree>
      <p:nvGrpSpPr>
        <p:cNvPr id="93" name="Shape 93"/>
        <p:cNvGrpSpPr/>
        <p:nvPr/>
      </p:nvGrpSpPr>
      <p:grpSpPr>
        <a:xfrm>
          <a:off x="0" y="0"/>
          <a:ext cx="0" cy="0"/>
          <a:chOff x="0" y="0"/>
          <a:chExt cx="0" cy="0"/>
        </a:xfrm>
      </p:grpSpPr>
      <p:sp>
        <p:nvSpPr>
          <p:cNvPr id="94" name="Google Shape;94;p26"/>
          <p:cNvSpPr/>
          <p:nvPr/>
        </p:nvSpPr>
        <p:spPr>
          <a:xfrm>
            <a:off x="558124" y="550425"/>
            <a:ext cx="8028300" cy="4042500"/>
          </a:xfrm>
          <a:custGeom>
            <a:rect b="b" l="l" r="r" t="t"/>
            <a:pathLst>
              <a:path extrusionOk="0" h="120000" w="120000">
                <a:moveTo>
                  <a:pt x="50106" y="24"/>
                </a:moveTo>
                <a:lnTo>
                  <a:pt x="0" y="0"/>
                </a:lnTo>
                <a:lnTo>
                  <a:pt x="0" y="120000"/>
                </a:lnTo>
                <a:lnTo>
                  <a:pt x="120000" y="120000"/>
                </a:lnTo>
                <a:lnTo>
                  <a:pt x="120000" y="0"/>
                </a:lnTo>
                <a:lnTo>
                  <a:pt x="70318" y="24"/>
                </a:lnTo>
              </a:path>
            </a:pathLst>
          </a:custGeom>
          <a:noFill/>
          <a:ln cap="flat" cmpd="sng" w="76200">
            <a:solidFill>
              <a:srgbClr val="FFFFFF"/>
            </a:solidFill>
            <a:prstDash val="solid"/>
            <a:miter lim="8000"/>
            <a:headEnd len="sm" w="sm" type="none"/>
            <a:tailEnd len="sm" w="sm" type="none"/>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Subtitle">
    <p:bg>
      <p:bgPr>
        <a:solidFill>
          <a:srgbClr val="FF9E00"/>
        </a:solidFill>
      </p:bgPr>
    </p:bg>
    <p:spTree>
      <p:nvGrpSpPr>
        <p:cNvPr id="95" name="Shape 95"/>
        <p:cNvGrpSpPr/>
        <p:nvPr/>
      </p:nvGrpSpPr>
      <p:grpSpPr>
        <a:xfrm>
          <a:off x="0" y="0"/>
          <a:ext cx="0" cy="0"/>
          <a:chOff x="0" y="0"/>
          <a:chExt cx="0" cy="0"/>
        </a:xfrm>
      </p:grpSpPr>
      <p:sp>
        <p:nvSpPr>
          <p:cNvPr id="96" name="Google Shape;96;p27"/>
          <p:cNvSpPr/>
          <p:nvPr/>
        </p:nvSpPr>
        <p:spPr>
          <a:xfrm>
            <a:off x="818062" y="805650"/>
            <a:ext cx="7507800" cy="3532200"/>
          </a:xfrm>
          <a:custGeom>
            <a:rect b="b" l="l" r="r" t="t"/>
            <a:pathLst>
              <a:path extrusionOk="0" h="120000" w="120000">
                <a:moveTo>
                  <a:pt x="48391" y="0"/>
                </a:moveTo>
                <a:lnTo>
                  <a:pt x="0" y="0"/>
                </a:lnTo>
                <a:lnTo>
                  <a:pt x="0" y="120000"/>
                </a:lnTo>
                <a:lnTo>
                  <a:pt x="120000" y="120000"/>
                </a:lnTo>
                <a:lnTo>
                  <a:pt x="120000" y="259"/>
                </a:lnTo>
                <a:lnTo>
                  <a:pt x="71609" y="259"/>
                </a:lnTo>
              </a:path>
            </a:pathLst>
          </a:custGeom>
          <a:noFill/>
          <a:ln cap="flat" cmpd="sng" w="76200">
            <a:solidFill>
              <a:srgbClr val="FFFFFF"/>
            </a:solidFill>
            <a:prstDash val="solid"/>
            <a:miter lim="8000"/>
            <a:headEnd len="sm" w="sm" type="none"/>
            <a:tailEnd len="sm" w="sm" type="none"/>
          </a:ln>
        </p:spPr>
      </p:sp>
      <p:sp>
        <p:nvSpPr>
          <p:cNvPr id="97" name="Google Shape;97;p27"/>
          <p:cNvSpPr txBox="1"/>
          <p:nvPr>
            <p:ph type="ctrTitle"/>
          </p:nvPr>
        </p:nvSpPr>
        <p:spPr>
          <a:xfrm>
            <a:off x="1933200" y="2189999"/>
            <a:ext cx="5277600" cy="4476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434343"/>
              </a:buClr>
              <a:buSzPts val="1400"/>
              <a:buFont typeface="Montserrat"/>
              <a:buNone/>
              <a:defRPr sz="1800"/>
            </a:lvl2pPr>
            <a:lvl3pPr indent="0" lvl="2" marL="0" marR="0" rtl="0" algn="ctr">
              <a:spcBef>
                <a:spcPts val="0"/>
              </a:spcBef>
              <a:spcAft>
                <a:spcPts val="0"/>
              </a:spcAft>
              <a:buClr>
                <a:srgbClr val="434343"/>
              </a:buClr>
              <a:buSzPts val="1400"/>
              <a:buFont typeface="Montserrat"/>
              <a:buNone/>
              <a:defRPr sz="1800"/>
            </a:lvl3pPr>
            <a:lvl4pPr indent="0" lvl="3" marL="0" marR="0" rtl="0" algn="ctr">
              <a:spcBef>
                <a:spcPts val="0"/>
              </a:spcBef>
              <a:spcAft>
                <a:spcPts val="0"/>
              </a:spcAft>
              <a:buClr>
                <a:srgbClr val="434343"/>
              </a:buClr>
              <a:buSzPts val="1400"/>
              <a:buFont typeface="Montserrat"/>
              <a:buNone/>
              <a:defRPr sz="1800"/>
            </a:lvl4pPr>
            <a:lvl5pPr indent="0" lvl="4" marL="0" marR="0" rtl="0" algn="ctr">
              <a:spcBef>
                <a:spcPts val="0"/>
              </a:spcBef>
              <a:spcAft>
                <a:spcPts val="0"/>
              </a:spcAft>
              <a:buClr>
                <a:srgbClr val="434343"/>
              </a:buClr>
              <a:buSzPts val="1400"/>
              <a:buFont typeface="Montserrat"/>
              <a:buNone/>
              <a:defRPr sz="1800"/>
            </a:lvl5pPr>
            <a:lvl6pPr indent="0" lvl="5" marL="0" marR="0" rtl="0" algn="ctr">
              <a:spcBef>
                <a:spcPts val="0"/>
              </a:spcBef>
              <a:spcAft>
                <a:spcPts val="0"/>
              </a:spcAft>
              <a:buClr>
                <a:srgbClr val="434343"/>
              </a:buClr>
              <a:buSzPts val="1400"/>
              <a:buFont typeface="Montserrat"/>
              <a:buNone/>
              <a:defRPr sz="1800"/>
            </a:lvl6pPr>
            <a:lvl7pPr indent="0" lvl="6" marL="0" marR="0" rtl="0" algn="ctr">
              <a:spcBef>
                <a:spcPts val="0"/>
              </a:spcBef>
              <a:spcAft>
                <a:spcPts val="0"/>
              </a:spcAft>
              <a:buClr>
                <a:srgbClr val="434343"/>
              </a:buClr>
              <a:buSzPts val="1400"/>
              <a:buFont typeface="Montserrat"/>
              <a:buNone/>
              <a:defRPr sz="1800"/>
            </a:lvl7pPr>
            <a:lvl8pPr indent="0" lvl="7" marL="0" marR="0" rtl="0" algn="ctr">
              <a:spcBef>
                <a:spcPts val="0"/>
              </a:spcBef>
              <a:spcAft>
                <a:spcPts val="0"/>
              </a:spcAft>
              <a:buClr>
                <a:srgbClr val="434343"/>
              </a:buClr>
              <a:buSzPts val="1400"/>
              <a:buFont typeface="Montserrat"/>
              <a:buNone/>
              <a:defRPr sz="1800"/>
            </a:lvl8pPr>
            <a:lvl9pPr indent="0" lvl="8" marL="0" marR="0" rtl="0" algn="ctr">
              <a:spcBef>
                <a:spcPts val="0"/>
              </a:spcBef>
              <a:spcAft>
                <a:spcPts val="0"/>
              </a:spcAft>
              <a:buClr>
                <a:srgbClr val="434343"/>
              </a:buClr>
              <a:buSzPts val="1400"/>
              <a:buFont typeface="Montserrat"/>
              <a:buNone/>
              <a:defRPr sz="1800"/>
            </a:lvl9pPr>
          </a:lstStyle>
          <a:p/>
        </p:txBody>
      </p:sp>
      <p:sp>
        <p:nvSpPr>
          <p:cNvPr id="98" name="Google Shape;98;p27"/>
          <p:cNvSpPr txBox="1"/>
          <p:nvPr>
            <p:ph idx="1" type="subTitle"/>
          </p:nvPr>
        </p:nvSpPr>
        <p:spPr>
          <a:xfrm>
            <a:off x="685800" y="2505900"/>
            <a:ext cx="7772400" cy="447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28"/>
          <p:cNvSpPr/>
          <p:nvPr/>
        </p:nvSpPr>
        <p:spPr>
          <a:xfrm>
            <a:off x="558124" y="550425"/>
            <a:ext cx="8028300" cy="4042500"/>
          </a:xfrm>
          <a:custGeom>
            <a:rect b="b" l="l" r="r" t="t"/>
            <a:pathLst>
              <a:path extrusionOk="0" h="120000" w="120000">
                <a:moveTo>
                  <a:pt x="50106" y="24"/>
                </a:moveTo>
                <a:lnTo>
                  <a:pt x="0" y="0"/>
                </a:lnTo>
                <a:lnTo>
                  <a:pt x="0" y="120000"/>
                </a:lnTo>
                <a:lnTo>
                  <a:pt x="120000" y="120000"/>
                </a:lnTo>
                <a:lnTo>
                  <a:pt x="120000" y="0"/>
                </a:lnTo>
                <a:lnTo>
                  <a:pt x="70318" y="24"/>
                </a:lnTo>
              </a:path>
            </a:pathLst>
          </a:custGeom>
          <a:noFill/>
          <a:ln cap="flat" cmpd="sng" w="76200">
            <a:solidFill>
              <a:srgbClr val="FF9E00"/>
            </a:solidFill>
            <a:prstDash val="solid"/>
            <a:miter lim="8000"/>
            <a:headEnd len="sm" w="sm" type="none"/>
            <a:tailEnd len="sm" w="sm" type="none"/>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29"/>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103" name="Google Shape;103;p29"/>
          <p:cNvSpPr/>
          <p:nvPr/>
        </p:nvSpPr>
        <p:spPr>
          <a:xfrm>
            <a:off x="259950" y="274275"/>
            <a:ext cx="8624100" cy="459480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04" name="Shape 104"/>
        <p:cNvGrpSpPr/>
        <p:nvPr/>
      </p:nvGrpSpPr>
      <p:grpSpPr>
        <a:xfrm>
          <a:off x="0" y="0"/>
          <a:ext cx="0" cy="0"/>
          <a:chOff x="0" y="0"/>
          <a:chExt cx="0" cy="0"/>
        </a:xfrm>
      </p:grpSpPr>
      <p:sp>
        <p:nvSpPr>
          <p:cNvPr id="105" name="Google Shape;105;p30"/>
          <p:cNvSpPr/>
          <p:nvPr/>
        </p:nvSpPr>
        <p:spPr>
          <a:xfrm>
            <a:off x="259950" y="274275"/>
            <a:ext cx="8624100" cy="459480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
        <p:nvSpPr>
          <p:cNvPr id="106" name="Google Shape;106;p30"/>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107" name="Google Shape;107;p30"/>
          <p:cNvSpPr txBox="1"/>
          <p:nvPr>
            <p:ph idx="1" type="body"/>
          </p:nvPr>
        </p:nvSpPr>
        <p:spPr>
          <a:xfrm>
            <a:off x="840975" y="956004"/>
            <a:ext cx="3621900" cy="2965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
        <p:nvSpPr>
          <p:cNvPr id="108" name="Google Shape;108;p30"/>
          <p:cNvSpPr txBox="1"/>
          <p:nvPr>
            <p:ph idx="2" type="body"/>
          </p:nvPr>
        </p:nvSpPr>
        <p:spPr>
          <a:xfrm>
            <a:off x="4681051" y="956004"/>
            <a:ext cx="3621900" cy="2965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 + 3 columns">
    <p:spTree>
      <p:nvGrpSpPr>
        <p:cNvPr id="109" name="Shape 109"/>
        <p:cNvGrpSpPr/>
        <p:nvPr/>
      </p:nvGrpSpPr>
      <p:grpSpPr>
        <a:xfrm>
          <a:off x="0" y="0"/>
          <a:ext cx="0" cy="0"/>
          <a:chOff x="0" y="0"/>
          <a:chExt cx="0" cy="0"/>
        </a:xfrm>
      </p:grpSpPr>
      <p:sp>
        <p:nvSpPr>
          <p:cNvPr id="110" name="Google Shape;110;p31"/>
          <p:cNvSpPr/>
          <p:nvPr/>
        </p:nvSpPr>
        <p:spPr>
          <a:xfrm>
            <a:off x="259950" y="274275"/>
            <a:ext cx="8624100" cy="459480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
        <p:nvSpPr>
          <p:cNvPr id="111" name="Google Shape;111;p31"/>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112" name="Google Shape;112;p31"/>
          <p:cNvSpPr txBox="1"/>
          <p:nvPr>
            <p:ph idx="1" type="body"/>
          </p:nvPr>
        </p:nvSpPr>
        <p:spPr>
          <a:xfrm>
            <a:off x="753900" y="971550"/>
            <a:ext cx="2440500" cy="3241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
        <p:nvSpPr>
          <p:cNvPr id="113" name="Google Shape;113;p31"/>
          <p:cNvSpPr txBox="1"/>
          <p:nvPr>
            <p:ph idx="2" type="body"/>
          </p:nvPr>
        </p:nvSpPr>
        <p:spPr>
          <a:xfrm>
            <a:off x="3319596" y="971550"/>
            <a:ext cx="2440500" cy="3241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
        <p:nvSpPr>
          <p:cNvPr id="114" name="Google Shape;114;p31"/>
          <p:cNvSpPr txBox="1"/>
          <p:nvPr>
            <p:ph idx="3" type="body"/>
          </p:nvPr>
        </p:nvSpPr>
        <p:spPr>
          <a:xfrm>
            <a:off x="5885291" y="971550"/>
            <a:ext cx="2440500" cy="3241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rgbClr val="434343"/>
        </a:solidFill>
      </p:bgPr>
    </p:bg>
    <p:spTree>
      <p:nvGrpSpPr>
        <p:cNvPr id="115" name="Shape 115"/>
        <p:cNvGrpSpPr/>
        <p:nvPr/>
      </p:nvGrpSpPr>
      <p:grpSpPr>
        <a:xfrm>
          <a:off x="0" y="0"/>
          <a:ext cx="0" cy="0"/>
          <a:chOff x="0" y="0"/>
          <a:chExt cx="0" cy="0"/>
        </a:xfrm>
      </p:grpSpPr>
      <p:sp>
        <p:nvSpPr>
          <p:cNvPr id="116" name="Google Shape;116;p32"/>
          <p:cNvSpPr/>
          <p:nvPr/>
        </p:nvSpPr>
        <p:spPr>
          <a:xfrm>
            <a:off x="818062" y="805650"/>
            <a:ext cx="7507800" cy="3532200"/>
          </a:xfrm>
          <a:custGeom>
            <a:rect b="b" l="l" r="r" t="t"/>
            <a:pathLst>
              <a:path extrusionOk="0" h="120000" w="120000">
                <a:moveTo>
                  <a:pt x="48391" y="0"/>
                </a:moveTo>
                <a:lnTo>
                  <a:pt x="0" y="0"/>
                </a:lnTo>
                <a:lnTo>
                  <a:pt x="0" y="120000"/>
                </a:lnTo>
                <a:lnTo>
                  <a:pt x="120000" y="120000"/>
                </a:lnTo>
                <a:lnTo>
                  <a:pt x="120000" y="259"/>
                </a:lnTo>
                <a:lnTo>
                  <a:pt x="71609" y="259"/>
                </a:lnTo>
              </a:path>
            </a:pathLst>
          </a:custGeom>
          <a:noFill/>
          <a:ln cap="flat" cmpd="sng" w="76200">
            <a:solidFill>
              <a:srgbClr val="FF9E00"/>
            </a:solidFill>
            <a:prstDash val="solid"/>
            <a:miter lim="8000"/>
            <a:headEnd len="sm" w="sm" type="none"/>
            <a:tailEnd len="sm" w="sm" type="none"/>
          </a:ln>
        </p:spPr>
      </p:sp>
      <p:sp>
        <p:nvSpPr>
          <p:cNvPr id="117" name="Google Shape;117;p32"/>
          <p:cNvSpPr txBox="1"/>
          <p:nvPr>
            <p:ph idx="1" type="body"/>
          </p:nvPr>
        </p:nvSpPr>
        <p:spPr>
          <a:xfrm>
            <a:off x="2037600" y="2161800"/>
            <a:ext cx="5068800" cy="8199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ctr">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ctr">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ctr">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ctr">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ctr">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ctr">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ctr">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
        <p:nvSpPr>
          <p:cNvPr id="118" name="Google Shape;118;p32"/>
          <p:cNvSpPr txBox="1"/>
          <p:nvPr/>
        </p:nvSpPr>
        <p:spPr>
          <a:xfrm>
            <a:off x="3853200" y="293592"/>
            <a:ext cx="14376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9E00"/>
              </a:buClr>
              <a:buFont typeface="Montserrat"/>
              <a:buNone/>
            </a:pPr>
            <a:r>
              <a:rPr b="0" i="0" lang="en" sz="9600" u="none" cap="none" strike="noStrike">
                <a:solidFill>
                  <a:srgbClr val="FF9E00"/>
                </a:solidFill>
                <a:latin typeface="Montserrat"/>
                <a:ea typeface="Montserrat"/>
                <a:cs typeface="Montserrat"/>
                <a:sym typeface="Montserrat"/>
              </a:rPr>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rgbClr val="434343"/>
        </a:solidFill>
      </p:bgPr>
    </p:bg>
    <p:spTree>
      <p:nvGrpSpPr>
        <p:cNvPr id="15" name="Shape 15"/>
        <p:cNvGrpSpPr/>
        <p:nvPr/>
      </p:nvGrpSpPr>
      <p:grpSpPr>
        <a:xfrm>
          <a:off x="0" y="0"/>
          <a:ext cx="0" cy="0"/>
          <a:chOff x="0" y="0"/>
          <a:chExt cx="0" cy="0"/>
        </a:xfrm>
      </p:grpSpPr>
      <p:sp>
        <p:nvSpPr>
          <p:cNvPr id="16" name="Google Shape;16;p4"/>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rgbClr val="FF9E00"/>
            </a:solidFill>
            <a:prstDash val="solid"/>
            <a:miter lim="8000"/>
            <a:headEnd len="med" w="med" type="none"/>
            <a:tailEnd len="med" w="med" type="none"/>
          </a:ln>
        </p:spPr>
      </p:sp>
      <p:sp>
        <p:nvSpPr>
          <p:cNvPr id="17" name="Google Shape;17;p4"/>
          <p:cNvSpPr txBox="1"/>
          <p:nvPr>
            <p:ph idx="1" type="body"/>
          </p:nvPr>
        </p:nvSpPr>
        <p:spPr>
          <a:xfrm>
            <a:off x="2037600" y="2161800"/>
            <a:ext cx="5068800" cy="819900"/>
          </a:xfrm>
          <a:prstGeom prst="rect">
            <a:avLst/>
          </a:prstGeom>
        </p:spPr>
        <p:txBody>
          <a:bodyPr anchorCtr="0" anchor="ctr" bIns="91425" lIns="91425" spcFirstLastPara="1" rIns="91425" wrap="square" tIns="91425">
            <a:noAutofit/>
          </a:bodyPr>
          <a:lstStyle>
            <a:lvl1pPr indent="-342900" lvl="0" marL="457200" rtl="0" algn="ctr">
              <a:spcBef>
                <a:spcPts val="600"/>
              </a:spcBef>
              <a:spcAft>
                <a:spcPts val="0"/>
              </a:spcAft>
              <a:buSzPts val="1800"/>
              <a:buChar char="⊡"/>
              <a:defRPr i="1" sz="1800">
                <a:solidFill>
                  <a:srgbClr val="CCCCCC"/>
                </a:solidFill>
              </a:defRPr>
            </a:lvl1pPr>
            <a:lvl2pPr indent="-342900" lvl="1" marL="914400" rtl="0" algn="ctr">
              <a:spcBef>
                <a:spcPts val="0"/>
              </a:spcBef>
              <a:spcAft>
                <a:spcPts val="0"/>
              </a:spcAft>
              <a:buSzPts val="1800"/>
              <a:buChar char="□"/>
              <a:defRPr i="1" sz="1800">
                <a:solidFill>
                  <a:srgbClr val="CCCCCC"/>
                </a:solidFill>
              </a:defRPr>
            </a:lvl2pPr>
            <a:lvl3pPr indent="-342900" lvl="2" marL="1371600" rtl="0" algn="ctr">
              <a:spcBef>
                <a:spcPts val="0"/>
              </a:spcBef>
              <a:spcAft>
                <a:spcPts val="0"/>
              </a:spcAft>
              <a:buSzPts val="1800"/>
              <a:buChar char="■"/>
              <a:defRPr i="1" sz="1800">
                <a:solidFill>
                  <a:srgbClr val="CCCCCC"/>
                </a:solidFill>
              </a:defRPr>
            </a:lvl3pPr>
            <a:lvl4pPr indent="-342900" lvl="3" marL="1828800" rtl="0" algn="ctr">
              <a:spcBef>
                <a:spcPts val="0"/>
              </a:spcBef>
              <a:spcAft>
                <a:spcPts val="0"/>
              </a:spcAft>
              <a:buSzPts val="1800"/>
              <a:buChar char="●"/>
              <a:defRPr i="1">
                <a:solidFill>
                  <a:srgbClr val="CCCCCC"/>
                </a:solidFill>
              </a:defRPr>
            </a:lvl4pPr>
            <a:lvl5pPr indent="-342900" lvl="4" marL="2286000" rtl="0" algn="ctr">
              <a:spcBef>
                <a:spcPts val="0"/>
              </a:spcBef>
              <a:spcAft>
                <a:spcPts val="0"/>
              </a:spcAft>
              <a:buSzPts val="1800"/>
              <a:buChar char="○"/>
              <a:defRPr i="1">
                <a:solidFill>
                  <a:srgbClr val="CCCCCC"/>
                </a:solidFill>
              </a:defRPr>
            </a:lvl5pPr>
            <a:lvl6pPr indent="-342900" lvl="5" marL="2743200" rtl="0" algn="ctr">
              <a:spcBef>
                <a:spcPts val="0"/>
              </a:spcBef>
              <a:spcAft>
                <a:spcPts val="0"/>
              </a:spcAft>
              <a:buClr>
                <a:srgbClr val="CCCCCC"/>
              </a:buClr>
              <a:buSzPts val="1800"/>
              <a:buChar char="■"/>
              <a:defRPr i="1">
                <a:solidFill>
                  <a:srgbClr val="CCCCCC"/>
                </a:solidFill>
              </a:defRPr>
            </a:lvl6pPr>
            <a:lvl7pPr indent="-342900" lvl="6" marL="3200400" rtl="0" algn="ctr">
              <a:spcBef>
                <a:spcPts val="0"/>
              </a:spcBef>
              <a:spcAft>
                <a:spcPts val="0"/>
              </a:spcAft>
              <a:buClr>
                <a:srgbClr val="CCCCCC"/>
              </a:buClr>
              <a:buSzPts val="1800"/>
              <a:buChar char="●"/>
              <a:defRPr i="1">
                <a:solidFill>
                  <a:srgbClr val="CCCCCC"/>
                </a:solidFill>
              </a:defRPr>
            </a:lvl7pPr>
            <a:lvl8pPr indent="-342900" lvl="7" marL="3657600" rtl="0" algn="ctr">
              <a:spcBef>
                <a:spcPts val="0"/>
              </a:spcBef>
              <a:spcAft>
                <a:spcPts val="0"/>
              </a:spcAft>
              <a:buClr>
                <a:srgbClr val="CCCCCC"/>
              </a:buClr>
              <a:buSzPts val="1800"/>
              <a:buChar char="○"/>
              <a:defRPr i="1">
                <a:solidFill>
                  <a:srgbClr val="CCCCCC"/>
                </a:solidFill>
              </a:defRPr>
            </a:lvl8pPr>
            <a:lvl9pPr indent="-342900" lvl="8" marL="4114800" algn="ctr">
              <a:spcBef>
                <a:spcPts val="0"/>
              </a:spcBef>
              <a:spcAft>
                <a:spcPts val="0"/>
              </a:spcAft>
              <a:buClr>
                <a:srgbClr val="CCCCCC"/>
              </a:buClr>
              <a:buSzPts val="1800"/>
              <a:buChar char="■"/>
              <a:defRPr i="1">
                <a:solidFill>
                  <a:srgbClr val="CCCCCC"/>
                </a:solidFill>
              </a:defRPr>
            </a:lvl9pPr>
          </a:lstStyle>
          <a:p/>
        </p:txBody>
      </p:sp>
      <p:sp>
        <p:nvSpPr>
          <p:cNvPr id="18" name="Google Shape;18;p4"/>
          <p:cNvSpPr txBox="1"/>
          <p:nvPr/>
        </p:nvSpPr>
        <p:spPr>
          <a:xfrm>
            <a:off x="3853200" y="293593"/>
            <a:ext cx="14376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rgbClr val="FF9E00"/>
                </a:solidFill>
                <a:latin typeface="Montserrat"/>
                <a:ea typeface="Montserrat"/>
                <a:cs typeface="Montserrat"/>
                <a:sym typeface="Montserrat"/>
              </a:rPr>
              <a:t>“</a:t>
            </a:r>
            <a:endParaRPr sz="9600">
              <a:solidFill>
                <a:srgbClr val="FF9E00"/>
              </a:solidFill>
              <a:latin typeface="Montserrat"/>
              <a:ea typeface="Montserrat"/>
              <a:cs typeface="Montserrat"/>
              <a:sym typeface="Montserrat"/>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19" name="Shape 119"/>
        <p:cNvGrpSpPr/>
        <p:nvPr/>
      </p:nvGrpSpPr>
      <p:grpSpPr>
        <a:xfrm>
          <a:off x="0" y="0"/>
          <a:ext cx="0" cy="0"/>
          <a:chOff x="0" y="0"/>
          <a:chExt cx="0" cy="0"/>
        </a:xfrm>
      </p:grpSpPr>
      <p:sp>
        <p:nvSpPr>
          <p:cNvPr id="120" name="Google Shape;120;p33"/>
          <p:cNvSpPr/>
          <p:nvPr/>
        </p:nvSpPr>
        <p:spPr>
          <a:xfrm flipH="1" rot="10800000">
            <a:off x="259950" y="274425"/>
            <a:ext cx="8624100" cy="459480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
        <p:nvSpPr>
          <p:cNvPr id="121" name="Google Shape;121;p33"/>
          <p:cNvSpPr txBox="1"/>
          <p:nvPr>
            <p:ph idx="1" type="body"/>
          </p:nvPr>
        </p:nvSpPr>
        <p:spPr>
          <a:xfrm>
            <a:off x="3104100" y="4513082"/>
            <a:ext cx="2935800" cy="519600"/>
          </a:xfrm>
          <a:prstGeom prst="rect">
            <a:avLst/>
          </a:prstGeom>
          <a:noFill/>
          <a:ln>
            <a:noFill/>
          </a:ln>
        </p:spPr>
        <p:txBody>
          <a:bodyPr anchorCtr="0" anchor="b" bIns="91425" lIns="91425" spcFirstLastPara="1" rIns="91425" wrap="square" tIns="91425">
            <a:noAutofit/>
          </a:bodyPr>
          <a:lstStyle>
            <a:lvl1pPr indent="-228600" lvl="0" marL="457200" marR="0" rtl="0" algn="ctr">
              <a:lnSpc>
                <a:spcPct val="100000"/>
              </a:lnSpc>
              <a:spcBef>
                <a:spcPts val="360"/>
              </a:spcBef>
              <a:spcAft>
                <a:spcPts val="0"/>
              </a:spcAft>
              <a:buClr>
                <a:srgbClr val="999999"/>
              </a:buClr>
              <a:buSzPts val="1400"/>
              <a:buFont typeface="Droid Serif"/>
              <a:buNone/>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9" name="Shape 19"/>
        <p:cNvGrpSpPr/>
        <p:nvPr/>
      </p:nvGrpSpPr>
      <p:grpSpPr>
        <a:xfrm>
          <a:off x="0" y="0"/>
          <a:ext cx="0" cy="0"/>
          <a:chOff x="0" y="0"/>
          <a:chExt cx="0" cy="0"/>
        </a:xfrm>
      </p:grpSpPr>
      <p:sp>
        <p:nvSpPr>
          <p:cNvPr id="20" name="Google Shape;20;p5"/>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
        <p:nvSpPr>
          <p:cNvPr id="21" name="Google Shape;21;p5"/>
          <p:cNvSpPr txBox="1"/>
          <p:nvPr>
            <p:ph type="title"/>
          </p:nvPr>
        </p:nvSpPr>
        <p:spPr>
          <a:xfrm>
            <a:off x="3241650" y="91566"/>
            <a:ext cx="2660700" cy="7338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2" name="Google Shape;22;p5"/>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3" name="Shape 23"/>
        <p:cNvGrpSpPr/>
        <p:nvPr/>
      </p:nvGrpSpPr>
      <p:grpSpPr>
        <a:xfrm>
          <a:off x="0" y="0"/>
          <a:ext cx="0" cy="0"/>
          <a:chOff x="0" y="0"/>
          <a:chExt cx="0" cy="0"/>
        </a:xfrm>
      </p:grpSpPr>
      <p:sp>
        <p:nvSpPr>
          <p:cNvPr id="24" name="Google Shape;24;p6"/>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
        <p:nvSpPr>
          <p:cNvPr id="25" name="Google Shape;25;p6"/>
          <p:cNvSpPr txBox="1"/>
          <p:nvPr>
            <p:ph type="title"/>
          </p:nvPr>
        </p:nvSpPr>
        <p:spPr>
          <a:xfrm>
            <a:off x="3241650" y="91566"/>
            <a:ext cx="2660700" cy="7338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6" name="Google Shape;26;p6"/>
          <p:cNvSpPr txBox="1"/>
          <p:nvPr>
            <p:ph idx="1" type="body"/>
          </p:nvPr>
        </p:nvSpPr>
        <p:spPr>
          <a:xfrm>
            <a:off x="840975" y="956004"/>
            <a:ext cx="3621900" cy="29655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27" name="Google Shape;27;p6"/>
          <p:cNvSpPr txBox="1"/>
          <p:nvPr>
            <p:ph idx="2" type="body"/>
          </p:nvPr>
        </p:nvSpPr>
        <p:spPr>
          <a:xfrm>
            <a:off x="4681053" y="956004"/>
            <a:ext cx="3621900" cy="29655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8" name="Shape 28"/>
        <p:cNvGrpSpPr/>
        <p:nvPr/>
      </p:nvGrpSpPr>
      <p:grpSpPr>
        <a:xfrm>
          <a:off x="0" y="0"/>
          <a:ext cx="0" cy="0"/>
          <a:chOff x="0" y="0"/>
          <a:chExt cx="0" cy="0"/>
        </a:xfrm>
      </p:grpSpPr>
      <p:sp>
        <p:nvSpPr>
          <p:cNvPr id="29" name="Google Shape;29;p7"/>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
        <p:nvSpPr>
          <p:cNvPr id="30" name="Google Shape;30;p7"/>
          <p:cNvSpPr txBox="1"/>
          <p:nvPr>
            <p:ph type="title"/>
          </p:nvPr>
        </p:nvSpPr>
        <p:spPr>
          <a:xfrm>
            <a:off x="3241650" y="91566"/>
            <a:ext cx="2660700" cy="733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1" name="Google Shape;31;p7"/>
          <p:cNvSpPr txBox="1"/>
          <p:nvPr>
            <p:ph idx="1" type="body"/>
          </p:nvPr>
        </p:nvSpPr>
        <p:spPr>
          <a:xfrm>
            <a:off x="753900" y="971550"/>
            <a:ext cx="2440500" cy="3241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2" name="Google Shape;32;p7"/>
          <p:cNvSpPr txBox="1"/>
          <p:nvPr>
            <p:ph idx="2" type="body"/>
          </p:nvPr>
        </p:nvSpPr>
        <p:spPr>
          <a:xfrm>
            <a:off x="3319596" y="971550"/>
            <a:ext cx="2440500" cy="3241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3" name="Google Shape;33;p7"/>
          <p:cNvSpPr txBox="1"/>
          <p:nvPr>
            <p:ph idx="3" type="body"/>
          </p:nvPr>
        </p:nvSpPr>
        <p:spPr>
          <a:xfrm>
            <a:off x="5885292" y="971550"/>
            <a:ext cx="2440500" cy="3241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8"/>
          <p:cNvSpPr txBox="1"/>
          <p:nvPr>
            <p:ph type="title"/>
          </p:nvPr>
        </p:nvSpPr>
        <p:spPr>
          <a:xfrm>
            <a:off x="3241650" y="91566"/>
            <a:ext cx="2660700" cy="7338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36" name="Google Shape;36;p8"/>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9"/>
          <p:cNvSpPr/>
          <p:nvPr/>
        </p:nvSpPr>
        <p:spPr>
          <a:xfrm flipH="1" rot="10800000">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
        <p:nvSpPr>
          <p:cNvPr id="39" name="Google Shape;39;p9"/>
          <p:cNvSpPr txBox="1"/>
          <p:nvPr>
            <p:ph idx="1" type="body"/>
          </p:nvPr>
        </p:nvSpPr>
        <p:spPr>
          <a:xfrm>
            <a:off x="3104100" y="4513082"/>
            <a:ext cx="2935800" cy="519600"/>
          </a:xfrm>
          <a:prstGeom prst="rect">
            <a:avLst/>
          </a:prstGeom>
        </p:spPr>
        <p:txBody>
          <a:bodyPr anchorCtr="0" anchor="b" bIns="91425" lIns="91425" spcFirstLastPara="1" rIns="91425" wrap="square" tIns="91425">
            <a:noAutofit/>
          </a:bodyPr>
          <a:lstStyle>
            <a:lvl1pPr indent="-228600" lvl="0" marL="457200" algn="ctr">
              <a:spcBef>
                <a:spcPts val="360"/>
              </a:spcBef>
              <a:spcAft>
                <a:spcPts val="0"/>
              </a:spcAft>
              <a:buClr>
                <a:srgbClr val="999999"/>
              </a:buClr>
              <a:buSzPts val="1200"/>
              <a:buNone/>
              <a:defRPr i="1" sz="1200">
                <a:solidFill>
                  <a:srgbClr val="999999"/>
                </a:solidFill>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
        <p:nvSpPr>
          <p:cNvPr id="41" name="Google Shape;41;p10"/>
          <p:cNvSpPr/>
          <p:nvPr/>
        </p:nvSpPr>
        <p:spPr>
          <a:xfrm>
            <a:off x="558125"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rgbClr val="FF9E00"/>
            </a:solidFill>
            <a:prstDash val="solid"/>
            <a:miter lim="8000"/>
            <a:headEnd len="med" w="med" type="none"/>
            <a:tailEnd len="med" w="med" type="none"/>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3.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11" Type="http://schemas.openxmlformats.org/officeDocument/2006/relationships/theme" Target="../theme/theme2.xml"/><Relationship Id="rId10" Type="http://schemas.openxmlformats.org/officeDocument/2006/relationships/slideLayout" Target="../slideLayouts/slideLayout30.xml"/><Relationship Id="rId9" Type="http://schemas.openxmlformats.org/officeDocument/2006/relationships/slideLayout" Target="../slideLayouts/slideLayout29.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241650" y="91566"/>
            <a:ext cx="2660700" cy="7338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1pPr>
            <a:lvl2pPr lvl="1"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2pPr>
            <a:lvl3pPr lvl="2"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3pPr>
            <a:lvl4pPr lvl="3"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4pPr>
            <a:lvl5pPr lvl="4"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5pPr>
            <a:lvl6pPr lvl="5"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6pPr>
            <a:lvl7pPr lvl="6"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7pPr>
            <a:lvl8pPr lvl="7"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8pPr>
            <a:lvl9pPr lvl="8"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9pPr>
          </a:lstStyle>
          <a:p/>
        </p:txBody>
      </p:sp>
      <p:sp>
        <p:nvSpPr>
          <p:cNvPr id="7" name="Google Shape;7;p1"/>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CCCCCC"/>
              </a:buClr>
              <a:buSzPts val="2400"/>
              <a:buFont typeface="Droid Serif"/>
              <a:buChar char="⊡"/>
              <a:defRPr sz="3000">
                <a:solidFill>
                  <a:srgbClr val="434343"/>
                </a:solidFill>
                <a:latin typeface="Droid Serif"/>
                <a:ea typeface="Droid Serif"/>
                <a:cs typeface="Droid Serif"/>
                <a:sym typeface="Droid Serif"/>
              </a:defRPr>
            </a:lvl1pPr>
            <a:lvl2pPr indent="-342900" lvl="1" marL="914400">
              <a:spcBef>
                <a:spcPts val="0"/>
              </a:spcBef>
              <a:spcAft>
                <a:spcPts val="0"/>
              </a:spcAft>
              <a:buClr>
                <a:srgbClr val="CCCCCC"/>
              </a:buClr>
              <a:buSzPts val="1800"/>
              <a:buFont typeface="Droid Serif"/>
              <a:buChar char="□"/>
              <a:defRPr sz="2400">
                <a:solidFill>
                  <a:srgbClr val="434343"/>
                </a:solidFill>
                <a:latin typeface="Droid Serif"/>
                <a:ea typeface="Droid Serif"/>
                <a:cs typeface="Droid Serif"/>
                <a:sym typeface="Droid Serif"/>
              </a:defRPr>
            </a:lvl2pPr>
            <a:lvl3pPr indent="-381000" lvl="2" marL="1371600">
              <a:spcBef>
                <a:spcPts val="0"/>
              </a:spcBef>
              <a:spcAft>
                <a:spcPts val="0"/>
              </a:spcAft>
              <a:buClr>
                <a:srgbClr val="CCCCCC"/>
              </a:buClr>
              <a:buSzPts val="2400"/>
              <a:buFont typeface="Droid Serif"/>
              <a:buChar char="■"/>
              <a:defRPr sz="2400">
                <a:solidFill>
                  <a:srgbClr val="434343"/>
                </a:solidFill>
                <a:latin typeface="Droid Serif"/>
                <a:ea typeface="Droid Serif"/>
                <a:cs typeface="Droid Serif"/>
                <a:sym typeface="Droid Serif"/>
              </a:defRPr>
            </a:lvl3pPr>
            <a:lvl4pPr indent="-342900" lvl="3" marL="1828800">
              <a:spcBef>
                <a:spcPts val="0"/>
              </a:spcBef>
              <a:spcAft>
                <a:spcPts val="0"/>
              </a:spcAft>
              <a:buClr>
                <a:srgbClr val="CCCCCC"/>
              </a:buClr>
              <a:buSzPts val="1800"/>
              <a:buFont typeface="Droid Serif"/>
              <a:buChar char="●"/>
              <a:defRPr sz="1800">
                <a:solidFill>
                  <a:srgbClr val="434343"/>
                </a:solidFill>
                <a:latin typeface="Droid Serif"/>
                <a:ea typeface="Droid Serif"/>
                <a:cs typeface="Droid Serif"/>
                <a:sym typeface="Droid Serif"/>
              </a:defRPr>
            </a:lvl4pPr>
            <a:lvl5pPr indent="-342900" lvl="4" marL="2286000">
              <a:spcBef>
                <a:spcPts val="0"/>
              </a:spcBef>
              <a:spcAft>
                <a:spcPts val="0"/>
              </a:spcAft>
              <a:buClr>
                <a:srgbClr val="CCCCCC"/>
              </a:buClr>
              <a:buSzPts val="1800"/>
              <a:buFont typeface="Droid Serif"/>
              <a:buChar char="○"/>
              <a:defRPr sz="1800">
                <a:solidFill>
                  <a:srgbClr val="434343"/>
                </a:solidFill>
                <a:latin typeface="Droid Serif"/>
                <a:ea typeface="Droid Serif"/>
                <a:cs typeface="Droid Serif"/>
                <a:sym typeface="Droid Serif"/>
              </a:defRPr>
            </a:lvl5pPr>
            <a:lvl6pPr indent="-342900" lvl="5" marL="2743200">
              <a:spcBef>
                <a:spcPts val="0"/>
              </a:spcBef>
              <a:spcAft>
                <a:spcPts val="0"/>
              </a:spcAft>
              <a:buClr>
                <a:srgbClr val="434343"/>
              </a:buClr>
              <a:buSzPts val="1800"/>
              <a:buFont typeface="Droid Serif"/>
              <a:buChar char="■"/>
              <a:defRPr sz="1800">
                <a:solidFill>
                  <a:srgbClr val="434343"/>
                </a:solidFill>
                <a:latin typeface="Droid Serif"/>
                <a:ea typeface="Droid Serif"/>
                <a:cs typeface="Droid Serif"/>
                <a:sym typeface="Droid Serif"/>
              </a:defRPr>
            </a:lvl6pPr>
            <a:lvl7pPr indent="-342900" lvl="6" marL="3200400">
              <a:spcBef>
                <a:spcPts val="0"/>
              </a:spcBef>
              <a:spcAft>
                <a:spcPts val="0"/>
              </a:spcAft>
              <a:buClr>
                <a:srgbClr val="434343"/>
              </a:buClr>
              <a:buSzPts val="1800"/>
              <a:buFont typeface="Droid Serif"/>
              <a:buChar char="●"/>
              <a:defRPr sz="1800">
                <a:solidFill>
                  <a:srgbClr val="434343"/>
                </a:solidFill>
                <a:latin typeface="Droid Serif"/>
                <a:ea typeface="Droid Serif"/>
                <a:cs typeface="Droid Serif"/>
                <a:sym typeface="Droid Serif"/>
              </a:defRPr>
            </a:lvl7pPr>
            <a:lvl8pPr indent="-342900" lvl="7" marL="3657600">
              <a:spcBef>
                <a:spcPts val="0"/>
              </a:spcBef>
              <a:spcAft>
                <a:spcPts val="0"/>
              </a:spcAft>
              <a:buClr>
                <a:srgbClr val="434343"/>
              </a:buClr>
              <a:buSzPts val="1800"/>
              <a:buFont typeface="Droid Serif"/>
              <a:buChar char="○"/>
              <a:defRPr sz="1800">
                <a:solidFill>
                  <a:srgbClr val="434343"/>
                </a:solidFill>
                <a:latin typeface="Droid Serif"/>
                <a:ea typeface="Droid Serif"/>
                <a:cs typeface="Droid Serif"/>
                <a:sym typeface="Droid Serif"/>
              </a:defRPr>
            </a:lvl8pPr>
            <a:lvl9pPr indent="-342900" lvl="8" marL="4114800">
              <a:spcBef>
                <a:spcPts val="0"/>
              </a:spcBef>
              <a:spcAft>
                <a:spcPts val="0"/>
              </a:spcAft>
              <a:buClr>
                <a:srgbClr val="434343"/>
              </a:buClr>
              <a:buSzPts val="1800"/>
              <a:buFont typeface="Droid Serif"/>
              <a:buChar char="■"/>
              <a:defRPr sz="1800">
                <a:solidFill>
                  <a:srgbClr val="434343"/>
                </a:solidFill>
                <a:latin typeface="Droid Serif"/>
                <a:ea typeface="Droid Serif"/>
                <a:cs typeface="Droid Serif"/>
                <a:sym typeface="Droid Serif"/>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 name="Shape 44"/>
        <p:cNvGrpSpPr/>
        <p:nvPr/>
      </p:nvGrpSpPr>
      <p:grpSpPr>
        <a:xfrm>
          <a:off x="0" y="0"/>
          <a:ext cx="0" cy="0"/>
          <a:chOff x="0" y="0"/>
          <a:chExt cx="0" cy="0"/>
        </a:xfrm>
      </p:grpSpPr>
      <p:sp>
        <p:nvSpPr>
          <p:cNvPr id="45" name="Google Shape;45;p12"/>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a:lvl1pPr>
            <a:lvl2pPr indent="0" lvl="1" marL="0" marR="0" rtl="0" algn="ctr">
              <a:lnSpc>
                <a:spcPct val="100000"/>
              </a:lnSpc>
              <a:spcBef>
                <a:spcPts val="0"/>
              </a:spcBef>
              <a:spcAft>
                <a:spcPts val="0"/>
              </a:spcAft>
              <a:buClr>
                <a:srgbClr val="999999"/>
              </a:buClr>
              <a:buSzPts val="1400"/>
              <a:buFont typeface="Montserrat"/>
              <a:buNone/>
              <a:defRPr/>
            </a:lvl2pPr>
            <a:lvl3pPr indent="0" lvl="2" marL="0" marR="0" rtl="0" algn="ctr">
              <a:spcBef>
                <a:spcPts val="0"/>
              </a:spcBef>
              <a:spcAft>
                <a:spcPts val="0"/>
              </a:spcAft>
              <a:buClr>
                <a:srgbClr val="999999"/>
              </a:buClr>
              <a:buSzPts val="1400"/>
              <a:buFont typeface="Montserrat"/>
              <a:buNone/>
              <a:defRPr/>
            </a:lvl3pPr>
            <a:lvl4pPr indent="0" lvl="3" marL="0" marR="0" rtl="0" algn="ctr">
              <a:spcBef>
                <a:spcPts val="0"/>
              </a:spcBef>
              <a:spcAft>
                <a:spcPts val="0"/>
              </a:spcAft>
              <a:buClr>
                <a:srgbClr val="999999"/>
              </a:buClr>
              <a:buSzPts val="1400"/>
              <a:buFont typeface="Montserrat"/>
              <a:buNone/>
              <a:defRPr/>
            </a:lvl4pPr>
            <a:lvl5pPr indent="0" lvl="4" marL="0" marR="0" rtl="0" algn="ctr">
              <a:spcBef>
                <a:spcPts val="0"/>
              </a:spcBef>
              <a:spcAft>
                <a:spcPts val="0"/>
              </a:spcAft>
              <a:buClr>
                <a:srgbClr val="999999"/>
              </a:buClr>
              <a:buSzPts val="1400"/>
              <a:buFont typeface="Montserrat"/>
              <a:buNone/>
              <a:defRPr/>
            </a:lvl5pPr>
            <a:lvl6pPr indent="0" lvl="5" marL="0" marR="0" rtl="0" algn="ctr">
              <a:spcBef>
                <a:spcPts val="0"/>
              </a:spcBef>
              <a:spcAft>
                <a:spcPts val="0"/>
              </a:spcAft>
              <a:buClr>
                <a:srgbClr val="999999"/>
              </a:buClr>
              <a:buSzPts val="1400"/>
              <a:buFont typeface="Montserrat"/>
              <a:buNone/>
              <a:defRPr/>
            </a:lvl6pPr>
            <a:lvl7pPr indent="0" lvl="6" marL="0" marR="0" rtl="0" algn="ctr">
              <a:spcBef>
                <a:spcPts val="0"/>
              </a:spcBef>
              <a:spcAft>
                <a:spcPts val="0"/>
              </a:spcAft>
              <a:buClr>
                <a:srgbClr val="999999"/>
              </a:buClr>
              <a:buSzPts val="1400"/>
              <a:buFont typeface="Montserrat"/>
              <a:buNone/>
              <a:defRPr/>
            </a:lvl7pPr>
            <a:lvl8pPr indent="0" lvl="7" marL="0" marR="0" rtl="0" algn="ctr">
              <a:spcBef>
                <a:spcPts val="0"/>
              </a:spcBef>
              <a:spcAft>
                <a:spcPts val="0"/>
              </a:spcAft>
              <a:buClr>
                <a:srgbClr val="999999"/>
              </a:buClr>
              <a:buSzPts val="1400"/>
              <a:buFont typeface="Montserrat"/>
              <a:buNone/>
              <a:defRPr/>
            </a:lvl8pPr>
            <a:lvl9pPr indent="0" lvl="8" marL="0" marR="0" rtl="0" algn="ctr">
              <a:spcBef>
                <a:spcPts val="0"/>
              </a:spcBef>
              <a:spcAft>
                <a:spcPts val="0"/>
              </a:spcAft>
              <a:buClr>
                <a:srgbClr val="999999"/>
              </a:buClr>
              <a:buSzPts val="1400"/>
              <a:buFont typeface="Montserrat"/>
              <a:buNone/>
              <a:defRPr/>
            </a:lvl9pPr>
          </a:lstStyle>
          <a:p/>
        </p:txBody>
      </p:sp>
      <p:sp>
        <p:nvSpPr>
          <p:cNvPr id="46" name="Google Shape;46;p12"/>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CCCCCC"/>
              </a:buClr>
              <a:buSzPts val="1400"/>
              <a:buFont typeface="Droid Serif"/>
              <a:buChar char="⊡"/>
              <a:defRPr/>
            </a:lvl1pPr>
            <a:lvl2pPr indent="-317500" lvl="1" marL="914400" marR="0" rtl="0" algn="l">
              <a:lnSpc>
                <a:spcPct val="100000"/>
              </a:lnSpc>
              <a:spcBef>
                <a:spcPts val="480"/>
              </a:spcBef>
              <a:spcAft>
                <a:spcPts val="0"/>
              </a:spcAft>
              <a:buClr>
                <a:srgbClr val="CCCCCC"/>
              </a:buClr>
              <a:buSzPts val="1400"/>
              <a:buFont typeface="Droid Serif"/>
              <a:buChar char="□"/>
              <a:defRPr/>
            </a:lvl2pPr>
            <a:lvl3pPr indent="-228600" lvl="2" marL="1371600" marR="0" rtl="0" algn="l">
              <a:lnSpc>
                <a:spcPct val="100000"/>
              </a:lnSpc>
              <a:spcBef>
                <a:spcPts val="480"/>
              </a:spcBef>
              <a:spcAft>
                <a:spcPts val="0"/>
              </a:spcAft>
              <a:buClr>
                <a:srgbClr val="CCCCCC"/>
              </a:buClr>
              <a:buSzPts val="1400"/>
              <a:buFont typeface="Droid Serif"/>
              <a:buNone/>
              <a:defRPr/>
            </a:lvl3pPr>
            <a:lvl4pPr indent="-228600" lvl="3" marL="1828800" marR="0" rtl="0" algn="l">
              <a:lnSpc>
                <a:spcPct val="100000"/>
              </a:lnSpc>
              <a:spcBef>
                <a:spcPts val="360"/>
              </a:spcBef>
              <a:spcAft>
                <a:spcPts val="0"/>
              </a:spcAft>
              <a:buClr>
                <a:srgbClr val="CCCCCC"/>
              </a:buClr>
              <a:buSzPts val="1400"/>
              <a:buFont typeface="Droid Serif"/>
              <a:buNone/>
              <a:defRPr/>
            </a:lvl4pPr>
            <a:lvl5pPr indent="-228600" lvl="4" marL="2286000" marR="0" rtl="0" algn="l">
              <a:lnSpc>
                <a:spcPct val="100000"/>
              </a:lnSpc>
              <a:spcBef>
                <a:spcPts val="360"/>
              </a:spcBef>
              <a:spcAft>
                <a:spcPts val="0"/>
              </a:spcAft>
              <a:buClr>
                <a:srgbClr val="CCCCCC"/>
              </a:buClr>
              <a:buSzPts val="1400"/>
              <a:buFont typeface="Droid Serif"/>
              <a:buNone/>
              <a:defRPr/>
            </a:lvl5pPr>
            <a:lvl6pPr indent="-228600" lvl="5" marL="2743200" marR="0" rtl="0" algn="l">
              <a:lnSpc>
                <a:spcPct val="100000"/>
              </a:lnSpc>
              <a:spcBef>
                <a:spcPts val="360"/>
              </a:spcBef>
              <a:spcAft>
                <a:spcPts val="0"/>
              </a:spcAft>
              <a:buClr>
                <a:srgbClr val="434343"/>
              </a:buClr>
              <a:buSzPts val="1400"/>
              <a:buFont typeface="Droid Serif"/>
              <a:buNone/>
              <a:defRPr/>
            </a:lvl6pPr>
            <a:lvl7pPr indent="-228600" lvl="6" marL="3200400" marR="0" rtl="0" algn="l">
              <a:lnSpc>
                <a:spcPct val="100000"/>
              </a:lnSpc>
              <a:spcBef>
                <a:spcPts val="360"/>
              </a:spcBef>
              <a:spcAft>
                <a:spcPts val="0"/>
              </a:spcAft>
              <a:buClr>
                <a:srgbClr val="434343"/>
              </a:buClr>
              <a:buSzPts val="1400"/>
              <a:buFont typeface="Droid Serif"/>
              <a:buNone/>
              <a:defRPr/>
            </a:lvl7pPr>
            <a:lvl8pPr indent="-228600" lvl="7" marL="3657600" marR="0" rtl="0" algn="l">
              <a:lnSpc>
                <a:spcPct val="100000"/>
              </a:lnSpc>
              <a:spcBef>
                <a:spcPts val="360"/>
              </a:spcBef>
              <a:spcAft>
                <a:spcPts val="0"/>
              </a:spcAft>
              <a:buClr>
                <a:srgbClr val="434343"/>
              </a:buClr>
              <a:buSzPts val="1400"/>
              <a:buFont typeface="Droid Serif"/>
              <a:buNone/>
              <a:defRPr/>
            </a:lvl8pPr>
            <a:lvl9pPr indent="-228600" lvl="8" marL="4114800" marR="0" rtl="0" algn="l">
              <a:lnSpc>
                <a:spcPct val="100000"/>
              </a:lnSpc>
              <a:spcBef>
                <a:spcPts val="360"/>
              </a:spcBef>
              <a:spcAft>
                <a:spcPts val="0"/>
              </a:spcAft>
              <a:buClr>
                <a:srgbClr val="434343"/>
              </a:buClr>
              <a:buSzPts val="1400"/>
              <a:buFont typeface="Droid Serif"/>
              <a:buNone/>
              <a:defRPr/>
            </a:lvl9pPr>
          </a:lstStyle>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23"/>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85" name="Google Shape;85;p23"/>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48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48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36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36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36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36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36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36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hyperlink" Target="https://teamtreehouse.com/library/php-basics-2" TargetMode="External"/><Relationship Id="rId4" Type="http://schemas.openxmlformats.org/officeDocument/2006/relationships/hyperlink" Target="https://teamtreehouse.com/library/php-functions-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teamtreehouse.com/library/querying-relational-databas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4"/>
          <p:cNvSpPr txBox="1"/>
          <p:nvPr>
            <p:ph type="ctrTitle"/>
          </p:nvPr>
        </p:nvSpPr>
        <p:spPr>
          <a:xfrm>
            <a:off x="2296350" y="1621625"/>
            <a:ext cx="45513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MySQL 3</a:t>
            </a:r>
            <a:endParaRPr/>
          </a:p>
        </p:txBody>
      </p:sp>
      <p:sp>
        <p:nvSpPr>
          <p:cNvPr id="127" name="Google Shape;127;p34"/>
          <p:cNvSpPr/>
          <p:nvPr/>
        </p:nvSpPr>
        <p:spPr>
          <a:xfrm>
            <a:off x="4255105" y="512098"/>
            <a:ext cx="633840" cy="57650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28" name="Google Shape;128;p34"/>
          <p:cNvSpPr txBox="1"/>
          <p:nvPr/>
        </p:nvSpPr>
        <p:spPr>
          <a:xfrm>
            <a:off x="915750" y="2781425"/>
            <a:ext cx="7355700" cy="1159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t/>
            </a:r>
            <a:endParaRPr sz="1800">
              <a:solidFill>
                <a:srgbClr val="434343"/>
              </a:solidFill>
              <a:latin typeface="Droid Serif"/>
              <a:ea typeface="Droid Serif"/>
              <a:cs typeface="Droid Serif"/>
              <a:sym typeface="Droid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43"/>
          <p:cNvSpPr txBox="1"/>
          <p:nvPr>
            <p:ph idx="1" type="body"/>
          </p:nvPr>
        </p:nvSpPr>
        <p:spPr>
          <a:xfrm>
            <a:off x="780925" y="605125"/>
            <a:ext cx="7310700" cy="3380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rPr>
              <a:t>In Class Exercise</a:t>
            </a:r>
            <a:endParaRPr b="1" sz="1800">
              <a:solidFill>
                <a:srgbClr val="999999"/>
              </a:solidFill>
            </a:endParaRPr>
          </a:p>
          <a:p>
            <a:pPr indent="0" lvl="0" marL="0" rtl="0" algn="l">
              <a:spcBef>
                <a:spcPts val="600"/>
              </a:spcBef>
              <a:spcAft>
                <a:spcPts val="0"/>
              </a:spcAft>
              <a:buNone/>
            </a:pPr>
            <a:r>
              <a:rPr lang="en" sz="1400">
                <a:solidFill>
                  <a:schemeClr val="dk1"/>
                </a:solidFill>
              </a:rPr>
              <a:t>Create a table called </a:t>
            </a:r>
            <a:r>
              <a:rPr b="1" lang="en" sz="1400">
                <a:solidFill>
                  <a:schemeClr val="dk1"/>
                </a:solidFill>
              </a:rPr>
              <a:t>sales</a:t>
            </a:r>
            <a:r>
              <a:rPr lang="en" sz="1400">
                <a:solidFill>
                  <a:schemeClr val="dk1"/>
                </a:solidFill>
              </a:rPr>
              <a:t> which contains the following schema:</a:t>
            </a:r>
            <a:endParaRPr sz="1400">
              <a:solidFill>
                <a:schemeClr val="dk1"/>
              </a:solidFill>
            </a:endParaRPr>
          </a:p>
          <a:p>
            <a:pPr indent="0" lvl="0" marL="0" rtl="0" algn="l">
              <a:spcBef>
                <a:spcPts val="600"/>
              </a:spcBef>
              <a:spcAft>
                <a:spcPts val="0"/>
              </a:spcAft>
              <a:buNone/>
            </a:pPr>
            <a:r>
              <a:t/>
            </a:r>
            <a:endParaRPr sz="1400">
              <a:solidFill>
                <a:schemeClr val="dk1"/>
              </a:solidFill>
            </a:endParaRPr>
          </a:p>
          <a:p>
            <a:pPr indent="0" lvl="0" marL="0" rtl="0" algn="l">
              <a:spcBef>
                <a:spcPts val="600"/>
              </a:spcBef>
              <a:spcAft>
                <a:spcPts val="0"/>
              </a:spcAft>
              <a:buNone/>
            </a:pPr>
            <a:r>
              <a:t/>
            </a:r>
            <a:endParaRPr sz="1400">
              <a:solidFill>
                <a:schemeClr val="dk1"/>
              </a:solidFill>
            </a:endParaRPr>
          </a:p>
          <a:p>
            <a:pPr indent="0" lvl="0" marL="0" rtl="0" algn="l">
              <a:spcBef>
                <a:spcPts val="600"/>
              </a:spcBef>
              <a:spcAft>
                <a:spcPts val="0"/>
              </a:spcAft>
              <a:buNone/>
            </a:pPr>
            <a:r>
              <a:t/>
            </a:r>
            <a:endParaRPr sz="1400">
              <a:solidFill>
                <a:schemeClr val="dk1"/>
              </a:solidFill>
            </a:endParaRPr>
          </a:p>
          <a:p>
            <a:pPr indent="0" lvl="0" marL="0" rtl="0" algn="l">
              <a:spcBef>
                <a:spcPts val="600"/>
              </a:spcBef>
              <a:spcAft>
                <a:spcPts val="0"/>
              </a:spcAft>
              <a:buNone/>
            </a:pPr>
            <a:r>
              <a:t/>
            </a:r>
            <a:endParaRPr sz="1400">
              <a:solidFill>
                <a:schemeClr val="dk1"/>
              </a:solidFill>
            </a:endParaRPr>
          </a:p>
          <a:p>
            <a:pPr indent="0" lvl="0" marL="0" rtl="0" algn="l">
              <a:spcBef>
                <a:spcPts val="600"/>
              </a:spcBef>
              <a:spcAft>
                <a:spcPts val="0"/>
              </a:spcAft>
              <a:buNone/>
            </a:pPr>
            <a:r>
              <a:t/>
            </a:r>
            <a:endParaRPr sz="1400">
              <a:solidFill>
                <a:schemeClr val="dk1"/>
              </a:solidFill>
            </a:endParaRPr>
          </a:p>
          <a:p>
            <a:pPr indent="0" lvl="0" marL="0" rtl="0" algn="l">
              <a:spcBef>
                <a:spcPts val="600"/>
              </a:spcBef>
              <a:spcAft>
                <a:spcPts val="0"/>
              </a:spcAft>
              <a:buNone/>
            </a:pPr>
            <a:r>
              <a:t/>
            </a:r>
            <a:endParaRPr sz="1400">
              <a:solidFill>
                <a:schemeClr val="dk1"/>
              </a:solidFill>
            </a:endParaRPr>
          </a:p>
          <a:p>
            <a:pPr indent="0" lvl="0" marL="0" rtl="0" algn="l">
              <a:spcBef>
                <a:spcPts val="600"/>
              </a:spcBef>
              <a:spcAft>
                <a:spcPts val="0"/>
              </a:spcAft>
              <a:buNone/>
            </a:pPr>
            <a:r>
              <a:t/>
            </a:r>
            <a:endParaRPr sz="1400">
              <a:solidFill>
                <a:schemeClr val="dk1"/>
              </a:solidFill>
            </a:endParaRPr>
          </a:p>
          <a:p>
            <a:pPr indent="0" lvl="0" marL="0" rtl="0" algn="l">
              <a:spcBef>
                <a:spcPts val="600"/>
              </a:spcBef>
              <a:spcAft>
                <a:spcPts val="0"/>
              </a:spcAft>
              <a:buNone/>
            </a:pPr>
            <a:r>
              <a:t/>
            </a:r>
            <a:endParaRPr sz="1400">
              <a:solidFill>
                <a:schemeClr val="dk1"/>
              </a:solidFill>
            </a:endParaRPr>
          </a:p>
          <a:p>
            <a:pPr indent="0" lvl="0" marL="0" rtl="0" algn="l">
              <a:spcBef>
                <a:spcPts val="600"/>
              </a:spcBef>
              <a:spcAft>
                <a:spcPts val="0"/>
              </a:spcAft>
              <a:buNone/>
            </a:pPr>
            <a:r>
              <a:t/>
            </a:r>
            <a:endParaRPr sz="1400">
              <a:solidFill>
                <a:schemeClr val="dk1"/>
              </a:solidFill>
            </a:endParaRPr>
          </a:p>
          <a:p>
            <a:pPr indent="0" lvl="0" marL="0" rtl="0" algn="l">
              <a:spcBef>
                <a:spcPts val="600"/>
              </a:spcBef>
              <a:spcAft>
                <a:spcPts val="0"/>
              </a:spcAft>
              <a:buNone/>
            </a:pPr>
            <a:r>
              <a:rPr lang="en" sz="1400">
                <a:solidFill>
                  <a:schemeClr val="dk1"/>
                </a:solidFill>
              </a:rPr>
              <a:t>Then, populate it with some test data. Be sure to fill in an existing </a:t>
            </a:r>
            <a:r>
              <a:rPr b="1" lang="en" sz="1400">
                <a:solidFill>
                  <a:schemeClr val="dk1"/>
                </a:solidFill>
              </a:rPr>
              <a:t>cust_id</a:t>
            </a:r>
            <a:r>
              <a:rPr lang="en" sz="1400">
                <a:solidFill>
                  <a:schemeClr val="dk1"/>
                </a:solidFill>
              </a:rPr>
              <a:t> (see users.id for values). E.g.: cust_id=1, item=”Blue Suede Shoes”, price=15.95. Note that the </a:t>
            </a:r>
            <a:r>
              <a:rPr b="1" lang="en" sz="1400">
                <a:solidFill>
                  <a:schemeClr val="dk1"/>
                </a:solidFill>
              </a:rPr>
              <a:t>id</a:t>
            </a:r>
            <a:r>
              <a:rPr lang="en" sz="1400">
                <a:solidFill>
                  <a:schemeClr val="dk1"/>
                </a:solidFill>
              </a:rPr>
              <a:t> and the </a:t>
            </a:r>
            <a:r>
              <a:rPr b="1" lang="en" sz="1400">
                <a:solidFill>
                  <a:schemeClr val="dk1"/>
                </a:solidFill>
              </a:rPr>
              <a:t>dt</a:t>
            </a:r>
            <a:r>
              <a:rPr lang="en" sz="1400">
                <a:solidFill>
                  <a:schemeClr val="dk1"/>
                </a:solidFill>
              </a:rPr>
              <a:t> will be automatically filled in for you. Make up values for </a:t>
            </a:r>
            <a:r>
              <a:rPr b="1" lang="en" sz="1400">
                <a:solidFill>
                  <a:schemeClr val="dk1"/>
                </a:solidFill>
              </a:rPr>
              <a:t>item</a:t>
            </a:r>
            <a:r>
              <a:rPr lang="en" sz="1400">
                <a:solidFill>
                  <a:schemeClr val="dk1"/>
                </a:solidFill>
              </a:rPr>
              <a:t> and </a:t>
            </a:r>
            <a:r>
              <a:rPr b="1" lang="en" sz="1400">
                <a:solidFill>
                  <a:schemeClr val="dk1"/>
                </a:solidFill>
              </a:rPr>
              <a:t>price</a:t>
            </a:r>
            <a:r>
              <a:rPr lang="en" sz="1400">
                <a:solidFill>
                  <a:schemeClr val="dk1"/>
                </a:solidFill>
              </a:rPr>
              <a:t>.</a:t>
            </a:r>
            <a:endParaRPr sz="1400">
              <a:solidFill>
                <a:schemeClr val="dk1"/>
              </a:solidFill>
            </a:endParaRPr>
          </a:p>
        </p:txBody>
      </p:sp>
      <p:sp>
        <p:nvSpPr>
          <p:cNvPr id="190" name="Google Shape;190;p43"/>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MySQL 3</a:t>
            </a:r>
            <a:endParaRPr/>
          </a:p>
        </p:txBody>
      </p:sp>
      <p:graphicFrame>
        <p:nvGraphicFramePr>
          <p:cNvPr id="191" name="Google Shape;191;p43"/>
          <p:cNvGraphicFramePr/>
          <p:nvPr/>
        </p:nvGraphicFramePr>
        <p:xfrm>
          <a:off x="816788" y="1555635"/>
          <a:ext cx="3000000" cy="3000000"/>
        </p:xfrm>
        <a:graphic>
          <a:graphicData uri="http://schemas.openxmlformats.org/drawingml/2006/table">
            <a:tbl>
              <a:tblPr>
                <a:noFill/>
                <a:tableStyleId>{4DA6E6F3-74C5-4EB1-85A6-602BC21B4089}</a:tableStyleId>
              </a:tblPr>
              <a:tblGrid>
                <a:gridCol w="1209175"/>
                <a:gridCol w="1612950"/>
                <a:gridCol w="2941225"/>
                <a:gridCol w="1475625"/>
              </a:tblGrid>
              <a:tr h="381000">
                <a:tc>
                  <a:txBody>
                    <a:bodyPr/>
                    <a:lstStyle/>
                    <a:p>
                      <a:pPr indent="0" lvl="0" marL="0" rtl="0" algn="l">
                        <a:spcBef>
                          <a:spcPts val="0"/>
                        </a:spcBef>
                        <a:spcAft>
                          <a:spcPts val="0"/>
                        </a:spcAft>
                        <a:buNone/>
                      </a:pPr>
                      <a:r>
                        <a:rPr b="1" lang="en" sz="1200"/>
                        <a:t>Column</a:t>
                      </a:r>
                      <a:endParaRPr b="1" sz="1200"/>
                    </a:p>
                  </a:txBody>
                  <a:tcPr marT="91425" marB="91425" marR="91425" marL="91425"/>
                </a:tc>
                <a:tc>
                  <a:txBody>
                    <a:bodyPr/>
                    <a:lstStyle/>
                    <a:p>
                      <a:pPr indent="0" lvl="0" marL="0" rtl="0" algn="l">
                        <a:spcBef>
                          <a:spcPts val="0"/>
                        </a:spcBef>
                        <a:spcAft>
                          <a:spcPts val="0"/>
                        </a:spcAft>
                        <a:buNone/>
                      </a:pPr>
                      <a:r>
                        <a:rPr b="1" lang="en" sz="1200"/>
                        <a:t>Type</a:t>
                      </a:r>
                      <a:endParaRPr b="1" sz="1200"/>
                    </a:p>
                  </a:txBody>
                  <a:tcPr marT="91425" marB="91425" marR="91425" marL="91425"/>
                </a:tc>
                <a:tc>
                  <a:txBody>
                    <a:bodyPr/>
                    <a:lstStyle/>
                    <a:p>
                      <a:pPr indent="0" lvl="0" marL="0" rtl="0" algn="l">
                        <a:spcBef>
                          <a:spcPts val="0"/>
                        </a:spcBef>
                        <a:spcAft>
                          <a:spcPts val="0"/>
                        </a:spcAft>
                        <a:buNone/>
                      </a:pPr>
                      <a:r>
                        <a:rPr b="1" lang="en" sz="1200"/>
                        <a:t>Extra</a:t>
                      </a:r>
                      <a:endParaRPr b="1" sz="1200"/>
                    </a:p>
                  </a:txBody>
                  <a:tcPr marT="91425" marB="91425" marR="91425" marL="91425"/>
                </a:tc>
                <a:tc>
                  <a:txBody>
                    <a:bodyPr/>
                    <a:lstStyle/>
                    <a:p>
                      <a:pPr indent="0" lvl="0" marL="0" rtl="0" algn="l">
                        <a:spcBef>
                          <a:spcPts val="0"/>
                        </a:spcBef>
                        <a:spcAft>
                          <a:spcPts val="0"/>
                        </a:spcAft>
                        <a:buNone/>
                      </a:pPr>
                      <a:r>
                        <a:rPr b="1" lang="en" sz="1200"/>
                        <a:t>Key</a:t>
                      </a:r>
                      <a:endParaRPr b="1" sz="1200"/>
                    </a:p>
                  </a:txBody>
                  <a:tcPr marT="91425" marB="91425" marR="91425" marL="91425"/>
                </a:tc>
              </a:tr>
              <a:tr h="381000">
                <a:tc>
                  <a:txBody>
                    <a:bodyPr/>
                    <a:lstStyle/>
                    <a:p>
                      <a:pPr indent="0" lvl="0" marL="0" rtl="0" algn="l">
                        <a:spcBef>
                          <a:spcPts val="0"/>
                        </a:spcBef>
                        <a:spcAft>
                          <a:spcPts val="0"/>
                        </a:spcAft>
                        <a:buNone/>
                      </a:pPr>
                      <a:r>
                        <a:rPr lang="en" sz="1200"/>
                        <a:t>id</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INT</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auto_increment</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PRIMARY</a:t>
                      </a:r>
                      <a:endParaRPr sz="1200"/>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cust_id</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INT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dt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TIMESTAMP</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default: current_timestamp</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item</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VARCHAR(255)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price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FLOAT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4"/>
          <p:cNvSpPr txBox="1"/>
          <p:nvPr>
            <p:ph idx="1" type="body"/>
          </p:nvPr>
        </p:nvSpPr>
        <p:spPr>
          <a:xfrm>
            <a:off x="780925" y="605125"/>
            <a:ext cx="7710300" cy="3380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rPr>
              <a:t>In Class Exercise</a:t>
            </a:r>
            <a:endParaRPr b="1" sz="1800">
              <a:solidFill>
                <a:srgbClr val="999999"/>
              </a:solidFill>
            </a:endParaRPr>
          </a:p>
          <a:p>
            <a:pPr indent="0" lvl="0" marL="0" rtl="0" algn="l">
              <a:spcBef>
                <a:spcPts val="600"/>
              </a:spcBef>
              <a:spcAft>
                <a:spcPts val="0"/>
              </a:spcAft>
              <a:buNone/>
            </a:pPr>
            <a:r>
              <a:rPr lang="en" sz="1400">
                <a:solidFill>
                  <a:schemeClr val="dk1"/>
                </a:solidFill>
              </a:rPr>
              <a:t>You have three tables: </a:t>
            </a:r>
            <a:r>
              <a:rPr b="1" lang="en" sz="1400">
                <a:solidFill>
                  <a:schemeClr val="dk1"/>
                </a:solidFill>
              </a:rPr>
              <a:t>users</a:t>
            </a:r>
            <a:r>
              <a:rPr lang="en" sz="1400">
                <a:solidFill>
                  <a:schemeClr val="dk1"/>
                </a:solidFill>
              </a:rPr>
              <a:t>,</a:t>
            </a:r>
            <a:r>
              <a:rPr b="1" lang="en" sz="1400">
                <a:solidFill>
                  <a:schemeClr val="dk1"/>
                </a:solidFill>
              </a:rPr>
              <a:t> states</a:t>
            </a:r>
            <a:r>
              <a:rPr lang="en" sz="1400">
                <a:solidFill>
                  <a:schemeClr val="dk1"/>
                </a:solidFill>
              </a:rPr>
              <a:t>, and </a:t>
            </a:r>
            <a:r>
              <a:rPr b="1" lang="en" sz="1400">
                <a:solidFill>
                  <a:schemeClr val="dk1"/>
                </a:solidFill>
              </a:rPr>
              <a:t>sales. </a:t>
            </a:r>
            <a:r>
              <a:rPr lang="en" sz="1400">
                <a:solidFill>
                  <a:schemeClr val="dk1"/>
                </a:solidFill>
              </a:rPr>
              <a:t>You will have to JOIN one or more tables for this exercise.</a:t>
            </a:r>
            <a:endParaRPr sz="1400">
              <a:solidFill>
                <a:schemeClr val="dk1"/>
              </a:solidFill>
            </a:endParaRPr>
          </a:p>
          <a:p>
            <a:pPr indent="0" lvl="0" marL="0" rtl="0" algn="l">
              <a:spcBef>
                <a:spcPts val="600"/>
              </a:spcBef>
              <a:spcAft>
                <a:spcPts val="0"/>
              </a:spcAft>
              <a:buNone/>
            </a:pPr>
            <a:r>
              <a:rPr lang="en" sz="1400">
                <a:solidFill>
                  <a:schemeClr val="dk1"/>
                </a:solidFill>
              </a:rPr>
              <a:t>Write SQL statements to determine the following:</a:t>
            </a:r>
            <a:endParaRPr sz="1400">
              <a:solidFill>
                <a:schemeClr val="dk1"/>
              </a:solidFill>
            </a:endParaRPr>
          </a:p>
          <a:p>
            <a:pPr indent="-317500" lvl="0" marL="457200" rtl="0" algn="l">
              <a:lnSpc>
                <a:spcPct val="115000"/>
              </a:lnSpc>
              <a:spcBef>
                <a:spcPts val="600"/>
              </a:spcBef>
              <a:spcAft>
                <a:spcPts val="0"/>
              </a:spcAft>
              <a:buClr>
                <a:schemeClr val="dk1"/>
              </a:buClr>
              <a:buSzPts val="1400"/>
              <a:buAutoNum type="arabicPeriod"/>
            </a:pPr>
            <a:r>
              <a:rPr lang="en" sz="1400">
                <a:solidFill>
                  <a:schemeClr val="dk1"/>
                </a:solidFill>
              </a:rPr>
              <a:t>Show each customer’s first name, last name, and their state’s population</a:t>
            </a:r>
            <a:endParaRPr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sz="1400">
                <a:solidFill>
                  <a:schemeClr val="dk1"/>
                </a:solidFill>
              </a:rPr>
              <a:t>Show the following information for all sales: customer first name, last name, item purchased, and date purchased</a:t>
            </a:r>
            <a:endParaRPr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sz="1400">
                <a:solidFill>
                  <a:schemeClr val="dk1"/>
                </a:solidFill>
              </a:rPr>
              <a:t>Show the total dollar amount purchased by each customer</a:t>
            </a:r>
            <a:endParaRPr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sz="1400">
                <a:solidFill>
                  <a:schemeClr val="dk1"/>
                </a:solidFill>
              </a:rPr>
              <a:t>Show the most expensive dollar amount purchased by each customer</a:t>
            </a:r>
            <a:endParaRPr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sz="1400">
                <a:solidFill>
                  <a:schemeClr val="dk1"/>
                </a:solidFill>
              </a:rPr>
              <a:t>Show the customers who made the most purchases</a:t>
            </a:r>
            <a:endParaRPr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sz="1400">
                <a:solidFill>
                  <a:schemeClr val="dk1"/>
                </a:solidFill>
              </a:rPr>
              <a:t>Show the customers who spent the most money</a:t>
            </a:r>
            <a:endParaRPr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sz="1400">
                <a:solidFill>
                  <a:schemeClr val="dk1"/>
                </a:solidFill>
              </a:rPr>
              <a:t>Show the states in order of which had the most sales. (Display the states’ full names, not abbreviations.)</a:t>
            </a:r>
            <a:endParaRPr sz="1400">
              <a:solidFill>
                <a:schemeClr val="dk1"/>
              </a:solidFill>
            </a:endParaRPr>
          </a:p>
        </p:txBody>
      </p:sp>
      <p:sp>
        <p:nvSpPr>
          <p:cNvPr id="197" name="Google Shape;197;p44"/>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MySQL 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5"/>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999999"/>
                </a:solidFill>
                <a:latin typeface="Montserrat"/>
                <a:ea typeface="Montserrat"/>
                <a:cs typeface="Montserrat"/>
                <a:sym typeface="Montserrat"/>
              </a:rPr>
              <a:t>MySQL 3</a:t>
            </a:r>
            <a:endParaRPr/>
          </a:p>
        </p:txBody>
      </p:sp>
      <p:sp>
        <p:nvSpPr>
          <p:cNvPr id="203" name="Google Shape;203;p45"/>
          <p:cNvSpPr txBox="1"/>
          <p:nvPr>
            <p:ph idx="1" type="body"/>
          </p:nvPr>
        </p:nvSpPr>
        <p:spPr>
          <a:xfrm>
            <a:off x="522625" y="587675"/>
            <a:ext cx="8167800" cy="1573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Droid Serif"/>
                <a:ea typeface="Droid Serif"/>
                <a:cs typeface="Droid Serif"/>
                <a:sym typeface="Droid Serif"/>
              </a:rPr>
              <a:t>Homework</a:t>
            </a:r>
            <a:br>
              <a:rPr b="1" lang="en" sz="1800">
                <a:solidFill>
                  <a:srgbClr val="999999"/>
                </a:solidFill>
                <a:latin typeface="Droid Serif"/>
                <a:ea typeface="Droid Serif"/>
                <a:cs typeface="Droid Serif"/>
                <a:sym typeface="Droid Serif"/>
              </a:rPr>
            </a:br>
            <a:endParaRPr b="1" sz="1800">
              <a:solidFill>
                <a:srgbClr val="999999"/>
              </a:solidFill>
              <a:latin typeface="Droid Serif"/>
              <a:ea typeface="Droid Serif"/>
              <a:cs typeface="Droid Serif"/>
              <a:sym typeface="Droid Serif"/>
            </a:endParaRPr>
          </a:p>
          <a:p>
            <a:pPr indent="0" lvl="0" marL="0" marR="0" rtl="0" algn="l">
              <a:lnSpc>
                <a:spcPct val="100000"/>
              </a:lnSpc>
              <a:spcBef>
                <a:spcPts val="0"/>
              </a:spcBef>
              <a:spcAft>
                <a:spcPts val="0"/>
              </a:spcAft>
              <a:buNone/>
            </a:pPr>
            <a:r>
              <a:rPr lang="en">
                <a:solidFill>
                  <a:schemeClr val="dk1"/>
                </a:solidFill>
                <a:latin typeface="Droid Serif"/>
                <a:ea typeface="Droid Serif"/>
                <a:cs typeface="Droid Serif"/>
                <a:sym typeface="Droid Serif"/>
              </a:rPr>
              <a:t>Create an HTML document </a:t>
            </a:r>
            <a:r>
              <a:rPr b="1" lang="en">
                <a:solidFill>
                  <a:schemeClr val="dk1"/>
                </a:solidFill>
                <a:latin typeface="Droid Serif"/>
                <a:ea typeface="Droid Serif"/>
                <a:cs typeface="Droid Serif"/>
                <a:sym typeface="Droid Serif"/>
              </a:rPr>
              <a:t>public_html/class-samples/sql3.html</a:t>
            </a:r>
            <a:r>
              <a:rPr lang="en">
                <a:solidFill>
                  <a:schemeClr val="dk1"/>
                </a:solidFill>
                <a:latin typeface="Droid Serif"/>
                <a:ea typeface="Droid Serif"/>
                <a:cs typeface="Droid Serif"/>
                <a:sym typeface="Droid Serif"/>
              </a:rPr>
              <a:t> </a:t>
            </a:r>
            <a:r>
              <a:rPr lang="en">
                <a:solidFill>
                  <a:schemeClr val="dk1"/>
                </a:solidFill>
                <a:latin typeface="Droid Serif"/>
                <a:ea typeface="Droid Serif"/>
                <a:cs typeface="Droid Serif"/>
                <a:sym typeface="Droid Serif"/>
              </a:rPr>
              <a:t>containing a table that shows each of the tasks in the In Class Exercise, along with its associated SQL statement you created. It should look like this (see below).</a:t>
            </a:r>
            <a:endParaRPr>
              <a:solidFill>
                <a:schemeClr val="dk1"/>
              </a:solidFill>
              <a:latin typeface="Droid Serif"/>
              <a:ea typeface="Droid Serif"/>
              <a:cs typeface="Droid Serif"/>
              <a:sym typeface="Droid Serif"/>
            </a:endParaRPr>
          </a:p>
          <a:p>
            <a:pPr indent="0" lvl="0" marL="0" marR="0" rtl="0" algn="l">
              <a:lnSpc>
                <a:spcPct val="100000"/>
              </a:lnSpc>
              <a:spcBef>
                <a:spcPts val="1000"/>
              </a:spcBef>
              <a:spcAft>
                <a:spcPts val="0"/>
              </a:spcAft>
              <a:buNone/>
            </a:pPr>
            <a:r>
              <a:rPr lang="en">
                <a:solidFill>
                  <a:schemeClr val="dk1"/>
                </a:solidFill>
                <a:latin typeface="Droid Serif"/>
                <a:ea typeface="Droid Serif"/>
                <a:cs typeface="Droid Serif"/>
                <a:sym typeface="Droid Serif"/>
              </a:rPr>
              <a:t>Upload it to your cloud account and email a link to your instructor.</a:t>
            </a:r>
            <a:endParaRPr>
              <a:solidFill>
                <a:schemeClr val="dk1"/>
              </a:solidFill>
              <a:latin typeface="Droid Serif"/>
              <a:ea typeface="Droid Serif"/>
              <a:cs typeface="Droid Serif"/>
              <a:sym typeface="Droid Serif"/>
            </a:endParaRPr>
          </a:p>
          <a:p>
            <a:pPr indent="0" lvl="0" marL="0" marR="0" rtl="0" algn="l">
              <a:lnSpc>
                <a:spcPct val="100000"/>
              </a:lnSpc>
              <a:spcBef>
                <a:spcPts val="1000"/>
              </a:spcBef>
              <a:spcAft>
                <a:spcPts val="0"/>
              </a:spcAft>
              <a:buNone/>
            </a:pPr>
            <a:r>
              <a:t/>
            </a:r>
            <a:endParaRPr>
              <a:solidFill>
                <a:schemeClr val="dk1"/>
              </a:solidFill>
              <a:latin typeface="Droid Serif"/>
              <a:ea typeface="Droid Serif"/>
              <a:cs typeface="Droid Serif"/>
              <a:sym typeface="Droid Serif"/>
            </a:endParaRPr>
          </a:p>
          <a:p>
            <a:pPr indent="457200" lvl="0" marL="0" marR="0" rtl="0" algn="l">
              <a:lnSpc>
                <a:spcPct val="100000"/>
              </a:lnSpc>
              <a:spcBef>
                <a:spcPts val="1000"/>
              </a:spcBef>
              <a:spcAft>
                <a:spcPts val="0"/>
              </a:spcAft>
              <a:buNone/>
            </a:pPr>
            <a:r>
              <a:rPr b="1" lang="en">
                <a:solidFill>
                  <a:schemeClr val="dk1"/>
                </a:solidFill>
                <a:latin typeface="Droid Serif"/>
                <a:ea typeface="Droid Serif"/>
                <a:cs typeface="Droid Serif"/>
                <a:sym typeface="Droid Serif"/>
              </a:rPr>
              <a:t>MySQL 3 Homework</a:t>
            </a:r>
            <a:endParaRPr b="1">
              <a:solidFill>
                <a:schemeClr val="dk1"/>
              </a:solidFill>
              <a:latin typeface="Droid Serif"/>
              <a:ea typeface="Droid Serif"/>
              <a:cs typeface="Droid Serif"/>
              <a:sym typeface="Droid Serif"/>
            </a:endParaRPr>
          </a:p>
          <a:p>
            <a:pPr indent="0" lvl="0" marL="0" marR="0" rtl="0" algn="l">
              <a:lnSpc>
                <a:spcPct val="100000"/>
              </a:lnSpc>
              <a:spcBef>
                <a:spcPts val="1000"/>
              </a:spcBef>
              <a:spcAft>
                <a:spcPts val="1000"/>
              </a:spcAft>
              <a:buNone/>
            </a:pPr>
            <a:r>
              <a:t/>
            </a:r>
            <a:endParaRPr>
              <a:solidFill>
                <a:schemeClr val="dk1"/>
              </a:solidFill>
              <a:latin typeface="Droid Serif"/>
              <a:ea typeface="Droid Serif"/>
              <a:cs typeface="Droid Serif"/>
              <a:sym typeface="Droid Serif"/>
            </a:endParaRPr>
          </a:p>
        </p:txBody>
      </p:sp>
      <p:graphicFrame>
        <p:nvGraphicFramePr>
          <p:cNvPr id="204" name="Google Shape;204;p45"/>
          <p:cNvGraphicFramePr/>
          <p:nvPr/>
        </p:nvGraphicFramePr>
        <p:xfrm>
          <a:off x="1028700" y="2970075"/>
          <a:ext cx="3000000" cy="3000000"/>
        </p:xfrm>
        <a:graphic>
          <a:graphicData uri="http://schemas.openxmlformats.org/drawingml/2006/table">
            <a:tbl>
              <a:tblPr>
                <a:noFill/>
                <a:tableStyleId>{4DA6E6F3-74C5-4EB1-85A6-602BC21B4089}</a:tableStyleId>
              </a:tblPr>
              <a:tblGrid>
                <a:gridCol w="3619500"/>
                <a:gridCol w="3619500"/>
              </a:tblGrid>
              <a:tr h="100000">
                <a:tc>
                  <a:txBody>
                    <a:bodyPr/>
                    <a:lstStyle/>
                    <a:p>
                      <a:pPr indent="0" lvl="0" marL="0" rtl="0" algn="l">
                        <a:spcBef>
                          <a:spcPts val="0"/>
                        </a:spcBef>
                        <a:spcAft>
                          <a:spcPts val="0"/>
                        </a:spcAft>
                        <a:buNone/>
                      </a:pPr>
                      <a:r>
                        <a:rPr b="1" lang="en"/>
                        <a:t>Task</a:t>
                      </a:r>
                      <a:endParaRPr b="1"/>
                    </a:p>
                  </a:txBody>
                  <a:tcPr marT="91425" marB="91425" marR="91425" marL="91425"/>
                </a:tc>
                <a:tc>
                  <a:txBody>
                    <a:bodyPr/>
                    <a:lstStyle/>
                    <a:p>
                      <a:pPr indent="0" lvl="0" marL="0" rtl="0" algn="l">
                        <a:spcBef>
                          <a:spcPts val="0"/>
                        </a:spcBef>
                        <a:spcAft>
                          <a:spcPts val="0"/>
                        </a:spcAft>
                        <a:buNone/>
                      </a:pPr>
                      <a:r>
                        <a:rPr b="1" lang="en"/>
                        <a:t>SQL</a:t>
                      </a:r>
                      <a:endParaRPr b="1"/>
                    </a:p>
                  </a:txBody>
                  <a:tcPr marT="91425" marB="91425" marR="91425" marL="91425"/>
                </a:tc>
              </a:tr>
              <a:tr h="381000">
                <a:tc>
                  <a:txBody>
                    <a:bodyPr/>
                    <a:lstStyle/>
                    <a:p>
                      <a:pPr indent="0" lvl="0" marL="0" rtl="0" algn="l">
                        <a:spcBef>
                          <a:spcPts val="0"/>
                        </a:spcBef>
                        <a:spcAft>
                          <a:spcPts val="0"/>
                        </a:spcAft>
                        <a:buNone/>
                      </a:pPr>
                      <a:r>
                        <a:rPr lang="en"/>
                        <a:t>Show each customer’s first name, last name, and state’s population</a:t>
                      </a:r>
                      <a:endParaRPr/>
                    </a:p>
                  </a:txBody>
                  <a:tcPr marT="91425" marB="91425" marR="91425" marL="91425"/>
                </a:tc>
                <a:tc>
                  <a:txBody>
                    <a:bodyPr/>
                    <a:lstStyle/>
                    <a:p>
                      <a:pPr indent="0" lvl="0" marL="0" rtl="0" algn="l">
                        <a:spcBef>
                          <a:spcPts val="0"/>
                        </a:spcBef>
                        <a:spcAft>
                          <a:spcPts val="0"/>
                        </a:spcAft>
                        <a:buNone/>
                      </a:pPr>
                      <a:r>
                        <a:rPr lang="en"/>
                        <a:t>SELECT ….</a:t>
                      </a:r>
                      <a:endParaRPr/>
                    </a:p>
                  </a:txBody>
                  <a:tcPr marT="91425" marB="91425" marR="91425" marL="91425"/>
                </a:tc>
              </a:tr>
              <a:tr h="3810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bl>
          </a:graphicData>
        </a:graphic>
      </p:graphicFrame>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6"/>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999999"/>
                </a:solidFill>
                <a:latin typeface="Montserrat"/>
                <a:ea typeface="Montserrat"/>
                <a:cs typeface="Montserrat"/>
                <a:sym typeface="Montserrat"/>
              </a:rPr>
              <a:t>MySQL 3</a:t>
            </a:r>
            <a:endParaRPr/>
          </a:p>
        </p:txBody>
      </p:sp>
      <p:sp>
        <p:nvSpPr>
          <p:cNvPr id="210" name="Google Shape;210;p46"/>
          <p:cNvSpPr txBox="1"/>
          <p:nvPr>
            <p:ph idx="1" type="body"/>
          </p:nvPr>
        </p:nvSpPr>
        <p:spPr>
          <a:xfrm>
            <a:off x="522625" y="511475"/>
            <a:ext cx="8167800" cy="1573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Droid Serif"/>
                <a:ea typeface="Droid Serif"/>
                <a:cs typeface="Droid Serif"/>
                <a:sym typeface="Droid Serif"/>
              </a:rPr>
              <a:t>Prep for Next Class (PHP 1)</a:t>
            </a:r>
            <a:br>
              <a:rPr b="1" lang="en" sz="1800">
                <a:solidFill>
                  <a:srgbClr val="999999"/>
                </a:solidFill>
                <a:latin typeface="Droid Serif"/>
                <a:ea typeface="Droid Serif"/>
                <a:cs typeface="Droid Serif"/>
                <a:sym typeface="Droid Serif"/>
              </a:rPr>
            </a:br>
            <a:endParaRPr b="1" sz="1800">
              <a:solidFill>
                <a:srgbClr val="999999"/>
              </a:solidFill>
              <a:latin typeface="Droid Serif"/>
              <a:ea typeface="Droid Serif"/>
              <a:cs typeface="Droid Serif"/>
              <a:sym typeface="Droid Serif"/>
            </a:endParaRPr>
          </a:p>
          <a:p>
            <a:pPr indent="0" lvl="0" marL="0" rtl="0" algn="l">
              <a:spcBef>
                <a:spcPts val="600"/>
              </a:spcBef>
              <a:spcAft>
                <a:spcPts val="0"/>
              </a:spcAft>
              <a:buClr>
                <a:schemeClr val="dk1"/>
              </a:buClr>
              <a:buSzPts val="1100"/>
              <a:buFont typeface="Arial"/>
              <a:buNone/>
            </a:pPr>
            <a:r>
              <a:rPr lang="en" sz="1500">
                <a:solidFill>
                  <a:srgbClr val="434343"/>
                </a:solidFill>
                <a:latin typeface="Droid Serif"/>
                <a:ea typeface="Droid Serif"/>
                <a:cs typeface="Droid Serif"/>
                <a:sym typeface="Droid Serif"/>
              </a:rPr>
              <a:t>Complete the following Treehouse courses:</a:t>
            </a:r>
            <a:endParaRPr b="1" sz="1500">
              <a:solidFill>
                <a:srgbClr val="434343"/>
              </a:solidFill>
              <a:latin typeface="Droid Serif"/>
              <a:ea typeface="Droid Serif"/>
              <a:cs typeface="Droid Serif"/>
              <a:sym typeface="Droid Serif"/>
            </a:endParaRPr>
          </a:p>
          <a:p>
            <a:pPr indent="-323850" lvl="0" marL="457200" rtl="0" algn="l">
              <a:spcBef>
                <a:spcPts val="600"/>
              </a:spcBef>
              <a:spcAft>
                <a:spcPts val="0"/>
              </a:spcAft>
              <a:buClr>
                <a:schemeClr val="lt2"/>
              </a:buClr>
              <a:buSzPts val="1500"/>
              <a:buChar char="⊡"/>
            </a:pPr>
            <a:r>
              <a:rPr b="1" lang="en" sz="1500">
                <a:solidFill>
                  <a:srgbClr val="434343"/>
                </a:solidFill>
                <a:latin typeface="Droid Serif"/>
                <a:ea typeface="Droid Serif"/>
                <a:cs typeface="Droid Serif"/>
                <a:sym typeface="Droid Serif"/>
              </a:rPr>
              <a:t>PHP Basics: </a:t>
            </a:r>
            <a:r>
              <a:rPr lang="en" sz="1500" u="sng">
                <a:solidFill>
                  <a:schemeClr val="hlink"/>
                </a:solidFill>
                <a:latin typeface="Droid Serif"/>
                <a:ea typeface="Droid Serif"/>
                <a:cs typeface="Droid Serif"/>
                <a:sym typeface="Droid Serif"/>
                <a:hlinkClick r:id="rId3"/>
              </a:rPr>
              <a:t>https://teamtreehouse.com/library/php-basics-2</a:t>
            </a:r>
            <a:r>
              <a:rPr lang="en" sz="1500">
                <a:solidFill>
                  <a:srgbClr val="434343"/>
                </a:solidFill>
                <a:latin typeface="Droid Serif"/>
                <a:ea typeface="Droid Serif"/>
                <a:cs typeface="Droid Serif"/>
                <a:sym typeface="Droid Serif"/>
              </a:rPr>
              <a:t> [159 min]</a:t>
            </a:r>
            <a:endParaRPr sz="1500">
              <a:solidFill>
                <a:srgbClr val="434343"/>
              </a:solidFill>
              <a:latin typeface="Droid Serif"/>
              <a:ea typeface="Droid Serif"/>
              <a:cs typeface="Droid Serif"/>
              <a:sym typeface="Droid Serif"/>
            </a:endParaRPr>
          </a:p>
          <a:p>
            <a:pPr indent="-323850" lvl="0" marL="457200" rtl="0" algn="l">
              <a:spcBef>
                <a:spcPts val="0"/>
              </a:spcBef>
              <a:spcAft>
                <a:spcPts val="0"/>
              </a:spcAft>
              <a:buClr>
                <a:schemeClr val="lt2"/>
              </a:buClr>
              <a:buSzPts val="1500"/>
              <a:buChar char="⊡"/>
            </a:pPr>
            <a:r>
              <a:rPr b="1" lang="en" sz="1500">
                <a:solidFill>
                  <a:srgbClr val="434343"/>
                </a:solidFill>
                <a:latin typeface="Droid Serif"/>
                <a:ea typeface="Droid Serif"/>
                <a:cs typeface="Droid Serif"/>
                <a:sym typeface="Droid Serif"/>
              </a:rPr>
              <a:t>PHP Functions:</a:t>
            </a:r>
            <a:r>
              <a:rPr lang="en" sz="1500">
                <a:solidFill>
                  <a:srgbClr val="434343"/>
                </a:solidFill>
                <a:latin typeface="Droid Serif"/>
                <a:ea typeface="Droid Serif"/>
                <a:cs typeface="Droid Serif"/>
                <a:sym typeface="Droid Serif"/>
              </a:rPr>
              <a:t> </a:t>
            </a:r>
            <a:r>
              <a:rPr lang="en" sz="1500" u="sng">
                <a:solidFill>
                  <a:schemeClr val="hlink"/>
                </a:solidFill>
                <a:latin typeface="Droid Serif"/>
                <a:ea typeface="Droid Serif"/>
                <a:cs typeface="Droid Serif"/>
                <a:sym typeface="Droid Serif"/>
                <a:hlinkClick r:id="rId4"/>
              </a:rPr>
              <a:t>https://teamtreehouse.com/library/php-functions-2</a:t>
            </a:r>
            <a:r>
              <a:rPr lang="en" sz="1500">
                <a:solidFill>
                  <a:srgbClr val="434343"/>
                </a:solidFill>
                <a:latin typeface="Droid Serif"/>
                <a:ea typeface="Droid Serif"/>
                <a:cs typeface="Droid Serif"/>
                <a:sym typeface="Droid Serif"/>
              </a:rPr>
              <a:t> [66 min]</a:t>
            </a:r>
            <a:endParaRPr sz="1500">
              <a:solidFill>
                <a:srgbClr val="434343"/>
              </a:solidFill>
              <a:latin typeface="Droid Serif"/>
              <a:ea typeface="Droid Serif"/>
              <a:cs typeface="Droid Serif"/>
              <a:sym typeface="Droid Serif"/>
            </a:endParaRPr>
          </a:p>
          <a:p>
            <a:pPr indent="0" lvl="0" marL="0" rtl="0" algn="l">
              <a:spcBef>
                <a:spcPts val="600"/>
              </a:spcBef>
              <a:spcAft>
                <a:spcPts val="0"/>
              </a:spcAft>
              <a:buNone/>
            </a:pPr>
            <a:r>
              <a:t/>
            </a:r>
            <a:endParaRPr sz="1500">
              <a:solidFill>
                <a:srgbClr val="434343"/>
              </a:solidFill>
              <a:latin typeface="Droid Serif"/>
              <a:ea typeface="Droid Serif"/>
              <a:cs typeface="Droid Serif"/>
              <a:sym typeface="Droid Serif"/>
            </a:endParaRPr>
          </a:p>
          <a:p>
            <a:pPr indent="0" lvl="0" marL="0" rtl="0" algn="l">
              <a:spcBef>
                <a:spcPts val="600"/>
              </a:spcBef>
              <a:spcAft>
                <a:spcPts val="0"/>
              </a:spcAft>
              <a:buNone/>
            </a:pPr>
            <a:r>
              <a:rPr lang="en" sz="1500">
                <a:solidFill>
                  <a:srgbClr val="434343"/>
                </a:solidFill>
                <a:latin typeface="Droid Serif"/>
                <a:ea typeface="Droid Serif"/>
                <a:cs typeface="Droid Serif"/>
                <a:sym typeface="Droid Serif"/>
              </a:rPr>
              <a:t>Continue working on your Capstone project:</a:t>
            </a:r>
            <a:endParaRPr sz="1500">
              <a:solidFill>
                <a:srgbClr val="434343"/>
              </a:solidFill>
              <a:latin typeface="Droid Serif"/>
              <a:ea typeface="Droid Serif"/>
              <a:cs typeface="Droid Serif"/>
              <a:sym typeface="Droid Serif"/>
            </a:endParaRPr>
          </a:p>
          <a:p>
            <a:pPr indent="-323850" lvl="0" marL="457200" rtl="0" algn="l">
              <a:spcBef>
                <a:spcPts val="600"/>
              </a:spcBef>
              <a:spcAft>
                <a:spcPts val="0"/>
              </a:spcAft>
              <a:buClr>
                <a:schemeClr val="lt2"/>
              </a:buClr>
              <a:buSzPts val="1500"/>
              <a:buChar char="⊡"/>
            </a:pPr>
            <a:r>
              <a:rPr lang="en" sz="1500">
                <a:solidFill>
                  <a:srgbClr val="434343"/>
                </a:solidFill>
                <a:latin typeface="Droid Serif"/>
                <a:ea typeface="Droid Serif"/>
                <a:cs typeface="Droid Serif"/>
                <a:sym typeface="Droid Serif"/>
              </a:rPr>
              <a:t>HTML/CSS</a:t>
            </a:r>
            <a:endParaRPr sz="1500">
              <a:solidFill>
                <a:srgbClr val="434343"/>
              </a:solidFill>
              <a:latin typeface="Droid Serif"/>
              <a:ea typeface="Droid Serif"/>
              <a:cs typeface="Droid Serif"/>
              <a:sym typeface="Droid Serif"/>
            </a:endParaRPr>
          </a:p>
          <a:p>
            <a:pPr indent="-323850" lvl="0" marL="457200" rtl="0" algn="l">
              <a:spcBef>
                <a:spcPts val="0"/>
              </a:spcBef>
              <a:spcAft>
                <a:spcPts val="0"/>
              </a:spcAft>
              <a:buClr>
                <a:srgbClr val="434343"/>
              </a:buClr>
              <a:buSzPts val="1500"/>
              <a:buFont typeface="Droid Serif"/>
              <a:buChar char="⊡"/>
            </a:pPr>
            <a:r>
              <a:rPr lang="en" sz="1500">
                <a:solidFill>
                  <a:srgbClr val="434343"/>
                </a:solidFill>
                <a:latin typeface="Droid Serif"/>
                <a:ea typeface="Droid Serif"/>
                <a:cs typeface="Droid Serif"/>
                <a:sym typeface="Droid Serif"/>
              </a:rPr>
              <a:t>Database schema</a:t>
            </a:r>
            <a:endParaRPr sz="1500">
              <a:solidFill>
                <a:srgbClr val="434343"/>
              </a:solidFill>
              <a:latin typeface="Droid Serif"/>
              <a:ea typeface="Droid Serif"/>
              <a:cs typeface="Droid Serif"/>
              <a:sym typeface="Droid Serif"/>
            </a:endParaRPr>
          </a:p>
          <a:p>
            <a:pPr indent="0" lvl="0" marL="0" rtl="0" algn="l">
              <a:spcBef>
                <a:spcPts val="600"/>
              </a:spcBef>
              <a:spcAft>
                <a:spcPts val="0"/>
              </a:spcAft>
              <a:buNone/>
            </a:pPr>
            <a:r>
              <a:t/>
            </a:r>
            <a:endParaRPr sz="1500">
              <a:solidFill>
                <a:srgbClr val="434343"/>
              </a:solidFill>
              <a:latin typeface="Droid Serif"/>
              <a:ea typeface="Droid Serif"/>
              <a:cs typeface="Droid Serif"/>
              <a:sym typeface="Droid Serif"/>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5"/>
          <p:cNvSpPr txBox="1"/>
          <p:nvPr>
            <p:ph idx="1" type="body"/>
          </p:nvPr>
        </p:nvSpPr>
        <p:spPr>
          <a:xfrm>
            <a:off x="396200" y="712850"/>
            <a:ext cx="8406900" cy="304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Roboto Mono"/>
                <a:ea typeface="Roboto Mono"/>
                <a:cs typeface="Roboto Mono"/>
                <a:sym typeface="Roboto Mono"/>
              </a:rPr>
              <a:t>Prep for Class:</a:t>
            </a:r>
            <a:br>
              <a:rPr b="1" lang="en" sz="1800">
                <a:latin typeface="Roboto Mono"/>
                <a:ea typeface="Roboto Mono"/>
                <a:cs typeface="Roboto Mono"/>
                <a:sym typeface="Roboto Mono"/>
              </a:rPr>
            </a:br>
            <a:endParaRPr b="1" sz="1800">
              <a:latin typeface="Roboto Mono"/>
              <a:ea typeface="Roboto Mono"/>
              <a:cs typeface="Roboto Mono"/>
              <a:sym typeface="Roboto Mono"/>
            </a:endParaRPr>
          </a:p>
          <a:p>
            <a:pPr indent="0" lvl="0" marL="0" rtl="0" algn="l">
              <a:spcBef>
                <a:spcPts val="600"/>
              </a:spcBef>
              <a:spcAft>
                <a:spcPts val="0"/>
              </a:spcAft>
              <a:buNone/>
            </a:pPr>
            <a:r>
              <a:rPr lang="en" sz="1400">
                <a:latin typeface="Roboto Mono"/>
                <a:ea typeface="Roboto Mono"/>
                <a:cs typeface="Roboto Mono"/>
                <a:sym typeface="Roboto Mono"/>
              </a:rPr>
              <a:t>Do Treehouse lessons:</a:t>
            </a:r>
            <a:endParaRPr sz="1400">
              <a:latin typeface="Roboto Mono"/>
              <a:ea typeface="Roboto Mono"/>
              <a:cs typeface="Roboto Mono"/>
              <a:sym typeface="Roboto Mono"/>
            </a:endParaRPr>
          </a:p>
          <a:p>
            <a:pPr indent="-317500" lvl="0" marL="457200" rtl="0" algn="l">
              <a:spcBef>
                <a:spcPts val="600"/>
              </a:spcBef>
              <a:spcAft>
                <a:spcPts val="0"/>
              </a:spcAft>
              <a:buClr>
                <a:schemeClr val="lt2"/>
              </a:buClr>
              <a:buSzPts val="1400"/>
              <a:buFont typeface="Roboto Mono"/>
              <a:buChar char="⊡"/>
            </a:pPr>
            <a:r>
              <a:rPr b="1" lang="en" sz="1400">
                <a:latin typeface="Roboto Mono"/>
                <a:ea typeface="Roboto Mono"/>
                <a:cs typeface="Roboto Mono"/>
                <a:sym typeface="Roboto Mono"/>
              </a:rPr>
              <a:t>Querying Relational Databases [145 min]:</a:t>
            </a:r>
            <a:br>
              <a:rPr b="1" lang="en" sz="1400">
                <a:latin typeface="Roboto Mono"/>
                <a:ea typeface="Roboto Mono"/>
                <a:cs typeface="Roboto Mono"/>
                <a:sym typeface="Roboto Mono"/>
              </a:rPr>
            </a:br>
            <a:r>
              <a:rPr lang="en" sz="1400" u="sng">
                <a:solidFill>
                  <a:schemeClr val="hlink"/>
                </a:solidFill>
                <a:latin typeface="Roboto Mono"/>
                <a:ea typeface="Roboto Mono"/>
                <a:cs typeface="Roboto Mono"/>
                <a:sym typeface="Roboto Mono"/>
                <a:hlinkClick r:id="rId3"/>
              </a:rPr>
              <a:t>https://teamtreehouse.com/library/querying-relational-databases</a:t>
            </a:r>
            <a:endParaRPr sz="1400">
              <a:latin typeface="Roboto Mono"/>
              <a:ea typeface="Roboto Mono"/>
              <a:cs typeface="Roboto Mono"/>
              <a:sym typeface="Roboto Mono"/>
            </a:endParaRPr>
          </a:p>
          <a:p>
            <a:pPr indent="0" lvl="0" marL="0" rtl="0" algn="l">
              <a:spcBef>
                <a:spcPts val="600"/>
              </a:spcBef>
              <a:spcAft>
                <a:spcPts val="0"/>
              </a:spcAft>
              <a:buNone/>
            </a:pPr>
            <a:r>
              <a:t/>
            </a:r>
            <a:endParaRPr sz="1400">
              <a:latin typeface="Roboto Mono"/>
              <a:ea typeface="Roboto Mono"/>
              <a:cs typeface="Roboto Mono"/>
              <a:sym typeface="Roboto Mono"/>
            </a:endParaRPr>
          </a:p>
        </p:txBody>
      </p:sp>
      <p:sp>
        <p:nvSpPr>
          <p:cNvPr id="134" name="Google Shape;134;p35"/>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MySQL 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6"/>
          <p:cNvSpPr txBox="1"/>
          <p:nvPr>
            <p:ph idx="4294967295" type="ctrTitle"/>
          </p:nvPr>
        </p:nvSpPr>
        <p:spPr>
          <a:xfrm>
            <a:off x="1251700" y="1796700"/>
            <a:ext cx="6612000" cy="235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lang="en" sz="4800">
                <a:solidFill>
                  <a:srgbClr val="FF9E00"/>
                </a:solidFill>
                <a:latin typeface="Montserrat"/>
                <a:ea typeface="Montserrat"/>
                <a:cs typeface="Montserrat"/>
                <a:sym typeface="Montserrat"/>
              </a:rPr>
              <a:t>Today’s Class</a:t>
            </a:r>
            <a:endParaRPr b="1" sz="4800">
              <a:solidFill>
                <a:srgbClr val="FF9E00"/>
              </a:solidFill>
              <a:latin typeface="Montserrat"/>
              <a:ea typeface="Montserrat"/>
              <a:cs typeface="Montserrat"/>
              <a:sym typeface="Montserrat"/>
            </a:endParaRPr>
          </a:p>
        </p:txBody>
      </p:sp>
      <p:grpSp>
        <p:nvGrpSpPr>
          <p:cNvPr id="140" name="Google Shape;140;p36"/>
          <p:cNvGrpSpPr/>
          <p:nvPr/>
        </p:nvGrpSpPr>
        <p:grpSpPr>
          <a:xfrm>
            <a:off x="4233510" y="499007"/>
            <a:ext cx="677029" cy="1103729"/>
            <a:chOff x="6730350" y="2315900"/>
            <a:chExt cx="257700" cy="420100"/>
          </a:xfrm>
        </p:grpSpPr>
        <p:sp>
          <p:nvSpPr>
            <p:cNvPr id="141" name="Google Shape;141;p36"/>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42" name="Google Shape;142;p36"/>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43" name="Google Shape;143;p36"/>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44" name="Google Shape;144;p36"/>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45" name="Google Shape;145;p36"/>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7"/>
          <p:cNvSpPr txBox="1"/>
          <p:nvPr>
            <p:ph idx="1" type="body"/>
          </p:nvPr>
        </p:nvSpPr>
        <p:spPr>
          <a:xfrm>
            <a:off x="525875" y="778325"/>
            <a:ext cx="8161800" cy="312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rPr>
              <a:t>Today’s Class</a:t>
            </a:r>
            <a:endParaRPr b="1" sz="1800">
              <a:solidFill>
                <a:srgbClr val="999999"/>
              </a:solidFill>
            </a:endParaRPr>
          </a:p>
          <a:p>
            <a:pPr indent="0" lvl="0" marL="0" rtl="0" algn="l">
              <a:spcBef>
                <a:spcPts val="600"/>
              </a:spcBef>
              <a:spcAft>
                <a:spcPts val="0"/>
              </a:spcAft>
              <a:buNone/>
            </a:pPr>
            <a:r>
              <a:t/>
            </a:r>
            <a:endParaRPr b="1" sz="1800">
              <a:solidFill>
                <a:srgbClr val="999999"/>
              </a:solidFill>
            </a:endParaRPr>
          </a:p>
          <a:p>
            <a:pPr indent="-342900" lvl="0" marL="457200" rtl="0" algn="l">
              <a:lnSpc>
                <a:spcPct val="115000"/>
              </a:lnSpc>
              <a:spcBef>
                <a:spcPts val="0"/>
              </a:spcBef>
              <a:spcAft>
                <a:spcPts val="0"/>
              </a:spcAft>
              <a:buSzPts val="1800"/>
              <a:buFont typeface="Consolas"/>
              <a:buChar char="⊡"/>
            </a:pPr>
            <a:r>
              <a:rPr lang="en" sz="1800">
                <a:latin typeface="Consolas"/>
                <a:ea typeface="Consolas"/>
                <a:cs typeface="Consolas"/>
                <a:sym typeface="Consolas"/>
              </a:rPr>
              <a:t>Review:</a:t>
            </a:r>
            <a:endParaRPr sz="1800">
              <a:latin typeface="Consolas"/>
              <a:ea typeface="Consolas"/>
              <a:cs typeface="Consolas"/>
              <a:sym typeface="Consolas"/>
            </a:endParaRPr>
          </a:p>
          <a:p>
            <a:pPr indent="-342900" lvl="1" marL="914400" rtl="0" algn="l">
              <a:lnSpc>
                <a:spcPct val="115000"/>
              </a:lnSpc>
              <a:spcBef>
                <a:spcPts val="0"/>
              </a:spcBef>
              <a:spcAft>
                <a:spcPts val="0"/>
              </a:spcAft>
              <a:buSzPts val="1800"/>
              <a:buFont typeface="Consolas"/>
              <a:buChar char="□"/>
            </a:pPr>
            <a:r>
              <a:rPr lang="en" sz="1800">
                <a:latin typeface="Consolas"/>
                <a:ea typeface="Consolas"/>
                <a:cs typeface="Consolas"/>
                <a:sym typeface="Consolas"/>
              </a:rPr>
              <a:t>MySQL aggregate functions: </a:t>
            </a:r>
            <a:r>
              <a:rPr b="1" lang="en" sz="1800">
                <a:latin typeface="Consolas"/>
                <a:ea typeface="Consolas"/>
                <a:cs typeface="Consolas"/>
                <a:sym typeface="Consolas"/>
              </a:rPr>
              <a:t>SUM(), COUNT(), MAX(), MIN()</a:t>
            </a:r>
            <a:endParaRPr b="1" sz="1800">
              <a:latin typeface="Consolas"/>
              <a:ea typeface="Consolas"/>
              <a:cs typeface="Consolas"/>
              <a:sym typeface="Consolas"/>
            </a:endParaRPr>
          </a:p>
          <a:p>
            <a:pPr indent="-342900" lvl="1" marL="914400" rtl="0" algn="l">
              <a:lnSpc>
                <a:spcPct val="115000"/>
              </a:lnSpc>
              <a:spcBef>
                <a:spcPts val="0"/>
              </a:spcBef>
              <a:spcAft>
                <a:spcPts val="0"/>
              </a:spcAft>
              <a:buSzPts val="1800"/>
              <a:buFont typeface="Consolas"/>
              <a:buChar char="□"/>
            </a:pPr>
            <a:r>
              <a:rPr lang="en" sz="1800">
                <a:latin typeface="Consolas"/>
                <a:ea typeface="Consolas"/>
                <a:cs typeface="Consolas"/>
                <a:sym typeface="Consolas"/>
              </a:rPr>
              <a:t>The </a:t>
            </a:r>
            <a:r>
              <a:rPr b="1" lang="en" sz="1800">
                <a:latin typeface="Consolas"/>
                <a:ea typeface="Consolas"/>
                <a:cs typeface="Consolas"/>
                <a:sym typeface="Consolas"/>
              </a:rPr>
              <a:t>HAVING</a:t>
            </a:r>
            <a:r>
              <a:rPr lang="en" sz="1800">
                <a:latin typeface="Consolas"/>
                <a:ea typeface="Consolas"/>
                <a:cs typeface="Consolas"/>
                <a:sym typeface="Consolas"/>
              </a:rPr>
              <a:t> clause, and how it differs from the </a:t>
            </a:r>
            <a:r>
              <a:rPr b="1" lang="en" sz="1800">
                <a:latin typeface="Consolas"/>
                <a:ea typeface="Consolas"/>
                <a:cs typeface="Consolas"/>
                <a:sym typeface="Consolas"/>
              </a:rPr>
              <a:t>WHERE</a:t>
            </a:r>
            <a:r>
              <a:rPr lang="en" sz="1800">
                <a:latin typeface="Consolas"/>
                <a:ea typeface="Consolas"/>
                <a:cs typeface="Consolas"/>
                <a:sym typeface="Consolas"/>
              </a:rPr>
              <a:t> clause</a:t>
            </a:r>
            <a:endParaRPr sz="1800">
              <a:latin typeface="Consolas"/>
              <a:ea typeface="Consolas"/>
              <a:cs typeface="Consolas"/>
              <a:sym typeface="Consolas"/>
            </a:endParaRPr>
          </a:p>
          <a:p>
            <a:pPr indent="-342900" lvl="0" marL="457200" rtl="0" algn="l">
              <a:lnSpc>
                <a:spcPct val="115000"/>
              </a:lnSpc>
              <a:spcBef>
                <a:spcPts val="0"/>
              </a:spcBef>
              <a:spcAft>
                <a:spcPts val="0"/>
              </a:spcAft>
              <a:buSzPts val="1800"/>
              <a:buFont typeface="Consolas"/>
              <a:buChar char="⊡"/>
            </a:pPr>
            <a:r>
              <a:rPr lang="en" sz="1800">
                <a:latin typeface="Consolas"/>
                <a:ea typeface="Consolas"/>
                <a:cs typeface="Consolas"/>
                <a:sym typeface="Consolas"/>
              </a:rPr>
              <a:t>Joining tables</a:t>
            </a:r>
            <a:endParaRPr sz="1800"/>
          </a:p>
          <a:p>
            <a:pPr indent="0" lvl="0" marL="0" rtl="0" algn="l">
              <a:spcBef>
                <a:spcPts val="600"/>
              </a:spcBef>
              <a:spcAft>
                <a:spcPts val="0"/>
              </a:spcAft>
              <a:buNone/>
            </a:pPr>
            <a:r>
              <a:t/>
            </a:r>
            <a:endParaRPr/>
          </a:p>
        </p:txBody>
      </p:sp>
      <p:sp>
        <p:nvSpPr>
          <p:cNvPr id="151" name="Google Shape;151;p37"/>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MySQL 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8"/>
          <p:cNvSpPr txBox="1"/>
          <p:nvPr>
            <p:ph idx="1" type="body"/>
          </p:nvPr>
        </p:nvSpPr>
        <p:spPr>
          <a:xfrm>
            <a:off x="554700" y="488425"/>
            <a:ext cx="8161800" cy="304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Roboto Mono"/>
                <a:ea typeface="Roboto Mono"/>
                <a:cs typeface="Roboto Mono"/>
                <a:sym typeface="Roboto Mono"/>
              </a:rPr>
              <a:t>Joining Tables</a:t>
            </a:r>
            <a:br>
              <a:rPr b="1" lang="en" sz="1800">
                <a:latin typeface="Roboto Mono"/>
                <a:ea typeface="Roboto Mono"/>
                <a:cs typeface="Roboto Mono"/>
                <a:sym typeface="Roboto Mono"/>
              </a:rPr>
            </a:br>
            <a:br>
              <a:rPr b="1" lang="en" sz="1800">
                <a:latin typeface="Roboto Mono"/>
                <a:ea typeface="Roboto Mono"/>
                <a:cs typeface="Roboto Mono"/>
                <a:sym typeface="Roboto Mono"/>
              </a:rPr>
            </a:br>
            <a:r>
              <a:rPr lang="en" sz="1400">
                <a:latin typeface="Roboto Mono"/>
                <a:ea typeface="Roboto Mono"/>
                <a:cs typeface="Roboto Mono"/>
                <a:sym typeface="Roboto Mono"/>
              </a:rPr>
              <a:t>Imagine if we wanted to store additional information about each state that the customers in our mailing list lived in, e.g. population, square miles, etc. (This would allow you to determine, for example, what percentage of the state were your customers, and how many customers you had per square mile.) You might do something like this:</a:t>
            </a:r>
            <a:endParaRPr b="1" sz="1800">
              <a:solidFill>
                <a:srgbClr val="999999"/>
              </a:solidFill>
            </a:endParaRPr>
          </a:p>
        </p:txBody>
      </p:sp>
      <p:sp>
        <p:nvSpPr>
          <p:cNvPr id="157" name="Google Shape;157;p38"/>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MySQL 3</a:t>
            </a:r>
            <a:endParaRPr/>
          </a:p>
        </p:txBody>
      </p:sp>
      <p:graphicFrame>
        <p:nvGraphicFramePr>
          <p:cNvPr id="158" name="Google Shape;158;p38"/>
          <p:cNvGraphicFramePr/>
          <p:nvPr/>
        </p:nvGraphicFramePr>
        <p:xfrm>
          <a:off x="650138" y="2419185"/>
          <a:ext cx="3000000" cy="3000000"/>
        </p:xfrm>
        <a:graphic>
          <a:graphicData uri="http://schemas.openxmlformats.org/drawingml/2006/table">
            <a:tbl>
              <a:tblPr>
                <a:noFill/>
                <a:tableStyleId>{4DA6E6F3-74C5-4EB1-85A6-602BC21B4089}</a:tableStyleId>
              </a:tblPr>
              <a:tblGrid>
                <a:gridCol w="391425"/>
                <a:gridCol w="677800"/>
                <a:gridCol w="683200"/>
                <a:gridCol w="1599300"/>
                <a:gridCol w="597625"/>
                <a:gridCol w="535800"/>
                <a:gridCol w="1075175"/>
                <a:gridCol w="750775"/>
                <a:gridCol w="1028800"/>
                <a:gridCol w="661075"/>
              </a:tblGrid>
              <a:tr h="334725">
                <a:tc>
                  <a:txBody>
                    <a:bodyPr/>
                    <a:lstStyle/>
                    <a:p>
                      <a:pPr indent="0" lvl="0" marL="0" rtl="0" algn="l">
                        <a:spcBef>
                          <a:spcPts val="0"/>
                        </a:spcBef>
                        <a:spcAft>
                          <a:spcPts val="0"/>
                        </a:spcAft>
                        <a:buNone/>
                      </a:pPr>
                      <a:r>
                        <a:rPr b="1" lang="en" sz="1200"/>
                        <a:t>id</a:t>
                      </a:r>
                      <a:endParaRPr b="1" sz="1200"/>
                    </a:p>
                  </a:txBody>
                  <a:tcPr marT="91425" marB="91425" marR="91425" marL="91425"/>
                </a:tc>
                <a:tc>
                  <a:txBody>
                    <a:bodyPr/>
                    <a:lstStyle/>
                    <a:p>
                      <a:pPr indent="0" lvl="0" marL="0" rtl="0" algn="l">
                        <a:spcBef>
                          <a:spcPts val="0"/>
                        </a:spcBef>
                        <a:spcAft>
                          <a:spcPts val="0"/>
                        </a:spcAft>
                        <a:buNone/>
                      </a:pPr>
                      <a:r>
                        <a:rPr b="1" lang="en" sz="1200"/>
                        <a:t>fname</a:t>
                      </a:r>
                      <a:endParaRPr b="1" sz="1200"/>
                    </a:p>
                  </a:txBody>
                  <a:tcPr marT="91425" marB="91425" marR="91425" marL="91425"/>
                </a:tc>
                <a:tc>
                  <a:txBody>
                    <a:bodyPr/>
                    <a:lstStyle/>
                    <a:p>
                      <a:pPr indent="0" lvl="0" marL="0" rtl="0" algn="l">
                        <a:spcBef>
                          <a:spcPts val="0"/>
                        </a:spcBef>
                        <a:spcAft>
                          <a:spcPts val="0"/>
                        </a:spcAft>
                        <a:buNone/>
                      </a:pPr>
                      <a:r>
                        <a:rPr b="1" lang="en" sz="1200"/>
                        <a:t>lname</a:t>
                      </a:r>
                      <a:endParaRPr b="1" sz="1200"/>
                    </a:p>
                  </a:txBody>
                  <a:tcPr marT="91425" marB="91425" marR="91425" marL="91425"/>
                </a:tc>
                <a:tc>
                  <a:txBody>
                    <a:bodyPr/>
                    <a:lstStyle/>
                    <a:p>
                      <a:pPr indent="0" lvl="0" marL="0" rtl="0" algn="l">
                        <a:spcBef>
                          <a:spcPts val="0"/>
                        </a:spcBef>
                        <a:spcAft>
                          <a:spcPts val="0"/>
                        </a:spcAft>
                        <a:buNone/>
                      </a:pPr>
                      <a:r>
                        <a:rPr b="1" lang="en" sz="1200"/>
                        <a:t>email</a:t>
                      </a:r>
                      <a:endParaRPr b="1" sz="1200"/>
                    </a:p>
                  </a:txBody>
                  <a:tcPr marT="91425" marB="91425" marR="91425" marL="91425"/>
                </a:tc>
                <a:tc>
                  <a:txBody>
                    <a:bodyPr/>
                    <a:lstStyle/>
                    <a:p>
                      <a:pPr indent="0" lvl="0" marL="0" rtl="0" algn="l">
                        <a:spcBef>
                          <a:spcPts val="0"/>
                        </a:spcBef>
                        <a:spcAft>
                          <a:spcPts val="0"/>
                        </a:spcAft>
                        <a:buNone/>
                      </a:pPr>
                      <a:r>
                        <a:rPr b="1" lang="en" sz="1200"/>
                        <a:t>state</a:t>
                      </a:r>
                      <a:endParaRPr b="1" sz="1200"/>
                    </a:p>
                  </a:txBody>
                  <a:tcPr marT="91425" marB="91425" marR="91425" marL="91425"/>
                </a:tc>
                <a:tc>
                  <a:txBody>
                    <a:bodyPr/>
                    <a:lstStyle/>
                    <a:p>
                      <a:pPr indent="0" lvl="0" marL="0" rtl="0" algn="l">
                        <a:spcBef>
                          <a:spcPts val="0"/>
                        </a:spcBef>
                        <a:spcAft>
                          <a:spcPts val="0"/>
                        </a:spcAft>
                        <a:buNone/>
                      </a:pPr>
                      <a:r>
                        <a:rPr b="1" lang="en" sz="1200"/>
                        <a:t>cars</a:t>
                      </a:r>
                      <a:endParaRPr b="1" sz="1200"/>
                    </a:p>
                  </a:txBody>
                  <a:tcPr marT="91425" marB="91425" marR="91425" marL="91425"/>
                </a:tc>
                <a:tc>
                  <a:txBody>
                    <a:bodyPr/>
                    <a:lstStyle/>
                    <a:p>
                      <a:pPr indent="0" lvl="0" marL="0" rtl="0" algn="l">
                        <a:spcBef>
                          <a:spcPts val="0"/>
                        </a:spcBef>
                        <a:spcAft>
                          <a:spcPts val="0"/>
                        </a:spcAft>
                        <a:buNone/>
                      </a:pPr>
                      <a:r>
                        <a:rPr b="1" lang="en" sz="1200"/>
                        <a:t>opt_in_date</a:t>
                      </a:r>
                      <a:endParaRPr b="1" sz="1200"/>
                    </a:p>
                  </a:txBody>
                  <a:tcPr marT="91425" marB="91425" marR="91425" marL="91425"/>
                </a:tc>
                <a:tc>
                  <a:txBody>
                    <a:bodyPr/>
                    <a:lstStyle/>
                    <a:p>
                      <a:pPr indent="0" lvl="0" marL="0" rtl="0" algn="l">
                        <a:spcBef>
                          <a:spcPts val="0"/>
                        </a:spcBef>
                        <a:spcAft>
                          <a:spcPts val="0"/>
                        </a:spcAft>
                        <a:buNone/>
                      </a:pPr>
                      <a:r>
                        <a:rPr b="1" lang="en" sz="1200"/>
                        <a:t>opt_out</a:t>
                      </a:r>
                      <a:endParaRPr b="1" sz="1200"/>
                    </a:p>
                  </a:txBody>
                  <a:tcPr marT="91425" marB="91425" marR="91425" marL="91425"/>
                </a:tc>
                <a:tc>
                  <a:txBody>
                    <a:bodyPr/>
                    <a:lstStyle/>
                    <a:p>
                      <a:pPr indent="0" lvl="0" marL="0" rtl="0" algn="l">
                        <a:spcBef>
                          <a:spcPts val="0"/>
                        </a:spcBef>
                        <a:spcAft>
                          <a:spcPts val="0"/>
                        </a:spcAft>
                        <a:buNone/>
                      </a:pPr>
                      <a:r>
                        <a:rPr b="1" lang="en" sz="1200"/>
                        <a:t>population</a:t>
                      </a:r>
                      <a:endParaRPr b="1" sz="1200"/>
                    </a:p>
                  </a:txBody>
                  <a:tcPr marT="91425" marB="91425" marR="91425" marL="91425"/>
                </a:tc>
                <a:tc>
                  <a:txBody>
                    <a:bodyPr/>
                    <a:lstStyle/>
                    <a:p>
                      <a:pPr indent="0" lvl="0" marL="0" rtl="0" algn="l">
                        <a:spcBef>
                          <a:spcPts val="0"/>
                        </a:spcBef>
                        <a:spcAft>
                          <a:spcPts val="0"/>
                        </a:spcAft>
                        <a:buNone/>
                      </a:pPr>
                      <a:r>
                        <a:rPr b="1" lang="en" sz="1200"/>
                        <a:t>area</a:t>
                      </a:r>
                      <a:endParaRPr b="1" sz="1200"/>
                    </a:p>
                  </a:txBody>
                  <a:tcPr marT="91425" marB="91425" marR="91425" marL="91425"/>
                </a:tc>
              </a:tr>
              <a:tr h="445925">
                <a:tc>
                  <a:txBody>
                    <a:bodyPr/>
                    <a:lstStyle/>
                    <a:p>
                      <a:pPr indent="0" lvl="0" marL="0" rtl="0" algn="l">
                        <a:spcBef>
                          <a:spcPts val="0"/>
                        </a:spcBef>
                        <a:spcAft>
                          <a:spcPts val="0"/>
                        </a:spcAft>
                        <a:buNone/>
                      </a:pPr>
                      <a:r>
                        <a:rPr lang="en" sz="1200"/>
                        <a:t>1</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John</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Smith</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jsmith@test.test</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FL</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2</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2017-06-01</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21300000</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65755</a:t>
                      </a:r>
                      <a:endParaRPr sz="1200"/>
                    </a:p>
                  </a:txBody>
                  <a:tcPr marT="91425" marB="91425" marR="91425" marL="91425">
                    <a:lnB cap="flat" cmpd="sng" w="9525">
                      <a:solidFill>
                        <a:srgbClr val="9E9E9E"/>
                      </a:solidFill>
                      <a:prstDash val="solid"/>
                      <a:round/>
                      <a:headEnd len="sm" w="sm" type="none"/>
                      <a:tailEnd len="sm" w="sm" type="none"/>
                    </a:lnB>
                  </a:tcPr>
                </a:tc>
              </a:tr>
              <a:tr h="445925">
                <a:tc>
                  <a:txBody>
                    <a:bodyPr/>
                    <a:lstStyle/>
                    <a:p>
                      <a:pPr indent="0" lvl="0" marL="0" rtl="0" algn="l">
                        <a:spcBef>
                          <a:spcPts val="0"/>
                        </a:spcBef>
                        <a:spcAft>
                          <a:spcPts val="0"/>
                        </a:spcAft>
                        <a:buNone/>
                      </a:pPr>
                      <a:r>
                        <a:rPr lang="en" sz="1200"/>
                        <a:t>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Sue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Jones</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sjones@test.test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FL</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1</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2014-08-05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1</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21300000</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65755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5925">
                <a:tc>
                  <a:txBody>
                    <a:bodyPr/>
                    <a:lstStyle/>
                    <a:p>
                      <a:pPr indent="0" lvl="0" marL="0" rtl="0" algn="l">
                        <a:spcBef>
                          <a:spcPts val="0"/>
                        </a:spcBef>
                        <a:spcAft>
                          <a:spcPts val="0"/>
                        </a:spcAft>
                        <a:buNone/>
                      </a:pPr>
                      <a:r>
                        <a:rPr lang="en" sz="1200"/>
                        <a:t>3</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Jane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Smith</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jmith2@test.test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FL</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4</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2017-05-12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21300000</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65755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5925">
                <a:tc>
                  <a:txBody>
                    <a:bodyPr/>
                    <a:lstStyle/>
                    <a:p>
                      <a:pPr indent="0" lvl="0" marL="0" rtl="0" algn="l">
                        <a:spcBef>
                          <a:spcPts val="0"/>
                        </a:spcBef>
                        <a:spcAft>
                          <a:spcPts val="0"/>
                        </a:spcAft>
                        <a:buNone/>
                      </a:pPr>
                      <a:r>
                        <a:rPr lang="en" sz="1200"/>
                        <a:t>4</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Bob</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Smith</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bobsmith@test.test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NY</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3</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2016-11-05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1</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19540000</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54556</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9"/>
          <p:cNvSpPr txBox="1"/>
          <p:nvPr>
            <p:ph idx="1" type="body"/>
          </p:nvPr>
        </p:nvSpPr>
        <p:spPr>
          <a:xfrm>
            <a:off x="780925" y="605125"/>
            <a:ext cx="7310700" cy="3380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chemeClr val="dk1"/>
                </a:solidFill>
              </a:rPr>
              <a:t>The problem with storing all that redundant information in your </a:t>
            </a:r>
            <a:r>
              <a:rPr b="1" lang="en" sz="1400">
                <a:solidFill>
                  <a:schemeClr val="dk1"/>
                </a:solidFill>
              </a:rPr>
              <a:t>users</a:t>
            </a:r>
            <a:r>
              <a:rPr lang="en" sz="1400">
                <a:solidFill>
                  <a:schemeClr val="dk1"/>
                </a:solidFill>
              </a:rPr>
              <a:t> table:</a:t>
            </a:r>
            <a:endParaRPr sz="1400">
              <a:solidFill>
                <a:schemeClr val="dk1"/>
              </a:solidFill>
            </a:endParaRPr>
          </a:p>
          <a:p>
            <a:pPr indent="-317500" lvl="0" marL="457200" rtl="0" algn="l">
              <a:spcBef>
                <a:spcPts val="600"/>
              </a:spcBef>
              <a:spcAft>
                <a:spcPts val="0"/>
              </a:spcAft>
              <a:buClr>
                <a:schemeClr val="dk1"/>
              </a:buClr>
              <a:buSzPts val="1400"/>
              <a:buChar char="⊡"/>
            </a:pPr>
            <a:r>
              <a:rPr b="1" lang="en" sz="1400">
                <a:solidFill>
                  <a:schemeClr val="dk1"/>
                </a:solidFill>
              </a:rPr>
              <a:t>Difficult to update</a:t>
            </a:r>
            <a:r>
              <a:rPr lang="en" sz="1400">
                <a:solidFill>
                  <a:schemeClr val="dk1"/>
                </a:solidFill>
              </a:rPr>
              <a:t>: when a state’s population changes, you must change it in multiple records</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Extra s</a:t>
            </a:r>
            <a:r>
              <a:rPr b="1" lang="en" sz="1400">
                <a:solidFill>
                  <a:schemeClr val="dk1"/>
                </a:solidFill>
              </a:rPr>
              <a:t>torage space</a:t>
            </a:r>
            <a:r>
              <a:rPr lang="en" sz="1400">
                <a:solidFill>
                  <a:schemeClr val="dk1"/>
                </a:solidFill>
              </a:rPr>
              <a:t>: every user record contains all that additional information, which takes more space</a:t>
            </a:r>
            <a:endParaRPr sz="1400">
              <a:solidFill>
                <a:schemeClr val="dk1"/>
              </a:solidFill>
            </a:endParaRPr>
          </a:p>
          <a:p>
            <a:pPr indent="0" lvl="0" marL="0" rtl="0" algn="l">
              <a:spcBef>
                <a:spcPts val="600"/>
              </a:spcBef>
              <a:spcAft>
                <a:spcPts val="0"/>
              </a:spcAft>
              <a:buNone/>
            </a:pPr>
            <a:r>
              <a:t/>
            </a:r>
            <a:endParaRPr b="1" sz="1800">
              <a:solidFill>
                <a:srgbClr val="999999"/>
              </a:solidFill>
            </a:endParaRPr>
          </a:p>
        </p:txBody>
      </p:sp>
      <p:sp>
        <p:nvSpPr>
          <p:cNvPr id="164" name="Google Shape;164;p39"/>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MySQL 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40"/>
          <p:cNvSpPr txBox="1"/>
          <p:nvPr>
            <p:ph idx="1" type="body"/>
          </p:nvPr>
        </p:nvSpPr>
        <p:spPr>
          <a:xfrm>
            <a:off x="605125" y="605125"/>
            <a:ext cx="8039400" cy="3380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rPr>
              <a:t>Solution!</a:t>
            </a:r>
            <a:endParaRPr b="1" sz="1800">
              <a:solidFill>
                <a:srgbClr val="999999"/>
              </a:solidFill>
            </a:endParaRPr>
          </a:p>
          <a:p>
            <a:pPr indent="0" lvl="0" marL="0" rtl="0" algn="l">
              <a:lnSpc>
                <a:spcPct val="115000"/>
              </a:lnSpc>
              <a:spcBef>
                <a:spcPts val="600"/>
              </a:spcBef>
              <a:spcAft>
                <a:spcPts val="0"/>
              </a:spcAft>
              <a:buNone/>
            </a:pPr>
            <a:r>
              <a:rPr lang="en" sz="1400">
                <a:solidFill>
                  <a:schemeClr val="dk1"/>
                </a:solidFill>
              </a:rPr>
              <a:t>There is a simpler solution: store information about the states in a separate table!</a:t>
            </a:r>
            <a:endParaRPr sz="1400">
              <a:solidFill>
                <a:schemeClr val="dk1"/>
              </a:solidFill>
            </a:endParaRPr>
          </a:p>
          <a:p>
            <a:pPr indent="0" lvl="0" marL="0" rtl="0" algn="l">
              <a:lnSpc>
                <a:spcPct val="115000"/>
              </a:lnSpc>
              <a:spcBef>
                <a:spcPts val="600"/>
              </a:spcBef>
              <a:spcAft>
                <a:spcPts val="0"/>
              </a:spcAft>
              <a:buNone/>
            </a:pPr>
            <a:r>
              <a:rPr lang="en" sz="1400">
                <a:solidFill>
                  <a:schemeClr val="dk1"/>
                </a:solidFill>
              </a:rPr>
              <a:t>Imagine a table named </a:t>
            </a:r>
            <a:r>
              <a:rPr b="1" lang="en" sz="1400">
                <a:solidFill>
                  <a:schemeClr val="dk1"/>
                </a:solidFill>
              </a:rPr>
              <a:t>states:</a:t>
            </a:r>
            <a:endParaRPr b="1" sz="1400">
              <a:solidFill>
                <a:schemeClr val="dk1"/>
              </a:solidFill>
            </a:endParaRPr>
          </a:p>
          <a:p>
            <a:pPr indent="0" lvl="0" marL="0" rtl="0" algn="l">
              <a:lnSpc>
                <a:spcPct val="115000"/>
              </a:lnSpc>
              <a:spcBef>
                <a:spcPts val="600"/>
              </a:spcBef>
              <a:spcAft>
                <a:spcPts val="0"/>
              </a:spcAft>
              <a:buNone/>
            </a:pPr>
            <a:r>
              <a:t/>
            </a:r>
            <a:endParaRPr b="1" sz="1400">
              <a:solidFill>
                <a:schemeClr val="dk1"/>
              </a:solidFill>
            </a:endParaRPr>
          </a:p>
          <a:p>
            <a:pPr indent="0" lvl="0" marL="0" rtl="0" algn="l">
              <a:lnSpc>
                <a:spcPct val="115000"/>
              </a:lnSpc>
              <a:spcBef>
                <a:spcPts val="600"/>
              </a:spcBef>
              <a:spcAft>
                <a:spcPts val="0"/>
              </a:spcAft>
              <a:buNone/>
            </a:pPr>
            <a:r>
              <a:t/>
            </a:r>
            <a:endParaRPr b="1" sz="1400">
              <a:solidFill>
                <a:schemeClr val="dk1"/>
              </a:solidFill>
            </a:endParaRPr>
          </a:p>
          <a:p>
            <a:pPr indent="0" lvl="0" marL="0" rtl="0" algn="l">
              <a:lnSpc>
                <a:spcPct val="115000"/>
              </a:lnSpc>
              <a:spcBef>
                <a:spcPts val="600"/>
              </a:spcBef>
              <a:spcAft>
                <a:spcPts val="0"/>
              </a:spcAft>
              <a:buNone/>
            </a:pPr>
            <a:r>
              <a:t/>
            </a:r>
            <a:endParaRPr b="1" sz="1400">
              <a:solidFill>
                <a:schemeClr val="dk1"/>
              </a:solidFill>
            </a:endParaRPr>
          </a:p>
          <a:p>
            <a:pPr indent="0" lvl="0" marL="0" rtl="0" algn="l">
              <a:lnSpc>
                <a:spcPct val="115000"/>
              </a:lnSpc>
              <a:spcBef>
                <a:spcPts val="600"/>
              </a:spcBef>
              <a:spcAft>
                <a:spcPts val="0"/>
              </a:spcAft>
              <a:buNone/>
            </a:pPr>
            <a:r>
              <a:t/>
            </a:r>
            <a:endParaRPr b="1" sz="1400">
              <a:solidFill>
                <a:schemeClr val="dk1"/>
              </a:solidFill>
            </a:endParaRPr>
          </a:p>
          <a:p>
            <a:pPr indent="0" lvl="0" marL="0" rtl="0" algn="l">
              <a:lnSpc>
                <a:spcPct val="115000"/>
              </a:lnSpc>
              <a:spcBef>
                <a:spcPts val="600"/>
              </a:spcBef>
              <a:spcAft>
                <a:spcPts val="0"/>
              </a:spcAft>
              <a:buNone/>
            </a:pPr>
            <a:r>
              <a:t/>
            </a:r>
            <a:endParaRPr b="1" sz="1400">
              <a:solidFill>
                <a:schemeClr val="dk1"/>
              </a:solidFill>
            </a:endParaRPr>
          </a:p>
          <a:p>
            <a:pPr indent="0" lvl="0" marL="0" rtl="0" algn="l">
              <a:lnSpc>
                <a:spcPct val="115000"/>
              </a:lnSpc>
              <a:spcBef>
                <a:spcPts val="600"/>
              </a:spcBef>
              <a:spcAft>
                <a:spcPts val="0"/>
              </a:spcAft>
              <a:buNone/>
            </a:pPr>
            <a:r>
              <a:t/>
            </a:r>
            <a:endParaRPr b="1" sz="1400">
              <a:solidFill>
                <a:schemeClr val="dk1"/>
              </a:solidFill>
            </a:endParaRPr>
          </a:p>
          <a:p>
            <a:pPr indent="0" lvl="0" marL="0" rtl="0" algn="l">
              <a:lnSpc>
                <a:spcPct val="115000"/>
              </a:lnSpc>
              <a:spcBef>
                <a:spcPts val="600"/>
              </a:spcBef>
              <a:spcAft>
                <a:spcPts val="0"/>
              </a:spcAft>
              <a:buNone/>
            </a:pPr>
            <a:r>
              <a:t/>
            </a:r>
            <a:endParaRPr b="1" sz="1400">
              <a:solidFill>
                <a:schemeClr val="dk1"/>
              </a:solidFill>
            </a:endParaRPr>
          </a:p>
          <a:p>
            <a:pPr indent="0" lvl="0" marL="0" rtl="0" algn="l">
              <a:lnSpc>
                <a:spcPct val="115000"/>
              </a:lnSpc>
              <a:spcBef>
                <a:spcPts val="600"/>
              </a:spcBef>
              <a:spcAft>
                <a:spcPts val="0"/>
              </a:spcAft>
              <a:buNone/>
            </a:pPr>
            <a:r>
              <a:rPr lang="en" sz="1400">
                <a:solidFill>
                  <a:schemeClr val="dk1"/>
                </a:solidFill>
              </a:rPr>
              <a:t>(The </a:t>
            </a:r>
            <a:r>
              <a:rPr b="1" lang="en" sz="1400">
                <a:solidFill>
                  <a:schemeClr val="dk1"/>
                </a:solidFill>
              </a:rPr>
              <a:t>statename</a:t>
            </a:r>
            <a:r>
              <a:rPr lang="en" sz="1400">
                <a:solidFill>
                  <a:schemeClr val="dk1"/>
                </a:solidFill>
              </a:rPr>
              <a:t> column will become useful in an exercise later in today’s class.)</a:t>
            </a:r>
            <a:endParaRPr sz="1400">
              <a:solidFill>
                <a:schemeClr val="dk1"/>
              </a:solidFill>
            </a:endParaRPr>
          </a:p>
        </p:txBody>
      </p:sp>
      <p:sp>
        <p:nvSpPr>
          <p:cNvPr id="170" name="Google Shape;170;p40"/>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MySQL 3</a:t>
            </a:r>
            <a:endParaRPr/>
          </a:p>
        </p:txBody>
      </p:sp>
      <p:graphicFrame>
        <p:nvGraphicFramePr>
          <p:cNvPr id="171" name="Google Shape;171;p40"/>
          <p:cNvGraphicFramePr/>
          <p:nvPr/>
        </p:nvGraphicFramePr>
        <p:xfrm>
          <a:off x="800100" y="1953060"/>
          <a:ext cx="3000000" cy="3000000"/>
        </p:xfrm>
        <a:graphic>
          <a:graphicData uri="http://schemas.openxmlformats.org/drawingml/2006/table">
            <a:tbl>
              <a:tblPr>
                <a:noFill/>
                <a:tableStyleId>{4DA6E6F3-74C5-4EB1-85A6-602BC21B4089}</a:tableStyleId>
              </a:tblPr>
              <a:tblGrid>
                <a:gridCol w="843050"/>
                <a:gridCol w="1242650"/>
                <a:gridCol w="834325"/>
                <a:gridCol w="1239450"/>
              </a:tblGrid>
              <a:tr h="334725">
                <a:tc>
                  <a:txBody>
                    <a:bodyPr/>
                    <a:lstStyle/>
                    <a:p>
                      <a:pPr indent="0" lvl="0" marL="0" rtl="0" algn="l">
                        <a:spcBef>
                          <a:spcPts val="0"/>
                        </a:spcBef>
                        <a:spcAft>
                          <a:spcPts val="0"/>
                        </a:spcAft>
                        <a:buNone/>
                      </a:pPr>
                      <a:r>
                        <a:rPr b="1" lang="en" sz="1200"/>
                        <a:t>state</a:t>
                      </a:r>
                      <a:endParaRPr b="1" sz="1200"/>
                    </a:p>
                  </a:txBody>
                  <a:tcPr marT="91425" marB="91425" marR="91425" marL="91425"/>
                </a:tc>
                <a:tc>
                  <a:txBody>
                    <a:bodyPr/>
                    <a:lstStyle/>
                    <a:p>
                      <a:pPr indent="0" lvl="0" marL="0" rtl="0" algn="l">
                        <a:spcBef>
                          <a:spcPts val="0"/>
                        </a:spcBef>
                        <a:spcAft>
                          <a:spcPts val="0"/>
                        </a:spcAft>
                        <a:buNone/>
                      </a:pPr>
                      <a:r>
                        <a:rPr b="1" lang="en" sz="1200"/>
                        <a:t>population</a:t>
                      </a:r>
                      <a:endParaRPr b="1" sz="1200"/>
                    </a:p>
                  </a:txBody>
                  <a:tcPr marT="91425" marB="91425" marR="91425" marL="91425"/>
                </a:tc>
                <a:tc>
                  <a:txBody>
                    <a:bodyPr/>
                    <a:lstStyle/>
                    <a:p>
                      <a:pPr indent="0" lvl="0" marL="0" rtl="0" algn="l">
                        <a:spcBef>
                          <a:spcPts val="0"/>
                        </a:spcBef>
                        <a:spcAft>
                          <a:spcPts val="0"/>
                        </a:spcAft>
                        <a:buNone/>
                      </a:pPr>
                      <a:r>
                        <a:rPr b="1" lang="en" sz="1200"/>
                        <a:t>area</a:t>
                      </a:r>
                      <a:endParaRPr b="1" sz="1200"/>
                    </a:p>
                  </a:txBody>
                  <a:tcPr marT="91425" marB="91425" marR="91425" marL="91425"/>
                </a:tc>
                <a:tc>
                  <a:txBody>
                    <a:bodyPr/>
                    <a:lstStyle/>
                    <a:p>
                      <a:pPr indent="0" lvl="0" marL="0" rtl="0" algn="l">
                        <a:spcBef>
                          <a:spcPts val="0"/>
                        </a:spcBef>
                        <a:spcAft>
                          <a:spcPts val="0"/>
                        </a:spcAft>
                        <a:buNone/>
                      </a:pPr>
                      <a:r>
                        <a:rPr b="1" lang="en" sz="1200"/>
                        <a:t>statename</a:t>
                      </a:r>
                      <a:endParaRPr b="1" sz="1200"/>
                    </a:p>
                  </a:txBody>
                  <a:tcPr marT="91425" marB="91425" marR="91425" marL="91425"/>
                </a:tc>
              </a:tr>
              <a:tr h="445925">
                <a:tc>
                  <a:txBody>
                    <a:bodyPr/>
                    <a:lstStyle/>
                    <a:p>
                      <a:pPr indent="0" lvl="0" marL="0" rtl="0" algn="l">
                        <a:spcBef>
                          <a:spcPts val="0"/>
                        </a:spcBef>
                        <a:spcAft>
                          <a:spcPts val="0"/>
                        </a:spcAft>
                        <a:buNone/>
                      </a:pPr>
                      <a:r>
                        <a:rPr lang="en" sz="1200"/>
                        <a:t>FL</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21300000</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65755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Florida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r h="445925">
                <a:tc>
                  <a:txBody>
                    <a:bodyPr/>
                    <a:lstStyle/>
                    <a:p>
                      <a:pPr indent="0" lvl="0" marL="0" rtl="0" algn="l">
                        <a:spcBef>
                          <a:spcPts val="0"/>
                        </a:spcBef>
                        <a:spcAft>
                          <a:spcPts val="0"/>
                        </a:spcAft>
                        <a:buNone/>
                      </a:pPr>
                      <a:r>
                        <a:rPr lang="en" sz="1200"/>
                        <a:t>NY</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19540000</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54556</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New York</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5925">
                <a:tc>
                  <a:txBody>
                    <a:bodyPr/>
                    <a:lstStyle/>
                    <a:p>
                      <a:pPr indent="0" lvl="0" marL="0" rtl="0" algn="l">
                        <a:spcBef>
                          <a:spcPts val="0"/>
                        </a:spcBef>
                        <a:spcAft>
                          <a:spcPts val="0"/>
                        </a:spcAft>
                        <a:buNone/>
                      </a:pPr>
                      <a:r>
                        <a:rPr lang="en" sz="1200"/>
                        <a:t>NJ</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8882000</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8729</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New Jersey</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41"/>
          <p:cNvSpPr txBox="1"/>
          <p:nvPr>
            <p:ph idx="1" type="body"/>
          </p:nvPr>
        </p:nvSpPr>
        <p:spPr>
          <a:xfrm>
            <a:off x="780925" y="605125"/>
            <a:ext cx="7310700" cy="2910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rPr>
              <a:t>In Class Exercise</a:t>
            </a:r>
            <a:endParaRPr b="1" sz="1800">
              <a:solidFill>
                <a:srgbClr val="999999"/>
              </a:solidFill>
            </a:endParaRPr>
          </a:p>
          <a:p>
            <a:pPr indent="0" lvl="0" marL="0" rtl="0" algn="l">
              <a:spcBef>
                <a:spcPts val="600"/>
              </a:spcBef>
              <a:spcAft>
                <a:spcPts val="0"/>
              </a:spcAft>
              <a:buNone/>
            </a:pPr>
            <a:r>
              <a:rPr lang="en" sz="1400">
                <a:solidFill>
                  <a:schemeClr val="dk1"/>
                </a:solidFill>
              </a:rPr>
              <a:t>Create the </a:t>
            </a:r>
            <a:r>
              <a:rPr b="1" lang="en" sz="1400">
                <a:solidFill>
                  <a:schemeClr val="dk1"/>
                </a:solidFill>
              </a:rPr>
              <a:t>states</a:t>
            </a:r>
            <a:r>
              <a:rPr lang="en" sz="1400">
                <a:solidFill>
                  <a:schemeClr val="dk1"/>
                </a:solidFill>
              </a:rPr>
              <a:t> table as described in the previous slide.</a:t>
            </a:r>
            <a:endParaRPr sz="1400">
              <a:solidFill>
                <a:schemeClr val="dk1"/>
              </a:solidFill>
            </a:endParaRPr>
          </a:p>
          <a:p>
            <a:pPr indent="0" lvl="0" marL="0" rtl="0" algn="l">
              <a:spcBef>
                <a:spcPts val="600"/>
              </a:spcBef>
              <a:spcAft>
                <a:spcPts val="0"/>
              </a:spcAft>
              <a:buNone/>
            </a:pPr>
            <a:r>
              <a:t/>
            </a:r>
            <a:endParaRPr sz="1400">
              <a:solidFill>
                <a:schemeClr val="dk1"/>
              </a:solidFill>
            </a:endParaRPr>
          </a:p>
          <a:p>
            <a:pPr indent="0" lvl="0" marL="0" rtl="0" algn="l">
              <a:spcBef>
                <a:spcPts val="600"/>
              </a:spcBef>
              <a:spcAft>
                <a:spcPts val="0"/>
              </a:spcAft>
              <a:buNone/>
            </a:pPr>
            <a:r>
              <a:t/>
            </a:r>
            <a:endParaRPr sz="1400">
              <a:solidFill>
                <a:schemeClr val="dk1"/>
              </a:solidFill>
            </a:endParaRPr>
          </a:p>
          <a:p>
            <a:pPr indent="0" lvl="0" marL="0" rtl="0" algn="l">
              <a:spcBef>
                <a:spcPts val="600"/>
              </a:spcBef>
              <a:spcAft>
                <a:spcPts val="0"/>
              </a:spcAft>
              <a:buNone/>
            </a:pPr>
            <a:r>
              <a:t/>
            </a:r>
            <a:endParaRPr sz="1400">
              <a:solidFill>
                <a:schemeClr val="dk1"/>
              </a:solidFill>
            </a:endParaRPr>
          </a:p>
          <a:p>
            <a:pPr indent="0" lvl="0" marL="0" rtl="0" algn="l">
              <a:spcBef>
                <a:spcPts val="600"/>
              </a:spcBef>
              <a:spcAft>
                <a:spcPts val="0"/>
              </a:spcAft>
              <a:buNone/>
            </a:pPr>
            <a:r>
              <a:t/>
            </a:r>
            <a:endParaRPr sz="1400">
              <a:solidFill>
                <a:schemeClr val="dk1"/>
              </a:solidFill>
            </a:endParaRPr>
          </a:p>
          <a:p>
            <a:pPr indent="0" lvl="0" marL="0" rtl="0" algn="l">
              <a:spcBef>
                <a:spcPts val="600"/>
              </a:spcBef>
              <a:spcAft>
                <a:spcPts val="0"/>
              </a:spcAft>
              <a:buNone/>
            </a:pPr>
            <a:r>
              <a:t/>
            </a:r>
            <a:endParaRPr sz="1400">
              <a:solidFill>
                <a:schemeClr val="dk1"/>
              </a:solidFill>
            </a:endParaRPr>
          </a:p>
          <a:p>
            <a:pPr indent="0" lvl="0" marL="0" rtl="0" algn="l">
              <a:spcBef>
                <a:spcPts val="600"/>
              </a:spcBef>
              <a:spcAft>
                <a:spcPts val="0"/>
              </a:spcAft>
              <a:buNone/>
            </a:pPr>
            <a:r>
              <a:t/>
            </a:r>
            <a:endParaRPr sz="1400">
              <a:solidFill>
                <a:schemeClr val="dk1"/>
              </a:solidFill>
            </a:endParaRPr>
          </a:p>
          <a:p>
            <a:pPr indent="0" lvl="0" marL="0" rtl="0" algn="l">
              <a:spcBef>
                <a:spcPts val="600"/>
              </a:spcBef>
              <a:spcAft>
                <a:spcPts val="0"/>
              </a:spcAft>
              <a:buNone/>
            </a:pPr>
            <a:r>
              <a:t/>
            </a:r>
            <a:endParaRPr sz="1400">
              <a:solidFill>
                <a:schemeClr val="dk1"/>
              </a:solidFill>
            </a:endParaRPr>
          </a:p>
          <a:p>
            <a:pPr indent="0" lvl="0" marL="0" rtl="0" algn="l">
              <a:spcBef>
                <a:spcPts val="600"/>
              </a:spcBef>
              <a:spcAft>
                <a:spcPts val="0"/>
              </a:spcAft>
              <a:buNone/>
            </a:pPr>
            <a:r>
              <a:t/>
            </a:r>
            <a:endParaRPr sz="1400">
              <a:solidFill>
                <a:schemeClr val="dk1"/>
              </a:solidFill>
            </a:endParaRPr>
          </a:p>
          <a:p>
            <a:pPr indent="0" lvl="0" marL="0" rtl="0" algn="l">
              <a:spcBef>
                <a:spcPts val="600"/>
              </a:spcBef>
              <a:spcAft>
                <a:spcPts val="0"/>
              </a:spcAft>
              <a:buNone/>
            </a:pPr>
            <a:r>
              <a:rPr lang="en" sz="1400">
                <a:solidFill>
                  <a:schemeClr val="dk1"/>
                </a:solidFill>
              </a:rPr>
              <a:t>Then, populate it with the information for FL, NY and NJ.</a:t>
            </a:r>
            <a:endParaRPr sz="1400">
              <a:solidFill>
                <a:schemeClr val="dk1"/>
              </a:solidFill>
            </a:endParaRPr>
          </a:p>
        </p:txBody>
      </p:sp>
      <p:sp>
        <p:nvSpPr>
          <p:cNvPr id="177" name="Google Shape;177;p41"/>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MySQL 3</a:t>
            </a:r>
            <a:endParaRPr/>
          </a:p>
        </p:txBody>
      </p:sp>
      <p:graphicFrame>
        <p:nvGraphicFramePr>
          <p:cNvPr id="178" name="Google Shape;178;p41"/>
          <p:cNvGraphicFramePr/>
          <p:nvPr/>
        </p:nvGraphicFramePr>
        <p:xfrm>
          <a:off x="816788" y="1555635"/>
          <a:ext cx="3000000" cy="3000000"/>
        </p:xfrm>
        <a:graphic>
          <a:graphicData uri="http://schemas.openxmlformats.org/drawingml/2006/table">
            <a:tbl>
              <a:tblPr>
                <a:noFill/>
                <a:tableStyleId>{4DA6E6F3-74C5-4EB1-85A6-602BC21B4089}</a:tableStyleId>
              </a:tblPr>
              <a:tblGrid>
                <a:gridCol w="1209175"/>
                <a:gridCol w="1612950"/>
                <a:gridCol w="2941225"/>
                <a:gridCol w="1475625"/>
              </a:tblGrid>
              <a:tr h="381000">
                <a:tc>
                  <a:txBody>
                    <a:bodyPr/>
                    <a:lstStyle/>
                    <a:p>
                      <a:pPr indent="0" lvl="0" marL="0" rtl="0" algn="l">
                        <a:spcBef>
                          <a:spcPts val="0"/>
                        </a:spcBef>
                        <a:spcAft>
                          <a:spcPts val="0"/>
                        </a:spcAft>
                        <a:buNone/>
                      </a:pPr>
                      <a:r>
                        <a:rPr b="1" lang="en" sz="1200"/>
                        <a:t>Column</a:t>
                      </a:r>
                      <a:endParaRPr b="1" sz="1200"/>
                    </a:p>
                  </a:txBody>
                  <a:tcPr marT="91425" marB="91425" marR="91425" marL="91425"/>
                </a:tc>
                <a:tc>
                  <a:txBody>
                    <a:bodyPr/>
                    <a:lstStyle/>
                    <a:p>
                      <a:pPr indent="0" lvl="0" marL="0" rtl="0" algn="l">
                        <a:spcBef>
                          <a:spcPts val="0"/>
                        </a:spcBef>
                        <a:spcAft>
                          <a:spcPts val="0"/>
                        </a:spcAft>
                        <a:buNone/>
                      </a:pPr>
                      <a:r>
                        <a:rPr b="1" lang="en" sz="1200"/>
                        <a:t>Type</a:t>
                      </a:r>
                      <a:endParaRPr b="1" sz="1200"/>
                    </a:p>
                  </a:txBody>
                  <a:tcPr marT="91425" marB="91425" marR="91425" marL="91425"/>
                </a:tc>
                <a:tc>
                  <a:txBody>
                    <a:bodyPr/>
                    <a:lstStyle/>
                    <a:p>
                      <a:pPr indent="0" lvl="0" marL="0" rtl="0" algn="l">
                        <a:spcBef>
                          <a:spcPts val="0"/>
                        </a:spcBef>
                        <a:spcAft>
                          <a:spcPts val="0"/>
                        </a:spcAft>
                        <a:buNone/>
                      </a:pPr>
                      <a:r>
                        <a:rPr b="1" lang="en" sz="1200"/>
                        <a:t>Extra</a:t>
                      </a:r>
                      <a:endParaRPr b="1" sz="1200"/>
                    </a:p>
                  </a:txBody>
                  <a:tcPr marT="91425" marB="91425" marR="91425" marL="91425"/>
                </a:tc>
                <a:tc>
                  <a:txBody>
                    <a:bodyPr/>
                    <a:lstStyle/>
                    <a:p>
                      <a:pPr indent="0" lvl="0" marL="0" rtl="0" algn="l">
                        <a:spcBef>
                          <a:spcPts val="0"/>
                        </a:spcBef>
                        <a:spcAft>
                          <a:spcPts val="0"/>
                        </a:spcAft>
                        <a:buNone/>
                      </a:pPr>
                      <a:r>
                        <a:rPr b="1" lang="en" sz="1200"/>
                        <a:t>Key</a:t>
                      </a:r>
                      <a:endParaRPr b="1" sz="1200"/>
                    </a:p>
                  </a:txBody>
                  <a:tcPr marT="91425" marB="91425" marR="91425" marL="91425"/>
                </a:tc>
              </a:tr>
              <a:tr h="381000">
                <a:tc>
                  <a:txBody>
                    <a:bodyPr/>
                    <a:lstStyle/>
                    <a:p>
                      <a:pPr indent="0" lvl="0" marL="0" rtl="0" algn="l">
                        <a:spcBef>
                          <a:spcPts val="0"/>
                        </a:spcBef>
                        <a:spcAft>
                          <a:spcPts val="0"/>
                        </a:spcAft>
                        <a:buNone/>
                      </a:pPr>
                      <a:r>
                        <a:rPr lang="en" sz="1200"/>
                        <a:t>state</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VARCHAR(2)</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PRIMARY</a:t>
                      </a:r>
                      <a:endParaRPr sz="1200"/>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population</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INT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area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INT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statename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VARCHAR(255)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2"/>
          <p:cNvSpPr txBox="1"/>
          <p:nvPr>
            <p:ph idx="1" type="body"/>
          </p:nvPr>
        </p:nvSpPr>
        <p:spPr>
          <a:xfrm>
            <a:off x="605125" y="224125"/>
            <a:ext cx="8039400" cy="360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b="1" sz="1800">
              <a:solidFill>
                <a:srgbClr val="999999"/>
              </a:solidFill>
            </a:endParaRPr>
          </a:p>
          <a:p>
            <a:pPr indent="0" lvl="0" marL="0" rtl="0" algn="l">
              <a:lnSpc>
                <a:spcPct val="105000"/>
              </a:lnSpc>
              <a:spcBef>
                <a:spcPts val="600"/>
              </a:spcBef>
              <a:spcAft>
                <a:spcPts val="0"/>
              </a:spcAft>
              <a:buNone/>
            </a:pPr>
            <a:r>
              <a:rPr lang="en" sz="1400">
                <a:solidFill>
                  <a:schemeClr val="dk1"/>
                </a:solidFill>
              </a:rPr>
              <a:t>Now that we have stored information about states in a separate </a:t>
            </a:r>
            <a:r>
              <a:rPr b="1" lang="en" sz="1400">
                <a:solidFill>
                  <a:schemeClr val="dk1"/>
                </a:solidFill>
              </a:rPr>
              <a:t>states</a:t>
            </a:r>
            <a:r>
              <a:rPr lang="en" sz="1400">
                <a:solidFill>
                  <a:schemeClr val="dk1"/>
                </a:solidFill>
              </a:rPr>
              <a:t> table, how do we make use of the two tables? For example, if we want to display each user’s name, state, and state population?</a:t>
            </a:r>
            <a:endParaRPr sz="1400">
              <a:solidFill>
                <a:schemeClr val="dk1"/>
              </a:solidFill>
            </a:endParaRPr>
          </a:p>
          <a:p>
            <a:pPr indent="457200" lvl="0" marL="0" rtl="0" algn="l">
              <a:lnSpc>
                <a:spcPct val="105000"/>
              </a:lnSpc>
              <a:spcBef>
                <a:spcPts val="600"/>
              </a:spcBef>
              <a:spcAft>
                <a:spcPts val="0"/>
              </a:spcAft>
              <a:buNone/>
            </a:pPr>
            <a:r>
              <a:rPr b="1" lang="en" sz="1400">
                <a:solidFill>
                  <a:schemeClr val="dk1"/>
                </a:solidFill>
              </a:rPr>
              <a:t>SELECT fname, lname, state, population FROM users</a:t>
            </a:r>
            <a:endParaRPr b="1" sz="1400">
              <a:solidFill>
                <a:schemeClr val="dk1"/>
              </a:solidFill>
            </a:endParaRPr>
          </a:p>
          <a:p>
            <a:pPr indent="0" lvl="0" marL="0" rtl="0" algn="l">
              <a:lnSpc>
                <a:spcPct val="105000"/>
              </a:lnSpc>
              <a:spcBef>
                <a:spcPts val="600"/>
              </a:spcBef>
              <a:spcAft>
                <a:spcPts val="0"/>
              </a:spcAft>
              <a:buNone/>
            </a:pPr>
            <a:r>
              <a:rPr lang="en" sz="1400">
                <a:solidFill>
                  <a:schemeClr val="dk1"/>
                </a:solidFill>
              </a:rPr>
              <a:t>This won’t work, because the </a:t>
            </a:r>
            <a:r>
              <a:rPr b="1" lang="en" sz="1400">
                <a:solidFill>
                  <a:schemeClr val="dk1"/>
                </a:solidFill>
              </a:rPr>
              <a:t>population</a:t>
            </a:r>
            <a:r>
              <a:rPr lang="en" sz="1400">
                <a:solidFill>
                  <a:schemeClr val="dk1"/>
                </a:solidFill>
              </a:rPr>
              <a:t> column is not stored in the </a:t>
            </a:r>
            <a:r>
              <a:rPr b="1" lang="en" sz="1400">
                <a:solidFill>
                  <a:schemeClr val="dk1"/>
                </a:solidFill>
              </a:rPr>
              <a:t>users</a:t>
            </a:r>
            <a:r>
              <a:rPr lang="en" sz="1400">
                <a:solidFill>
                  <a:schemeClr val="dk1"/>
                </a:solidFill>
              </a:rPr>
              <a:t> table. We have to join the two tables together:</a:t>
            </a:r>
            <a:endParaRPr sz="1400">
              <a:solidFill>
                <a:schemeClr val="dk1"/>
              </a:solidFill>
            </a:endParaRPr>
          </a:p>
          <a:p>
            <a:pPr indent="457200" lvl="0" marL="0" rtl="0" algn="l">
              <a:lnSpc>
                <a:spcPct val="105000"/>
              </a:lnSpc>
              <a:spcBef>
                <a:spcPts val="600"/>
              </a:spcBef>
              <a:spcAft>
                <a:spcPts val="0"/>
              </a:spcAft>
              <a:buNone/>
            </a:pPr>
            <a:r>
              <a:rPr b="1" lang="en" sz="1400">
                <a:solidFill>
                  <a:schemeClr val="dk1"/>
                </a:solidFill>
              </a:rPr>
              <a:t>SELECT users.fname,</a:t>
            </a:r>
            <a:r>
              <a:rPr b="1" lang="en" sz="1400">
                <a:solidFill>
                  <a:schemeClr val="dk1"/>
                </a:solidFill>
              </a:rPr>
              <a:t> users.</a:t>
            </a:r>
            <a:r>
              <a:rPr b="1" lang="en" sz="1400">
                <a:solidFill>
                  <a:schemeClr val="dk1"/>
                </a:solidFill>
              </a:rPr>
              <a:t>lname, users.state, states.population FROM users LEFT JOIN states ON ( users.state = states.state )</a:t>
            </a:r>
            <a:endParaRPr b="1" sz="1400">
              <a:solidFill>
                <a:schemeClr val="dk1"/>
              </a:solidFill>
            </a:endParaRPr>
          </a:p>
          <a:p>
            <a:pPr indent="0" lvl="0" marL="0" rtl="0" algn="l">
              <a:lnSpc>
                <a:spcPct val="115000"/>
              </a:lnSpc>
              <a:spcBef>
                <a:spcPts val="600"/>
              </a:spcBef>
              <a:spcAft>
                <a:spcPts val="0"/>
              </a:spcAft>
              <a:buNone/>
            </a:pPr>
            <a:r>
              <a:rPr lang="en" sz="1400">
                <a:solidFill>
                  <a:schemeClr val="dk1"/>
                </a:solidFill>
              </a:rPr>
              <a:t>The </a:t>
            </a:r>
            <a:r>
              <a:rPr b="1" lang="en" sz="1400">
                <a:solidFill>
                  <a:schemeClr val="dk1"/>
                </a:solidFill>
              </a:rPr>
              <a:t>LEFT JOIN</a:t>
            </a:r>
            <a:r>
              <a:rPr lang="en" sz="1400">
                <a:solidFill>
                  <a:schemeClr val="dk1"/>
                </a:solidFill>
              </a:rPr>
              <a:t> clause allows us to connect the main table we’re selecting from (</a:t>
            </a:r>
            <a:r>
              <a:rPr b="1" lang="en" sz="1400">
                <a:solidFill>
                  <a:schemeClr val="dk1"/>
                </a:solidFill>
              </a:rPr>
              <a:t>users</a:t>
            </a:r>
            <a:r>
              <a:rPr lang="en" sz="1400">
                <a:solidFill>
                  <a:schemeClr val="dk1"/>
                </a:solidFill>
              </a:rPr>
              <a:t>) with an additional table (</a:t>
            </a:r>
            <a:r>
              <a:rPr b="1" lang="en" sz="1400">
                <a:solidFill>
                  <a:schemeClr val="dk1"/>
                </a:solidFill>
              </a:rPr>
              <a:t>states</a:t>
            </a:r>
            <a:r>
              <a:rPr lang="en" sz="1400">
                <a:solidFill>
                  <a:schemeClr val="dk1"/>
                </a:solidFill>
              </a:rPr>
              <a:t>). The key is the </a:t>
            </a:r>
            <a:r>
              <a:rPr b="1" lang="en" sz="1400">
                <a:solidFill>
                  <a:schemeClr val="dk1"/>
                </a:solidFill>
              </a:rPr>
              <a:t>ON </a:t>
            </a:r>
            <a:r>
              <a:rPr lang="en" sz="1400">
                <a:solidFill>
                  <a:schemeClr val="dk1"/>
                </a:solidFill>
              </a:rPr>
              <a:t>clause, in which we describe the relationship between the two tables: the </a:t>
            </a:r>
            <a:r>
              <a:rPr b="1" lang="en" sz="1400">
                <a:solidFill>
                  <a:schemeClr val="dk1"/>
                </a:solidFill>
              </a:rPr>
              <a:t>state</a:t>
            </a:r>
            <a:r>
              <a:rPr lang="en" sz="1400">
                <a:solidFill>
                  <a:schemeClr val="dk1"/>
                </a:solidFill>
              </a:rPr>
              <a:t> column “links” one table to the other.</a:t>
            </a:r>
            <a:endParaRPr sz="1400">
              <a:solidFill>
                <a:schemeClr val="dk1"/>
              </a:solidFill>
            </a:endParaRPr>
          </a:p>
          <a:p>
            <a:pPr indent="0" lvl="0" marL="0" rtl="0" algn="l">
              <a:lnSpc>
                <a:spcPct val="115000"/>
              </a:lnSpc>
              <a:spcBef>
                <a:spcPts val="600"/>
              </a:spcBef>
              <a:spcAft>
                <a:spcPts val="0"/>
              </a:spcAft>
              <a:buNone/>
            </a:pPr>
            <a:r>
              <a:rPr lang="en" sz="1400">
                <a:solidFill>
                  <a:schemeClr val="dk1"/>
                </a:solidFill>
              </a:rPr>
              <a:t>Note that when selecting the </a:t>
            </a:r>
            <a:r>
              <a:rPr b="1" lang="en" sz="1400">
                <a:solidFill>
                  <a:schemeClr val="dk1"/>
                </a:solidFill>
              </a:rPr>
              <a:t>state</a:t>
            </a:r>
            <a:r>
              <a:rPr lang="en" sz="1400">
                <a:solidFill>
                  <a:schemeClr val="dk1"/>
                </a:solidFill>
              </a:rPr>
              <a:t> column, we must specify that it is in the </a:t>
            </a:r>
            <a:r>
              <a:rPr b="1" lang="en" sz="1400">
                <a:solidFill>
                  <a:schemeClr val="dk1"/>
                </a:solidFill>
              </a:rPr>
              <a:t>states</a:t>
            </a:r>
            <a:r>
              <a:rPr lang="en" sz="1400">
                <a:solidFill>
                  <a:schemeClr val="dk1"/>
                </a:solidFill>
              </a:rPr>
              <a:t> table since both the </a:t>
            </a:r>
            <a:r>
              <a:rPr b="1" lang="en" sz="1400">
                <a:solidFill>
                  <a:schemeClr val="dk1"/>
                </a:solidFill>
              </a:rPr>
              <a:t>users</a:t>
            </a:r>
            <a:r>
              <a:rPr lang="en" sz="1400">
                <a:solidFill>
                  <a:schemeClr val="dk1"/>
                </a:solidFill>
              </a:rPr>
              <a:t> and the </a:t>
            </a:r>
            <a:r>
              <a:rPr b="1" lang="en" sz="1400">
                <a:solidFill>
                  <a:schemeClr val="dk1"/>
                </a:solidFill>
              </a:rPr>
              <a:t>states</a:t>
            </a:r>
            <a:r>
              <a:rPr lang="en" sz="1400">
                <a:solidFill>
                  <a:schemeClr val="dk1"/>
                </a:solidFill>
              </a:rPr>
              <a:t> table have a </a:t>
            </a:r>
            <a:r>
              <a:rPr b="1" lang="en" sz="1400">
                <a:solidFill>
                  <a:schemeClr val="dk1"/>
                </a:solidFill>
              </a:rPr>
              <a:t>state</a:t>
            </a:r>
            <a:r>
              <a:rPr lang="en" sz="1400">
                <a:solidFill>
                  <a:schemeClr val="dk1"/>
                </a:solidFill>
              </a:rPr>
              <a:t> column, so simply asking for </a:t>
            </a:r>
            <a:r>
              <a:rPr b="1" lang="en" sz="1400">
                <a:solidFill>
                  <a:schemeClr val="dk1"/>
                </a:solidFill>
              </a:rPr>
              <a:t>state</a:t>
            </a:r>
            <a:r>
              <a:rPr lang="en" sz="1400">
                <a:solidFill>
                  <a:schemeClr val="dk1"/>
                </a:solidFill>
              </a:rPr>
              <a:t> is ambiguous and MySQL will complain.</a:t>
            </a:r>
            <a:endParaRPr sz="1400">
              <a:solidFill>
                <a:schemeClr val="dk1"/>
              </a:solidFill>
            </a:endParaRPr>
          </a:p>
        </p:txBody>
      </p:sp>
      <p:sp>
        <p:nvSpPr>
          <p:cNvPr id="184" name="Google Shape;184;p42"/>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MySQL 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erdi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erdi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erdi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