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BB0-0F21-4417-AEDC-F1C79507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842B-2DED-4379-9DAB-1786525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7624-DDAD-4D17-AFE9-A5D7A705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CF9C-344F-4436-AEE8-3F20AA0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C-7095-49EC-B2BC-267AE9C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3F4-CB7E-4325-AFFB-6659A01E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60B5-2493-4B7D-9E57-1245038C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7947-08C6-4729-857F-9BDC1F1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E0CE-BB45-472E-AF19-A5A749DF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FF1-2ADD-4683-81D0-E08BB77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78627-0006-44A1-8913-F09E22AF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4B4-8A96-41D5-A9A4-7EAB6D1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65B4-4870-4E4E-BC3B-E5726B30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94A2-3901-4A70-872C-1622E43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294-FE2E-49D2-BDDD-69B211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C0A6-00FC-49A0-B2F9-76FE221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4E2-1A10-47A0-AB23-9583C7DC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7BA8-3FBC-41C1-A385-B6DE5247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95E8-86DF-4404-95A9-2432E3D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259-5289-4AD6-A206-74703D4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F0-7617-4EFC-AE20-B021F092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DE33-654C-4CE7-A119-1018ED97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4AB4-9F14-45C5-9F5E-0A16BEBE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43E-E301-4EDE-AF4C-7884F89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CFD-0665-437F-A35C-809D90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77F-3C12-49F2-A287-252B79DA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2CD-785E-4A16-88BA-CDFB49A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01D2-A5F7-471C-A49A-A28F599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6918-3CAE-439D-A1B5-242E478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4A1-378F-45A9-8B74-1C8C8BD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80F9-6E4C-46EA-8016-721660A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2DD5-7F7F-4EFF-B176-5FB058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737F-5CEF-4010-91BD-31E9A6A4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2070-6783-4EDA-81A3-78126D88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0F1C-8D00-4078-9180-2FF28FAA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BEC1-2675-4603-8478-05912948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4799-5267-4EF7-A2F6-8AA2B92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E9C7-5B6C-47C3-98E7-A3F41DF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D3C3-AF7B-4B84-B384-5C24A2E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DC39-5AFD-4AB9-89CD-A1A373A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722F-2767-4C2B-BF54-B9D6917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1644-8E8E-4A43-84B5-157739C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C00B-C626-4CD8-A6D8-9205C8B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8C84-B6B5-4543-898B-E4578A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340-91CE-4802-8C4B-7747A7F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09B7-2A2D-49EF-A20E-220CAEE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8707-9660-414D-98D8-B2F093E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58C-3348-49A9-87E7-548A8387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B7FC-1C83-433D-A239-EA0D471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3484-2CE0-441A-BCA6-48C67FD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93E4-B9AE-4A11-90F4-DB3BE606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21D-A663-4F63-8AD7-3EFC4C3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442-72C1-4685-86E1-4CD0644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6238-1B16-435B-81DC-0640A903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3C2B-2DEF-4D8D-A0AF-BBA92F17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4803-9C89-44D2-A551-F1C568F3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0AA7-F8AF-4176-9D1A-EF769C2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E3FF-20E3-4062-B7CE-DFF993B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250E8-3387-4889-A0CE-AEC48F7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A695-558E-4266-A541-B1CA44A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9192-9EDA-499B-B76F-E228F7A2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F37-66A3-406C-A28E-3258A6C50D98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6B9E-8268-4989-B5F9-7741BAA2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BA10-E126-46AC-AAA5-B2947389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F-3384-4F98-A3E3-9076CD1C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60" y="1122363"/>
            <a:ext cx="9144000" cy="2387600"/>
          </a:xfrm>
        </p:spPr>
        <p:txBody>
          <a:bodyPr/>
          <a:lstStyle/>
          <a:p>
            <a:r>
              <a:rPr lang="en-US" dirty="0"/>
              <a:t>Pacman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194-5A8D-4546-8EDD-12ED98877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of 3</a:t>
            </a:r>
          </a:p>
        </p:txBody>
      </p:sp>
    </p:spTree>
    <p:extLst>
      <p:ext uri="{BB962C8B-B14F-4D97-AF65-F5344CB8AC3E}">
        <p14:creationId xmlns:p14="http://schemas.microsoft.com/office/powerpoint/2010/main" val="66770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0087-B5EF-49E3-90C5-4851BC0E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Pacman – 2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F42D0-12FC-4AB7-8903-2AD503BC0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977C7C-E9E5-47DE-8E82-E4AB1F605945}"/>
              </a:ext>
            </a:extLst>
          </p:cNvPr>
          <p:cNvSpPr txBox="1"/>
          <p:nvPr/>
        </p:nvSpPr>
        <p:spPr>
          <a:xfrm>
            <a:off x="361950" y="3124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45091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04BD-2A03-4575-B5C9-9A3716DE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EA1C7-C904-4900-B29A-1A37F8F4E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56750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5068-8AA2-4382-BF17-48B4CC76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Pacman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8C64-76AD-4E5F-B640-8B3135AA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3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https://wallpapersafari.com/w/u1a7Mb</a:t>
            </a:r>
          </a:p>
        </p:txBody>
      </p:sp>
    </p:spTree>
    <p:extLst>
      <p:ext uri="{BB962C8B-B14F-4D97-AF65-F5344CB8AC3E}">
        <p14:creationId xmlns:p14="http://schemas.microsoft.com/office/powerpoint/2010/main" val="93474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AC75-6A8F-4424-8121-76FD5E6C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Pacman Map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229BC1-0484-46B7-AB32-BFF49FFD9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688" y="1825625"/>
            <a:ext cx="4924624" cy="4351338"/>
          </a:xfrm>
        </p:spPr>
      </p:pic>
    </p:spTree>
    <p:extLst>
      <p:ext uri="{BB962C8B-B14F-4D97-AF65-F5344CB8AC3E}">
        <p14:creationId xmlns:p14="http://schemas.microsoft.com/office/powerpoint/2010/main" val="21212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3D5-3FAB-45A5-B115-13C4A413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to your workspace: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1D9CD-C129-4720-B843-06DB5D255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4516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E8B8-10AD-4E33-BFF4-D8E81408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5 variables for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B66A-DE7D-4A98-9BD0-1B75BD34C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Up</a:t>
            </a:r>
          </a:p>
          <a:p>
            <a:pPr algn="ctr"/>
            <a:r>
              <a:rPr lang="en-US" dirty="0"/>
              <a:t>Down</a:t>
            </a:r>
          </a:p>
          <a:p>
            <a:pPr algn="ctr"/>
            <a:r>
              <a:rPr lang="en-US" dirty="0"/>
              <a:t>Right</a:t>
            </a:r>
          </a:p>
          <a:p>
            <a:pPr algn="ctr"/>
            <a:r>
              <a:rPr lang="en-US" dirty="0"/>
              <a:t>Left</a:t>
            </a:r>
          </a:p>
          <a:p>
            <a:pPr algn="ctr"/>
            <a:r>
              <a:rPr lang="en-US"/>
              <a:t>directio</a:t>
            </a:r>
            <a:r>
              <a:rPr lang="en-US" dirty="0"/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942D-2C65-4F3E-924D-AC3A5EF6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CF99-E225-48CB-9541-CC99FC44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41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Pacman </vt:lpstr>
      <vt:lpstr>Create Pacman – 2 states</vt:lpstr>
      <vt:lpstr>Closed</vt:lpstr>
      <vt:lpstr>Download a Pacman map</vt:lpstr>
      <vt:lpstr>Pacman Map </vt:lpstr>
      <vt:lpstr>Upload to your workspace:</vt:lpstr>
      <vt:lpstr>Create 5 variables for directions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Sean</dc:creator>
  <cp:lastModifiedBy>Sean</cp:lastModifiedBy>
  <cp:revision>216</cp:revision>
  <dcterms:created xsi:type="dcterms:W3CDTF">2020-09-20T23:24:41Z</dcterms:created>
  <dcterms:modified xsi:type="dcterms:W3CDTF">2020-11-10T00:13:02Z</dcterms:modified>
</cp:coreProperties>
</file>