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9944A-4A23-4F28-AA7B-C9355013D16C}" v="19" dt="2020-07-06T19:58:24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dhg Lydon" userId="e3e82b0e896f6899" providerId="LiveId" clId="{2249944A-4A23-4F28-AA7B-C9355013D16C}"/>
    <pc:docChg chg="custSel addSld delSld modSld">
      <pc:chgData name="Tadhg Lydon" userId="e3e82b0e896f6899" providerId="LiveId" clId="{2249944A-4A23-4F28-AA7B-C9355013D16C}" dt="2020-07-06T19:58:24.201" v="24" actId="14826"/>
      <pc:docMkLst>
        <pc:docMk/>
      </pc:docMkLst>
      <pc:sldChg chg="addSp delSp modSp mod">
        <pc:chgData name="Tadhg Lydon" userId="e3e82b0e896f6899" providerId="LiveId" clId="{2249944A-4A23-4F28-AA7B-C9355013D16C}" dt="2020-07-06T19:56:25.114" v="5" actId="1076"/>
        <pc:sldMkLst>
          <pc:docMk/>
          <pc:sldMk cId="2879647372" sldId="257"/>
        </pc:sldMkLst>
        <pc:spChg chg="del">
          <ac:chgData name="Tadhg Lydon" userId="e3e82b0e896f6899" providerId="LiveId" clId="{2249944A-4A23-4F28-AA7B-C9355013D16C}" dt="2020-07-06T19:56:14.333" v="1" actId="478"/>
          <ac:spMkLst>
            <pc:docMk/>
            <pc:sldMk cId="2879647372" sldId="257"/>
            <ac:spMk id="2" creationId="{978599D8-D208-4EFB-AA70-41575ED1D7C9}"/>
          </ac:spMkLst>
        </pc:spChg>
        <pc:spChg chg="add del mod">
          <ac:chgData name="Tadhg Lydon" userId="e3e82b0e896f6899" providerId="LiveId" clId="{2249944A-4A23-4F28-AA7B-C9355013D16C}" dt="2020-07-06T19:56:16.799" v="2" actId="478"/>
          <ac:spMkLst>
            <pc:docMk/>
            <pc:sldMk cId="2879647372" sldId="257"/>
            <ac:spMk id="4" creationId="{BE50BBEB-AFE8-443B-A679-1CEA6EC533B3}"/>
          </ac:spMkLst>
        </pc:spChg>
        <pc:picChg chg="mod">
          <ac:chgData name="Tadhg Lydon" userId="e3e82b0e896f6899" providerId="LiveId" clId="{2249944A-4A23-4F28-AA7B-C9355013D16C}" dt="2020-07-06T19:56:25.114" v="5" actId="1076"/>
          <ac:picMkLst>
            <pc:docMk/>
            <pc:sldMk cId="2879647372" sldId="257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6:46.163" v="8" actId="14826"/>
        <pc:sldMkLst>
          <pc:docMk/>
          <pc:sldMk cId="225437539" sldId="258"/>
        </pc:sldMkLst>
        <pc:picChg chg="mod">
          <ac:chgData name="Tadhg Lydon" userId="e3e82b0e896f6899" providerId="LiveId" clId="{2249944A-4A23-4F28-AA7B-C9355013D16C}" dt="2020-07-06T19:56:46.163" v="8" actId="14826"/>
          <ac:picMkLst>
            <pc:docMk/>
            <pc:sldMk cId="225437539" sldId="258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6:58.745" v="10" actId="14826"/>
        <pc:sldMkLst>
          <pc:docMk/>
          <pc:sldMk cId="510519997" sldId="259"/>
        </pc:sldMkLst>
        <pc:picChg chg="mod">
          <ac:chgData name="Tadhg Lydon" userId="e3e82b0e896f6899" providerId="LiveId" clId="{2249944A-4A23-4F28-AA7B-C9355013D16C}" dt="2020-07-06T19:56:58.745" v="10" actId="14826"/>
          <ac:picMkLst>
            <pc:docMk/>
            <pc:sldMk cId="510519997" sldId="259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7:10.739" v="12" actId="14826"/>
        <pc:sldMkLst>
          <pc:docMk/>
          <pc:sldMk cId="155074549" sldId="260"/>
        </pc:sldMkLst>
        <pc:picChg chg="mod">
          <ac:chgData name="Tadhg Lydon" userId="e3e82b0e896f6899" providerId="LiveId" clId="{2249944A-4A23-4F28-AA7B-C9355013D16C}" dt="2020-07-06T19:57:10.739" v="12" actId="14826"/>
          <ac:picMkLst>
            <pc:docMk/>
            <pc:sldMk cId="155074549" sldId="260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7:21.093" v="14" actId="14826"/>
        <pc:sldMkLst>
          <pc:docMk/>
          <pc:sldMk cId="2751305996" sldId="261"/>
        </pc:sldMkLst>
        <pc:picChg chg="mod">
          <ac:chgData name="Tadhg Lydon" userId="e3e82b0e896f6899" providerId="LiveId" clId="{2249944A-4A23-4F28-AA7B-C9355013D16C}" dt="2020-07-06T19:57:21.093" v="14" actId="14826"/>
          <ac:picMkLst>
            <pc:docMk/>
            <pc:sldMk cId="2751305996" sldId="261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7:34.344" v="16" actId="14826"/>
        <pc:sldMkLst>
          <pc:docMk/>
          <pc:sldMk cId="1277954885" sldId="262"/>
        </pc:sldMkLst>
        <pc:picChg chg="mod">
          <ac:chgData name="Tadhg Lydon" userId="e3e82b0e896f6899" providerId="LiveId" clId="{2249944A-4A23-4F28-AA7B-C9355013D16C}" dt="2020-07-06T19:57:34.344" v="16" actId="14826"/>
          <ac:picMkLst>
            <pc:docMk/>
            <pc:sldMk cId="1277954885" sldId="262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7:45.573" v="18" actId="14826"/>
        <pc:sldMkLst>
          <pc:docMk/>
          <pc:sldMk cId="753534397" sldId="263"/>
        </pc:sldMkLst>
        <pc:picChg chg="mod">
          <ac:chgData name="Tadhg Lydon" userId="e3e82b0e896f6899" providerId="LiveId" clId="{2249944A-4A23-4F28-AA7B-C9355013D16C}" dt="2020-07-06T19:57:45.573" v="18" actId="14826"/>
          <ac:picMkLst>
            <pc:docMk/>
            <pc:sldMk cId="753534397" sldId="263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7:59.978" v="20" actId="14826"/>
        <pc:sldMkLst>
          <pc:docMk/>
          <pc:sldMk cId="2087051455" sldId="264"/>
        </pc:sldMkLst>
        <pc:picChg chg="mod">
          <ac:chgData name="Tadhg Lydon" userId="e3e82b0e896f6899" providerId="LiveId" clId="{2249944A-4A23-4F28-AA7B-C9355013D16C}" dt="2020-07-06T19:57:59.978" v="20" actId="14826"/>
          <ac:picMkLst>
            <pc:docMk/>
            <pc:sldMk cId="2087051455" sldId="264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8:11.824" v="22" actId="14826"/>
        <pc:sldMkLst>
          <pc:docMk/>
          <pc:sldMk cId="1066491434" sldId="265"/>
        </pc:sldMkLst>
        <pc:picChg chg="mod">
          <ac:chgData name="Tadhg Lydon" userId="e3e82b0e896f6899" providerId="LiveId" clId="{2249944A-4A23-4F28-AA7B-C9355013D16C}" dt="2020-07-06T19:58:11.824" v="22" actId="14826"/>
          <ac:picMkLst>
            <pc:docMk/>
            <pc:sldMk cId="1066491434" sldId="265"/>
            <ac:picMk id="5" creationId="{DDE94E90-753D-4C1B-8623-A0D911C60014}"/>
          </ac:picMkLst>
        </pc:picChg>
      </pc:sldChg>
      <pc:sldChg chg="modSp add">
        <pc:chgData name="Tadhg Lydon" userId="e3e82b0e896f6899" providerId="LiveId" clId="{2249944A-4A23-4F28-AA7B-C9355013D16C}" dt="2020-07-06T19:58:24.201" v="24" actId="14826"/>
        <pc:sldMkLst>
          <pc:docMk/>
          <pc:sldMk cId="4134484316" sldId="266"/>
        </pc:sldMkLst>
        <pc:picChg chg="mod">
          <ac:chgData name="Tadhg Lydon" userId="e3e82b0e896f6899" providerId="LiveId" clId="{2249944A-4A23-4F28-AA7B-C9355013D16C}" dt="2020-07-06T19:58:24.201" v="24" actId="14826"/>
          <ac:picMkLst>
            <pc:docMk/>
            <pc:sldMk cId="4134484316" sldId="266"/>
            <ac:picMk id="5" creationId="{DDE94E90-753D-4C1B-8623-A0D911C60014}"/>
          </ac:picMkLst>
        </pc:picChg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3357403795" sldId="267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2452278794" sldId="268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590655401" sldId="269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1398034720" sldId="270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562301703" sldId="271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888936433" sldId="272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1353459891" sldId="273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455737716" sldId="274"/>
        </pc:sldMkLst>
      </pc:sldChg>
      <pc:sldChg chg="del">
        <pc:chgData name="Tadhg Lydon" userId="e3e82b0e896f6899" providerId="LiveId" clId="{2249944A-4A23-4F28-AA7B-C9355013D16C}" dt="2020-07-06T19:56:35.581" v="6" actId="47"/>
        <pc:sldMkLst>
          <pc:docMk/>
          <pc:sldMk cId="1411893984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647F-5E46-49CD-8312-9F887A7DD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7C3CE-E005-44CA-B855-E6161C6D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640E4-CAF3-4E8E-8754-CF995FC82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5D5A-5333-4CB2-BEBF-41FF1651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E9E2B-19F8-4903-AFFD-EA6F087B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14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10B6-7CBA-4304-B934-F0A2592A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AF441-121E-4C07-BF95-DC00FEA6A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C904C-4537-4367-B8E5-DF44233B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9719-9195-4ACF-ADC3-AD8A9956E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75A5-79B9-4DA8-BCA2-626EF7E1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D6569-7A9C-4A44-BBA7-02D3B698E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079EC-94A2-433E-8D59-0C6514C0E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A575-0943-45B3-B32F-F5CB968D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93FCE-7851-453B-8302-18129FE44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E6656-DB23-4441-BAE9-F9E99E60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236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870-F2FA-419A-8EF4-5634B87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31817-B2C0-4C94-96C3-1F835A0BC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DD4CE-928F-425E-AF32-62A7A21E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DDDE-474D-4319-AF56-1D2E9165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FD34-C1B2-4316-BC4D-D5BDAD28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9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60E2C-10BA-42E2-BA1F-28580A22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4F769-E455-4D9F-8B4A-7F998508C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4A63-0D5B-476C-90F1-49D22131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BB4B-1F7E-4277-9911-A818C06BC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24419-0A27-491E-AFF5-AA60E92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7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BEF-FA09-44AB-8D89-E9FD1A42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8656-7C31-438E-8E29-5C0711790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900C2-FD86-4526-BB4C-18CBF4E8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3EB77-C33D-4C5A-A227-9EB240DB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40B28-9EE5-41D7-85B1-E0BFDFFA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2ABC4-AA24-4D99-B9C6-22C166FD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2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1BB8-3A91-4D8D-B0C0-42A2FD3A4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3BAFB-CF32-456D-B8AC-B3E908748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127F-046D-403D-A366-217D1CB36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08B58-08DB-44D9-9E0E-5B2BDB855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35D7B-9644-4B21-8DE4-72BB52B2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F2F9-05F9-40CF-A11F-B8ACD9EC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D44FF-8855-4C55-A4F0-C05AE7E4F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EF30B-50AD-41CF-9D89-F8BD3572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98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29FC-E678-4A38-90CF-0830745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4224D-384E-438A-A41F-07905FA4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19EA2-A421-419E-85FB-1FB1B7E2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8EDE-8D01-473D-8FAA-8E990297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7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404D0-61E2-4D22-9661-4F4A78EF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16586-8F4E-493D-850C-0996C792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E96B1-AE8A-4DFB-A791-8F6C5C97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77FD-5E97-4508-AB4D-95836D5A6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1A9D-EAA1-4990-9A26-E7AD9331D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66C37-5BCF-4F73-A3A0-8745F3B97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5316D-5734-4608-A674-096B3196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8A565-F4E1-4276-9CA3-D780179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C8EA3-0D84-4CF1-9531-08DC0E98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32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7E76-9365-4F41-8224-83FA0B8C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34DCE-3805-4367-A513-599D6D5BF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CCF7-4902-42C6-BB93-10EAF3B7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3BA99-AA78-47DE-BFB0-32A22003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05FD1-BAA8-43A6-889C-B45F6E3B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8F5B2-7049-441E-9472-DD82FE59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942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252408-85D3-4EF3-9D10-7C37FDB5E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B9328-BC56-4FD0-B455-F41D88A96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D77CE-3513-43D4-9987-2D590B200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27F8F-7A87-4EA3-90D1-0E0F1B8A78CD}" type="datetimeFigureOut">
              <a:rPr lang="en-GB" smtClean="0"/>
              <a:t>06/07/2020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F0CBD-FFEB-421E-A62B-750AD6B3D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C98E-FBFB-49BE-ABFA-AABF91FB0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415B-5387-4FD4-B68D-A528560C09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1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8" y="506535"/>
            <a:ext cx="10390987" cy="5844929"/>
          </a:xfrm>
        </p:spPr>
      </p:pic>
    </p:spTree>
    <p:extLst>
      <p:ext uri="{BB962C8B-B14F-4D97-AF65-F5344CB8AC3E}">
        <p14:creationId xmlns:p14="http://schemas.microsoft.com/office/powerpoint/2010/main" val="2879647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2" y="506535"/>
            <a:ext cx="10390977" cy="5844925"/>
          </a:xfrm>
        </p:spPr>
      </p:pic>
    </p:spTree>
    <p:extLst>
      <p:ext uri="{BB962C8B-B14F-4D97-AF65-F5344CB8AC3E}">
        <p14:creationId xmlns:p14="http://schemas.microsoft.com/office/powerpoint/2010/main" val="41344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4" cy="5844929"/>
          </a:xfrm>
        </p:spPr>
      </p:pic>
    </p:spTree>
    <p:extLst>
      <p:ext uri="{BB962C8B-B14F-4D97-AF65-F5344CB8AC3E}">
        <p14:creationId xmlns:p14="http://schemas.microsoft.com/office/powerpoint/2010/main" val="22543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4" cy="5844928"/>
          </a:xfrm>
        </p:spPr>
      </p:pic>
    </p:spTree>
    <p:extLst>
      <p:ext uri="{BB962C8B-B14F-4D97-AF65-F5344CB8AC3E}">
        <p14:creationId xmlns:p14="http://schemas.microsoft.com/office/powerpoint/2010/main" val="51051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3" cy="5844928"/>
          </a:xfrm>
        </p:spPr>
      </p:pic>
    </p:spTree>
    <p:extLst>
      <p:ext uri="{BB962C8B-B14F-4D97-AF65-F5344CB8AC3E}">
        <p14:creationId xmlns:p14="http://schemas.microsoft.com/office/powerpoint/2010/main" val="15507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39" y="506535"/>
            <a:ext cx="10390983" cy="5844927"/>
          </a:xfrm>
        </p:spPr>
      </p:pic>
    </p:spTree>
    <p:extLst>
      <p:ext uri="{BB962C8B-B14F-4D97-AF65-F5344CB8AC3E}">
        <p14:creationId xmlns:p14="http://schemas.microsoft.com/office/powerpoint/2010/main" val="275130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0" y="506535"/>
            <a:ext cx="10390981" cy="5844927"/>
          </a:xfrm>
        </p:spPr>
      </p:pic>
    </p:spTree>
    <p:extLst>
      <p:ext uri="{BB962C8B-B14F-4D97-AF65-F5344CB8AC3E}">
        <p14:creationId xmlns:p14="http://schemas.microsoft.com/office/powerpoint/2010/main" val="1277954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0" y="506535"/>
            <a:ext cx="10390981" cy="5844926"/>
          </a:xfrm>
        </p:spPr>
      </p:pic>
    </p:spTree>
    <p:extLst>
      <p:ext uri="{BB962C8B-B14F-4D97-AF65-F5344CB8AC3E}">
        <p14:creationId xmlns:p14="http://schemas.microsoft.com/office/powerpoint/2010/main" val="75353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1" y="506535"/>
            <a:ext cx="10390979" cy="5844926"/>
          </a:xfrm>
        </p:spPr>
      </p:pic>
    </p:spTree>
    <p:extLst>
      <p:ext uri="{BB962C8B-B14F-4D97-AF65-F5344CB8AC3E}">
        <p14:creationId xmlns:p14="http://schemas.microsoft.com/office/powerpoint/2010/main" val="208705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E94E90-753D-4C1B-8623-A0D911C600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141" y="506535"/>
            <a:ext cx="10390979" cy="5844925"/>
          </a:xfrm>
        </p:spPr>
      </p:pic>
    </p:spTree>
    <p:extLst>
      <p:ext uri="{BB962C8B-B14F-4D97-AF65-F5344CB8AC3E}">
        <p14:creationId xmlns:p14="http://schemas.microsoft.com/office/powerpoint/2010/main" val="106649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"The Hay Wain" [1821]?</dc:title>
  <dc:creator>Tadhg Lydon</dc:creator>
  <cp:lastModifiedBy>Tadhg Lydon</cp:lastModifiedBy>
  <cp:revision>2</cp:revision>
  <dcterms:created xsi:type="dcterms:W3CDTF">2020-06-30T20:58:19Z</dcterms:created>
  <dcterms:modified xsi:type="dcterms:W3CDTF">2020-07-06T19:58:34Z</dcterms:modified>
</cp:coreProperties>
</file>